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77" r:id="rId3"/>
    <p:sldId id="295" r:id="rId4"/>
    <p:sldId id="258" r:id="rId5"/>
    <p:sldId id="257" r:id="rId6"/>
    <p:sldId id="261" r:id="rId7"/>
    <p:sldId id="296" r:id="rId8"/>
    <p:sldId id="293" r:id="rId9"/>
    <p:sldId id="259" r:id="rId10"/>
    <p:sldId id="263" r:id="rId11"/>
    <p:sldId id="297" r:id="rId12"/>
    <p:sldId id="269" r:id="rId13"/>
    <p:sldId id="265" r:id="rId14"/>
    <p:sldId id="267" r:id="rId15"/>
    <p:sldId id="298" r:id="rId16"/>
    <p:sldId id="264" r:id="rId17"/>
    <p:sldId id="266" r:id="rId18"/>
    <p:sldId id="272" r:id="rId19"/>
    <p:sldId id="299" r:id="rId20"/>
    <p:sldId id="271" r:id="rId21"/>
    <p:sldId id="273" r:id="rId22"/>
    <p:sldId id="281" r:id="rId23"/>
    <p:sldId id="300" r:id="rId24"/>
    <p:sldId id="268" r:id="rId25"/>
    <p:sldId id="274" r:id="rId26"/>
    <p:sldId id="270" r:id="rId27"/>
    <p:sldId id="301" r:id="rId28"/>
    <p:sldId id="275" r:id="rId29"/>
    <p:sldId id="276" r:id="rId30"/>
    <p:sldId id="279" r:id="rId31"/>
    <p:sldId id="304" r:id="rId32"/>
    <p:sldId id="283" r:id="rId33"/>
    <p:sldId id="280" r:id="rId34"/>
    <p:sldId id="282" r:id="rId35"/>
    <p:sldId id="303" r:id="rId36"/>
    <p:sldId id="285" r:id="rId37"/>
    <p:sldId id="291" r:id="rId38"/>
    <p:sldId id="288" r:id="rId39"/>
    <p:sldId id="284" r:id="rId40"/>
    <p:sldId id="289" r:id="rId41"/>
    <p:sldId id="290" r:id="rId42"/>
    <p:sldId id="286" r:id="rId43"/>
    <p:sldId id="292" r:id="rId44"/>
    <p:sldId id="287" r:id="rId45"/>
    <p:sldId id="294" r:id="rId46"/>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dpSNPtJT3RhckPEg4GLtlg" hashData="84CCmGJLU9Mz35T0AJOBm/eTRW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33"/>
    <a:srgbClr val="3D3923"/>
    <a:srgbClr val="006600"/>
    <a:srgbClr val="6C4E36"/>
    <a:srgbClr val="384F21"/>
    <a:srgbClr val="663300"/>
    <a:srgbClr val="FFCCFF"/>
    <a:srgbClr val="CC9900"/>
    <a:srgbClr val="3399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15620"/>
    <p:restoredTop sz="94660"/>
  </p:normalViewPr>
  <p:slideViewPr>
    <p:cSldViewPr>
      <p:cViewPr>
        <p:scale>
          <a:sx n="400" d="100"/>
          <a:sy n="400" d="100"/>
        </p:scale>
        <p:origin x="5826" y="405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F9926D10-D624-4C36-A99D-9E55A9F2CACE}" type="datetimeFigureOut">
              <a:rPr lang="es-PE" smtClean="0"/>
              <a:pPr/>
              <a:t>27/04/2017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4B6FBA8-5C4A-4839-A902-DE9929C9CB8D}"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9926D10-D624-4C36-A99D-9E55A9F2CACE}" type="datetimeFigureOut">
              <a:rPr lang="es-PE" smtClean="0"/>
              <a:pPr/>
              <a:t>27/04/2017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4B6FBA8-5C4A-4839-A902-DE9929C9CB8D}"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9926D10-D624-4C36-A99D-9E55A9F2CACE}" type="datetimeFigureOut">
              <a:rPr lang="es-PE" smtClean="0"/>
              <a:pPr/>
              <a:t>27/04/2017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4B6FBA8-5C4A-4839-A902-DE9929C9CB8D}"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F9926D10-D624-4C36-A99D-9E55A9F2CACE}" type="datetimeFigureOut">
              <a:rPr lang="es-PE" smtClean="0"/>
              <a:pPr/>
              <a:t>27/04/2017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54B6FBA8-5C4A-4839-A902-DE9929C9CB8D}"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F9926D10-D624-4C36-A99D-9E55A9F2CACE}" type="datetimeFigureOut">
              <a:rPr lang="es-PE" smtClean="0"/>
              <a:pPr/>
              <a:t>27/04/2017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54B6FBA8-5C4A-4839-A902-DE9929C9CB8D}"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F9926D10-D624-4C36-A99D-9E55A9F2CACE}" type="datetimeFigureOut">
              <a:rPr lang="es-PE" smtClean="0"/>
              <a:pPr/>
              <a:t>27/04/2017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54B6FBA8-5C4A-4839-A902-DE9929C9CB8D}"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9926D10-D624-4C36-A99D-9E55A9F2CACE}" type="datetimeFigureOut">
              <a:rPr lang="es-PE" smtClean="0"/>
              <a:pPr/>
              <a:t>27/04/2017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54B6FBA8-5C4A-4839-A902-DE9929C9CB8D}"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9926D10-D624-4C36-A99D-9E55A9F2CACE}" type="datetimeFigureOut">
              <a:rPr lang="es-PE" smtClean="0"/>
              <a:pPr/>
              <a:t>27/04/2017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54B6FBA8-5C4A-4839-A902-DE9929C9CB8D}"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9926D10-D624-4C36-A99D-9E55A9F2CACE}" type="datetimeFigureOut">
              <a:rPr lang="es-PE" smtClean="0"/>
              <a:pPr/>
              <a:t>27/04/2017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54B6FBA8-5C4A-4839-A902-DE9929C9CB8D}"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9926D10-D624-4C36-A99D-9E55A9F2CACE}" type="datetimeFigureOut">
              <a:rPr lang="es-PE" smtClean="0"/>
              <a:pPr/>
              <a:t>27/04/2017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4B6FBA8-5C4A-4839-A902-DE9929C9CB8D}"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9926D10-D624-4C36-A99D-9E55A9F2CACE}" type="datetimeFigureOut">
              <a:rPr lang="es-PE" smtClean="0"/>
              <a:pPr/>
              <a:t>27/04/2017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4B6FBA8-5C4A-4839-A902-DE9929C9CB8D}"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F9926D10-D624-4C36-A99D-9E55A9F2CACE}" type="datetimeFigureOut">
              <a:rPr lang="es-PE" smtClean="0"/>
              <a:pPr/>
              <a:t>27/04/2017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54B6FBA8-5C4A-4839-A902-DE9929C9CB8D}"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jpe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2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47.jpe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3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image" Target="../media/image60.png"/><Relationship Id="rId18" Type="http://schemas.openxmlformats.org/officeDocument/2006/relationships/image" Target="../media/image6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6.png"/><Relationship Id="rId11" Type="http://schemas.openxmlformats.org/officeDocument/2006/relationships/image" Target="../media/image59.png"/><Relationship Id="rId5" Type="http://schemas.openxmlformats.org/officeDocument/2006/relationships/hyperlink" Target="http://www.mispps.com/" TargetMode="External"/><Relationship Id="rId15" Type="http://schemas.openxmlformats.org/officeDocument/2006/relationships/image" Target="../media/image61.png"/><Relationship Id="rId10" Type="http://schemas.openxmlformats.org/officeDocument/2006/relationships/hyperlink" Target="https://www.facebook.com/mispps" TargetMode="External"/><Relationship Id="rId4" Type="http://schemas.openxmlformats.org/officeDocument/2006/relationships/image" Target="../media/image55.png"/><Relationship Id="rId9" Type="http://schemas.openxmlformats.org/officeDocument/2006/relationships/image" Target="../media/image5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1(22).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18" name="17 Triángulo rectángulo"/>
          <p:cNvSpPr/>
          <p:nvPr/>
        </p:nvSpPr>
        <p:spPr>
          <a:xfrm>
            <a:off x="0" y="0"/>
            <a:ext cx="9144000" cy="5143500"/>
          </a:xfrm>
          <a:prstGeom prst="rtTriangle">
            <a:avLst/>
          </a:prstGeom>
          <a:solidFill>
            <a:srgbClr val="602E04">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flipV="1">
            <a:off x="0" y="0"/>
            <a:ext cx="9144000" cy="5143500"/>
          </a:xfrm>
          <a:prstGeom prst="rtTriangle">
            <a:avLst/>
          </a:prstGeom>
          <a:solidFill>
            <a:srgbClr val="602E04">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a:off x="0" y="214296"/>
            <a:ext cx="6643702" cy="4929204"/>
          </a:xfrm>
          <a:prstGeom prst="rtTriangle">
            <a:avLst/>
          </a:prstGeom>
          <a:gradFill flip="none" rotWithShape="1">
            <a:gsLst>
              <a:gs pos="0">
                <a:srgbClr val="6C4500"/>
              </a:gs>
              <a:gs pos="30000">
                <a:srgbClr val="D49E6C"/>
              </a:gs>
              <a:gs pos="70000">
                <a:srgbClr val="A65528"/>
              </a:gs>
              <a:gs pos="100000">
                <a:srgbClr val="66301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H="1" flipV="1">
            <a:off x="2285984" y="0"/>
            <a:ext cx="6858016" cy="4298202"/>
          </a:xfrm>
          <a:prstGeom prst="rtTriangle">
            <a:avLst/>
          </a:prstGeom>
          <a:gradFill flip="none" rotWithShape="1">
            <a:gsLst>
              <a:gs pos="0">
                <a:srgbClr val="6C4500"/>
              </a:gs>
              <a:gs pos="30000">
                <a:srgbClr val="D49E6C"/>
              </a:gs>
              <a:gs pos="70000">
                <a:srgbClr val="A65528"/>
              </a:gs>
              <a:gs pos="100000">
                <a:srgbClr val="663012"/>
              </a:gs>
            </a:gsLst>
            <a:lin ang="27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a:off x="0" y="1285866"/>
            <a:ext cx="5072066" cy="3857634"/>
          </a:xfrm>
          <a:prstGeom prst="rtTriangle">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flipH="1" flipV="1">
            <a:off x="4071934" y="0"/>
            <a:ext cx="5072066" cy="3143254"/>
          </a:xfrm>
          <a:prstGeom prst="rtTriangle">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4" name="Picture 8" descr="Rendered Image"/>
          <p:cNvPicPr>
            <a:picLocks noChangeAspect="1" noChangeArrowheads="1"/>
          </p:cNvPicPr>
          <p:nvPr/>
        </p:nvPicPr>
        <p:blipFill>
          <a:blip r:embed="rId4">
            <a:lum contrast="30000"/>
          </a:blip>
          <a:srcRect/>
          <a:stretch>
            <a:fillRect/>
          </a:stretch>
        </p:blipFill>
        <p:spPr bwMode="auto">
          <a:xfrm>
            <a:off x="285721" y="4500576"/>
            <a:ext cx="2071702" cy="357190"/>
          </a:xfrm>
          <a:prstGeom prst="rect">
            <a:avLst/>
          </a:prstGeom>
          <a:noFill/>
        </p:spPr>
      </p:pic>
      <p:pic>
        <p:nvPicPr>
          <p:cNvPr id="37" name="36 Imagen" descr="coollogo_com-24118487.png"/>
          <p:cNvPicPr>
            <a:picLocks noChangeAspect="1"/>
          </p:cNvPicPr>
          <p:nvPr/>
        </p:nvPicPr>
        <p:blipFill>
          <a:blip r:embed="rId5">
            <a:duotone>
              <a:prstClr val="black"/>
              <a:schemeClr val="accent6">
                <a:tint val="45000"/>
                <a:satMod val="400000"/>
              </a:schemeClr>
            </a:duotone>
            <a:lum bright="-20000" contrast="40000"/>
          </a:blip>
          <a:stretch>
            <a:fillRect/>
          </a:stretch>
        </p:blipFill>
        <p:spPr>
          <a:xfrm>
            <a:off x="2571736" y="0"/>
            <a:ext cx="4185498" cy="911873"/>
          </a:xfrm>
          <a:prstGeom prst="rect">
            <a:avLst/>
          </a:prstGeom>
        </p:spPr>
      </p:pic>
      <p:pic>
        <p:nvPicPr>
          <p:cNvPr id="38" name="37 Imagen" descr="ujk.png"/>
          <p:cNvPicPr>
            <a:picLocks noChangeAspect="1"/>
          </p:cNvPicPr>
          <p:nvPr/>
        </p:nvPicPr>
        <p:blipFill>
          <a:blip r:embed="rId6">
            <a:duotone>
              <a:prstClr val="black"/>
              <a:schemeClr val="accent6">
                <a:tint val="45000"/>
                <a:satMod val="400000"/>
              </a:schemeClr>
            </a:duotone>
            <a:lum bright="-20000" contrast="40000"/>
          </a:blip>
          <a:stretch>
            <a:fillRect/>
          </a:stretch>
        </p:blipFill>
        <p:spPr>
          <a:xfrm>
            <a:off x="1928794" y="928676"/>
            <a:ext cx="1169813" cy="933704"/>
          </a:xfrm>
          <a:prstGeom prst="rect">
            <a:avLst/>
          </a:prstGeom>
        </p:spPr>
      </p:pic>
      <p:pic>
        <p:nvPicPr>
          <p:cNvPr id="39" name="38 Imagen" descr="hj.png"/>
          <p:cNvPicPr>
            <a:picLocks noChangeAspect="1"/>
          </p:cNvPicPr>
          <p:nvPr/>
        </p:nvPicPr>
        <p:blipFill>
          <a:blip r:embed="rId7">
            <a:duotone>
              <a:prstClr val="black"/>
              <a:schemeClr val="accent6">
                <a:tint val="45000"/>
                <a:satMod val="400000"/>
              </a:schemeClr>
            </a:duotone>
            <a:lum bright="-20000" contrast="40000"/>
          </a:blip>
          <a:stretch>
            <a:fillRect/>
          </a:stretch>
        </p:blipFill>
        <p:spPr>
          <a:xfrm>
            <a:off x="3357555" y="928676"/>
            <a:ext cx="2428891" cy="899207"/>
          </a:xfrm>
          <a:prstGeom prst="rect">
            <a:avLst/>
          </a:prstGeom>
        </p:spPr>
      </p:pic>
      <p:pic>
        <p:nvPicPr>
          <p:cNvPr id="40" name="39 Imagen" descr="jk.png"/>
          <p:cNvPicPr>
            <a:picLocks noChangeAspect="1"/>
          </p:cNvPicPr>
          <p:nvPr/>
        </p:nvPicPr>
        <p:blipFill>
          <a:blip r:embed="rId8">
            <a:duotone>
              <a:prstClr val="black"/>
              <a:schemeClr val="accent6">
                <a:tint val="45000"/>
                <a:satMod val="400000"/>
              </a:schemeClr>
            </a:duotone>
            <a:lum bright="-20000" contrast="40000"/>
          </a:blip>
          <a:stretch>
            <a:fillRect/>
          </a:stretch>
        </p:blipFill>
        <p:spPr>
          <a:xfrm>
            <a:off x="6072198" y="928676"/>
            <a:ext cx="928694" cy="928694"/>
          </a:xfrm>
          <a:prstGeom prst="rect">
            <a:avLst/>
          </a:prstGeom>
        </p:spPr>
      </p:pic>
      <p:pic>
        <p:nvPicPr>
          <p:cNvPr id="41" name="40 Imagen" descr="jkl.png"/>
          <p:cNvPicPr>
            <a:picLocks noChangeAspect="1"/>
          </p:cNvPicPr>
          <p:nvPr/>
        </p:nvPicPr>
        <p:blipFill>
          <a:blip r:embed="rId9">
            <a:duotone>
              <a:prstClr val="black"/>
              <a:schemeClr val="accent6">
                <a:tint val="45000"/>
                <a:satMod val="400000"/>
              </a:schemeClr>
            </a:duotone>
            <a:lum bright="-20000" contrast="40000"/>
          </a:blip>
          <a:stretch>
            <a:fillRect/>
          </a:stretch>
        </p:blipFill>
        <p:spPr>
          <a:xfrm>
            <a:off x="1071538" y="1928808"/>
            <a:ext cx="2904668" cy="886688"/>
          </a:xfrm>
          <a:prstGeom prst="rect">
            <a:avLst/>
          </a:prstGeom>
        </p:spPr>
      </p:pic>
      <p:pic>
        <p:nvPicPr>
          <p:cNvPr id="42" name="41 Imagen" descr="iuk.png"/>
          <p:cNvPicPr>
            <a:picLocks noChangeAspect="1"/>
          </p:cNvPicPr>
          <p:nvPr/>
        </p:nvPicPr>
        <p:blipFill>
          <a:blip r:embed="rId10">
            <a:duotone>
              <a:prstClr val="black"/>
              <a:schemeClr val="accent6">
                <a:tint val="45000"/>
                <a:satMod val="400000"/>
              </a:schemeClr>
            </a:duotone>
            <a:lum bright="-20000" contrast="40000"/>
          </a:blip>
          <a:stretch>
            <a:fillRect/>
          </a:stretch>
        </p:blipFill>
        <p:spPr>
          <a:xfrm>
            <a:off x="4143372" y="1857370"/>
            <a:ext cx="860299" cy="947418"/>
          </a:xfrm>
          <a:prstGeom prst="rect">
            <a:avLst/>
          </a:prstGeom>
        </p:spPr>
      </p:pic>
      <p:pic>
        <p:nvPicPr>
          <p:cNvPr id="43" name="42 Imagen" descr="HJK.png"/>
          <p:cNvPicPr>
            <a:picLocks noChangeAspect="1"/>
          </p:cNvPicPr>
          <p:nvPr/>
        </p:nvPicPr>
        <p:blipFill>
          <a:blip r:embed="rId11">
            <a:duotone>
              <a:prstClr val="black"/>
              <a:schemeClr val="accent6">
                <a:tint val="45000"/>
                <a:satMod val="400000"/>
              </a:schemeClr>
            </a:duotone>
            <a:lum bright="-20000" contrast="40000"/>
          </a:blip>
          <a:stretch>
            <a:fillRect/>
          </a:stretch>
        </p:blipFill>
        <p:spPr>
          <a:xfrm>
            <a:off x="5572132" y="1857370"/>
            <a:ext cx="2428892" cy="903050"/>
          </a:xfrm>
          <a:prstGeom prst="rect">
            <a:avLst/>
          </a:prstGeom>
        </p:spPr>
      </p:pic>
      <p:pic>
        <p:nvPicPr>
          <p:cNvPr id="44" name="43 Imagen" descr="1(22).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33000">
    <p:sndAc>
      <p:stSnd loop="1">
        <p:snd r:embed="rId2" name="Bond_-_Fueg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4"/>
                                        </p:tgtEl>
                                        <p:attrNameLst>
                                          <p:attrName>style.visibility</p:attrName>
                                        </p:attrNameLst>
                                      </p:cBhvr>
                                      <p:to>
                                        <p:strVal val="hidden"/>
                                      </p:to>
                                    </p:set>
                                  </p:childTnLst>
                                </p:cTn>
                              </p:par>
                              <p:par>
                                <p:cTn id="7" presetID="4" presetClass="entr" presetSubtype="16"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animEffect transition="in" filter="box(in)">
                                      <p:cBhvr>
                                        <p:cTn id="9" dur="2000"/>
                                        <p:tgtEl>
                                          <p:spTgt spid="18"/>
                                        </p:tgtEl>
                                      </p:cBhvr>
                                    </p:animEffect>
                                  </p:childTnLst>
                                </p:cTn>
                              </p:par>
                              <p:par>
                                <p:cTn id="10" presetID="4" presetClass="entr" presetSubtype="16" fill="hold" grpId="0"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box(in)">
                                      <p:cBhvr>
                                        <p:cTn id="12" dur="2000"/>
                                        <p:tgtEl>
                                          <p:spTgt spid="20"/>
                                        </p:tgtEl>
                                      </p:cBhvr>
                                    </p:animEffect>
                                  </p:childTnLst>
                                </p:cTn>
                              </p:par>
                              <p:par>
                                <p:cTn id="13" presetID="4" presetClass="entr" presetSubtype="16"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box(in)">
                                      <p:cBhvr>
                                        <p:cTn id="15" dur="2000"/>
                                        <p:tgtEl>
                                          <p:spTgt spid="22"/>
                                        </p:tgtEl>
                                      </p:cBhvr>
                                    </p:animEffect>
                                  </p:childTnLst>
                                </p:cTn>
                              </p:par>
                              <p:par>
                                <p:cTn id="16" presetID="4" presetClass="entr" presetSubtype="16"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box(in)">
                                      <p:cBhvr>
                                        <p:cTn id="18" dur="2000"/>
                                        <p:tgtEl>
                                          <p:spTgt spid="19"/>
                                        </p:tgtEl>
                                      </p:cBhvr>
                                    </p:animEffect>
                                  </p:childTnLst>
                                </p:cTn>
                              </p:par>
                              <p:par>
                                <p:cTn id="19" presetID="4" presetClass="entr" presetSubtype="16"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box(in)">
                                      <p:cBhvr>
                                        <p:cTn id="21" dur="2000"/>
                                        <p:tgtEl>
                                          <p:spTgt spid="21"/>
                                        </p:tgtEl>
                                      </p:cBhvr>
                                    </p:animEffect>
                                  </p:childTnLst>
                                </p:cTn>
                              </p:par>
                              <p:par>
                                <p:cTn id="22" presetID="4" presetClass="entr" presetSubtype="16"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box(in)">
                                      <p:cBhvr>
                                        <p:cTn id="24" dur="2000"/>
                                        <p:tgtEl>
                                          <p:spTgt spid="23"/>
                                        </p:tgtEl>
                                      </p:cBhvr>
                                    </p:animEffect>
                                  </p:childTnLst>
                                </p:cTn>
                              </p:par>
                            </p:childTnLst>
                          </p:cTn>
                        </p:par>
                        <p:par>
                          <p:cTn id="25" fill="hold">
                            <p:stCondLst>
                              <p:cond delay="2000"/>
                            </p:stCondLst>
                            <p:childTnLst>
                              <p:par>
                                <p:cTn id="26" presetID="4" presetClass="exit" presetSubtype="32" fill="hold" grpId="1" nodeType="afterEffect">
                                  <p:stCondLst>
                                    <p:cond delay="0"/>
                                  </p:stCondLst>
                                  <p:childTnLst>
                                    <p:animEffect transition="out" filter="box(out)">
                                      <p:cBhvr>
                                        <p:cTn id="27" dur="2000"/>
                                        <p:tgtEl>
                                          <p:spTgt spid="18"/>
                                        </p:tgtEl>
                                      </p:cBhvr>
                                    </p:animEffect>
                                    <p:set>
                                      <p:cBhvr>
                                        <p:cTn id="28" dur="1" fill="hold">
                                          <p:stCondLst>
                                            <p:cond delay="1999"/>
                                          </p:stCondLst>
                                        </p:cTn>
                                        <p:tgtEl>
                                          <p:spTgt spid="18"/>
                                        </p:tgtEl>
                                        <p:attrNameLst>
                                          <p:attrName>style.visibility</p:attrName>
                                        </p:attrNameLst>
                                      </p:cBhvr>
                                      <p:to>
                                        <p:strVal val="hidden"/>
                                      </p:to>
                                    </p:set>
                                  </p:childTnLst>
                                </p:cTn>
                              </p:par>
                              <p:par>
                                <p:cTn id="29" presetID="4" presetClass="exit" presetSubtype="32" fill="hold" nodeType="withEffect">
                                  <p:stCondLst>
                                    <p:cond delay="0"/>
                                  </p:stCondLst>
                                  <p:childTnLst>
                                    <p:animEffect transition="out" filter="box(out)">
                                      <p:cBhvr>
                                        <p:cTn id="30" dur="2000"/>
                                        <p:tgtEl>
                                          <p:spTgt spid="20"/>
                                        </p:tgtEl>
                                      </p:cBhvr>
                                    </p:animEffect>
                                    <p:set>
                                      <p:cBhvr>
                                        <p:cTn id="31" dur="1" fill="hold">
                                          <p:stCondLst>
                                            <p:cond delay="1999"/>
                                          </p:stCondLst>
                                        </p:cTn>
                                        <p:tgtEl>
                                          <p:spTgt spid="20"/>
                                        </p:tgtEl>
                                        <p:attrNameLst>
                                          <p:attrName>style.visibility</p:attrName>
                                        </p:attrNameLst>
                                      </p:cBhvr>
                                      <p:to>
                                        <p:strVal val="hidden"/>
                                      </p:to>
                                    </p:set>
                                  </p:childTnLst>
                                </p:cTn>
                              </p:par>
                              <p:par>
                                <p:cTn id="32" presetID="4" presetClass="exit" presetSubtype="32" fill="hold" nodeType="withEffect">
                                  <p:stCondLst>
                                    <p:cond delay="0"/>
                                  </p:stCondLst>
                                  <p:childTnLst>
                                    <p:animEffect transition="out" filter="box(out)">
                                      <p:cBhvr>
                                        <p:cTn id="33" dur="2000"/>
                                        <p:tgtEl>
                                          <p:spTgt spid="22"/>
                                        </p:tgtEl>
                                      </p:cBhvr>
                                    </p:animEffect>
                                    <p:set>
                                      <p:cBhvr>
                                        <p:cTn id="34" dur="1" fill="hold">
                                          <p:stCondLst>
                                            <p:cond delay="1999"/>
                                          </p:stCondLst>
                                        </p:cTn>
                                        <p:tgtEl>
                                          <p:spTgt spid="22"/>
                                        </p:tgtEl>
                                        <p:attrNameLst>
                                          <p:attrName>style.visibility</p:attrName>
                                        </p:attrNameLst>
                                      </p:cBhvr>
                                      <p:to>
                                        <p:strVal val="hidden"/>
                                      </p:to>
                                    </p:set>
                                  </p:childTnLst>
                                </p:cTn>
                              </p:par>
                              <p:par>
                                <p:cTn id="35" presetID="4" presetClass="exit" presetSubtype="32" fill="hold" nodeType="withEffect">
                                  <p:stCondLst>
                                    <p:cond delay="0"/>
                                  </p:stCondLst>
                                  <p:childTnLst>
                                    <p:animEffect transition="out" filter="box(out)">
                                      <p:cBhvr>
                                        <p:cTn id="36" dur="2000"/>
                                        <p:tgtEl>
                                          <p:spTgt spid="19"/>
                                        </p:tgtEl>
                                      </p:cBhvr>
                                    </p:animEffect>
                                    <p:set>
                                      <p:cBhvr>
                                        <p:cTn id="37" dur="1" fill="hold">
                                          <p:stCondLst>
                                            <p:cond delay="1999"/>
                                          </p:stCondLst>
                                        </p:cTn>
                                        <p:tgtEl>
                                          <p:spTgt spid="19"/>
                                        </p:tgtEl>
                                        <p:attrNameLst>
                                          <p:attrName>style.visibility</p:attrName>
                                        </p:attrNameLst>
                                      </p:cBhvr>
                                      <p:to>
                                        <p:strVal val="hidden"/>
                                      </p:to>
                                    </p:set>
                                  </p:childTnLst>
                                </p:cTn>
                              </p:par>
                              <p:par>
                                <p:cTn id="38" presetID="4" presetClass="exit" presetSubtype="32" fill="hold" nodeType="withEffect">
                                  <p:stCondLst>
                                    <p:cond delay="0"/>
                                  </p:stCondLst>
                                  <p:childTnLst>
                                    <p:animEffect transition="out" filter="box(out)">
                                      <p:cBhvr>
                                        <p:cTn id="39" dur="2000"/>
                                        <p:tgtEl>
                                          <p:spTgt spid="21"/>
                                        </p:tgtEl>
                                      </p:cBhvr>
                                    </p:animEffect>
                                    <p:set>
                                      <p:cBhvr>
                                        <p:cTn id="40" dur="1" fill="hold">
                                          <p:stCondLst>
                                            <p:cond delay="1999"/>
                                          </p:stCondLst>
                                        </p:cTn>
                                        <p:tgtEl>
                                          <p:spTgt spid="21"/>
                                        </p:tgtEl>
                                        <p:attrNameLst>
                                          <p:attrName>style.visibility</p:attrName>
                                        </p:attrNameLst>
                                      </p:cBhvr>
                                      <p:to>
                                        <p:strVal val="hidden"/>
                                      </p:to>
                                    </p:set>
                                  </p:childTnLst>
                                </p:cTn>
                              </p:par>
                              <p:par>
                                <p:cTn id="41" presetID="4" presetClass="exit" presetSubtype="32" fill="hold" nodeType="withEffect">
                                  <p:stCondLst>
                                    <p:cond delay="0"/>
                                  </p:stCondLst>
                                  <p:childTnLst>
                                    <p:animEffect transition="out" filter="box(out)">
                                      <p:cBhvr>
                                        <p:cTn id="42" dur="2000"/>
                                        <p:tgtEl>
                                          <p:spTgt spid="23"/>
                                        </p:tgtEl>
                                      </p:cBhvr>
                                    </p:animEffect>
                                    <p:set>
                                      <p:cBhvr>
                                        <p:cTn id="43" dur="1" fill="hold">
                                          <p:stCondLst>
                                            <p:cond delay="1999"/>
                                          </p:stCondLst>
                                        </p:cTn>
                                        <p:tgtEl>
                                          <p:spTgt spid="23"/>
                                        </p:tgtEl>
                                        <p:attrNameLst>
                                          <p:attrName>style.visibility</p:attrName>
                                        </p:attrNameLst>
                                      </p:cBhvr>
                                      <p:to>
                                        <p:strVal val="hidden"/>
                                      </p:to>
                                    </p:set>
                                  </p:childTnLst>
                                </p:cTn>
                              </p:par>
                              <p:par>
                                <p:cTn id="44" presetID="23" presetClass="entr" presetSubtype="27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p:cTn id="46" dur="2000" fill="hold"/>
                                        <p:tgtEl>
                                          <p:spTgt spid="2"/>
                                        </p:tgtEl>
                                        <p:attrNameLst>
                                          <p:attrName>ppt_w</p:attrName>
                                        </p:attrNameLst>
                                      </p:cBhvr>
                                      <p:tavLst>
                                        <p:tav tm="0">
                                          <p:val>
                                            <p:strVal val="2/3*#ppt_w"/>
                                          </p:val>
                                        </p:tav>
                                        <p:tav tm="100000">
                                          <p:val>
                                            <p:strVal val="#ppt_w"/>
                                          </p:val>
                                        </p:tav>
                                      </p:tavLst>
                                    </p:anim>
                                    <p:anim calcmode="lin" valueType="num">
                                      <p:cBhvr>
                                        <p:cTn id="47" dur="2000" fill="hold"/>
                                        <p:tgtEl>
                                          <p:spTgt spid="2"/>
                                        </p:tgtEl>
                                        <p:attrNameLst>
                                          <p:attrName>ppt_h</p:attrName>
                                        </p:attrNameLst>
                                      </p:cBhvr>
                                      <p:tavLst>
                                        <p:tav tm="0">
                                          <p:val>
                                            <p:strVal val="2/3*#ppt_h"/>
                                          </p:val>
                                        </p:tav>
                                        <p:tav tm="100000">
                                          <p:val>
                                            <p:strVal val="#ppt_h"/>
                                          </p:val>
                                        </p:tav>
                                      </p:tavLst>
                                    </p:anim>
                                  </p:childTnLst>
                                </p:cTn>
                              </p:par>
                              <p:par>
                                <p:cTn id="48" presetID="4" presetClass="entr" presetSubtype="32"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box(out)">
                                      <p:cBhvr>
                                        <p:cTn id="50" dur="2000"/>
                                        <p:tgtEl>
                                          <p:spTgt spid="2"/>
                                        </p:tgtEl>
                                      </p:cBhvr>
                                    </p:animEffect>
                                  </p:childTnLst>
                                </p:cTn>
                              </p:par>
                            </p:childTnLst>
                          </p:cTn>
                        </p:par>
                        <p:par>
                          <p:cTn id="51" fill="hold">
                            <p:stCondLst>
                              <p:cond delay="4000"/>
                            </p:stCondLst>
                            <p:childTnLst>
                              <p:par>
                                <p:cTn id="52" presetID="10" presetClass="entr" presetSubtype="0" fill="hold" nodeType="afterEffect">
                                  <p:stCondLst>
                                    <p:cond delay="0"/>
                                  </p:stCondLst>
                                  <p:childTnLst>
                                    <p:set>
                                      <p:cBhvr>
                                        <p:cTn id="53" dur="1" fill="hold">
                                          <p:stCondLst>
                                            <p:cond delay="0"/>
                                          </p:stCondLst>
                                        </p:cTn>
                                        <p:tgtEl>
                                          <p:spTgt spid="37"/>
                                        </p:tgtEl>
                                        <p:attrNameLst>
                                          <p:attrName>style.visibility</p:attrName>
                                        </p:attrNameLst>
                                      </p:cBhvr>
                                      <p:to>
                                        <p:strVal val="visible"/>
                                      </p:to>
                                    </p:set>
                                    <p:animEffect transition="in" filter="fade">
                                      <p:cBhvr>
                                        <p:cTn id="54" dur="3000"/>
                                        <p:tgtEl>
                                          <p:spTgt spid="37"/>
                                        </p:tgtEl>
                                      </p:cBhvr>
                                    </p:animEffect>
                                  </p:childTnLst>
                                </p:cTn>
                              </p:par>
                            </p:childTnLst>
                          </p:cTn>
                        </p:par>
                        <p:par>
                          <p:cTn id="55" fill="hold">
                            <p:stCondLst>
                              <p:cond delay="7000"/>
                            </p:stCondLst>
                            <p:childTnLst>
                              <p:par>
                                <p:cTn id="56" presetID="10" presetClass="entr" presetSubtype="0" fill="hold" nodeType="afterEffect">
                                  <p:stCondLst>
                                    <p:cond delay="0"/>
                                  </p:stCondLst>
                                  <p:childTnLst>
                                    <p:set>
                                      <p:cBhvr>
                                        <p:cTn id="57" dur="1" fill="hold">
                                          <p:stCondLst>
                                            <p:cond delay="0"/>
                                          </p:stCondLst>
                                        </p:cTn>
                                        <p:tgtEl>
                                          <p:spTgt spid="38"/>
                                        </p:tgtEl>
                                        <p:attrNameLst>
                                          <p:attrName>style.visibility</p:attrName>
                                        </p:attrNameLst>
                                      </p:cBhvr>
                                      <p:to>
                                        <p:strVal val="visible"/>
                                      </p:to>
                                    </p:set>
                                    <p:animEffect transition="in" filter="fade">
                                      <p:cBhvr>
                                        <p:cTn id="58" dur="3000"/>
                                        <p:tgtEl>
                                          <p:spTgt spid="38"/>
                                        </p:tgtEl>
                                      </p:cBhvr>
                                    </p:animEffect>
                                  </p:childTnLst>
                                </p:cTn>
                              </p:par>
                            </p:childTnLst>
                          </p:cTn>
                        </p:par>
                        <p:par>
                          <p:cTn id="59" fill="hold">
                            <p:stCondLst>
                              <p:cond delay="10000"/>
                            </p:stCondLst>
                            <p:childTnLst>
                              <p:par>
                                <p:cTn id="60" presetID="10" presetClass="entr" presetSubtype="0" fill="hold" nodeType="afterEffect">
                                  <p:stCondLst>
                                    <p:cond delay="0"/>
                                  </p:stCondLst>
                                  <p:childTnLst>
                                    <p:set>
                                      <p:cBhvr>
                                        <p:cTn id="61" dur="1" fill="hold">
                                          <p:stCondLst>
                                            <p:cond delay="0"/>
                                          </p:stCondLst>
                                        </p:cTn>
                                        <p:tgtEl>
                                          <p:spTgt spid="39"/>
                                        </p:tgtEl>
                                        <p:attrNameLst>
                                          <p:attrName>style.visibility</p:attrName>
                                        </p:attrNameLst>
                                      </p:cBhvr>
                                      <p:to>
                                        <p:strVal val="visible"/>
                                      </p:to>
                                    </p:set>
                                    <p:animEffect transition="in" filter="fade">
                                      <p:cBhvr>
                                        <p:cTn id="62" dur="3000"/>
                                        <p:tgtEl>
                                          <p:spTgt spid="39"/>
                                        </p:tgtEl>
                                      </p:cBhvr>
                                    </p:animEffect>
                                  </p:childTnLst>
                                </p:cTn>
                              </p:par>
                            </p:childTnLst>
                          </p:cTn>
                        </p:par>
                        <p:par>
                          <p:cTn id="63" fill="hold">
                            <p:stCondLst>
                              <p:cond delay="13000"/>
                            </p:stCondLst>
                            <p:childTnLst>
                              <p:par>
                                <p:cTn id="64" presetID="10" presetClass="entr" presetSubtype="0" fill="hold" nodeType="afterEffect">
                                  <p:stCondLst>
                                    <p:cond delay="0"/>
                                  </p:stCondLst>
                                  <p:childTnLst>
                                    <p:set>
                                      <p:cBhvr>
                                        <p:cTn id="65" dur="1" fill="hold">
                                          <p:stCondLst>
                                            <p:cond delay="0"/>
                                          </p:stCondLst>
                                        </p:cTn>
                                        <p:tgtEl>
                                          <p:spTgt spid="40"/>
                                        </p:tgtEl>
                                        <p:attrNameLst>
                                          <p:attrName>style.visibility</p:attrName>
                                        </p:attrNameLst>
                                      </p:cBhvr>
                                      <p:to>
                                        <p:strVal val="visible"/>
                                      </p:to>
                                    </p:set>
                                    <p:animEffect transition="in" filter="fade">
                                      <p:cBhvr>
                                        <p:cTn id="66" dur="3000"/>
                                        <p:tgtEl>
                                          <p:spTgt spid="40"/>
                                        </p:tgtEl>
                                      </p:cBhvr>
                                    </p:animEffect>
                                  </p:childTnLst>
                                </p:cTn>
                              </p:par>
                            </p:childTnLst>
                          </p:cTn>
                        </p:par>
                        <p:par>
                          <p:cTn id="67" fill="hold">
                            <p:stCondLst>
                              <p:cond delay="16000"/>
                            </p:stCondLst>
                            <p:childTnLst>
                              <p:par>
                                <p:cTn id="68" presetID="10" presetClass="entr" presetSubtype="0" fill="hold" nodeType="afterEffect">
                                  <p:stCondLst>
                                    <p:cond delay="0"/>
                                  </p:stCondLst>
                                  <p:childTnLst>
                                    <p:set>
                                      <p:cBhvr>
                                        <p:cTn id="69" dur="1" fill="hold">
                                          <p:stCondLst>
                                            <p:cond delay="0"/>
                                          </p:stCondLst>
                                        </p:cTn>
                                        <p:tgtEl>
                                          <p:spTgt spid="41"/>
                                        </p:tgtEl>
                                        <p:attrNameLst>
                                          <p:attrName>style.visibility</p:attrName>
                                        </p:attrNameLst>
                                      </p:cBhvr>
                                      <p:to>
                                        <p:strVal val="visible"/>
                                      </p:to>
                                    </p:set>
                                    <p:animEffect transition="in" filter="fade">
                                      <p:cBhvr>
                                        <p:cTn id="70" dur="3000"/>
                                        <p:tgtEl>
                                          <p:spTgt spid="41"/>
                                        </p:tgtEl>
                                      </p:cBhvr>
                                    </p:animEffect>
                                  </p:childTnLst>
                                </p:cTn>
                              </p:par>
                            </p:childTnLst>
                          </p:cTn>
                        </p:par>
                        <p:par>
                          <p:cTn id="71" fill="hold">
                            <p:stCondLst>
                              <p:cond delay="19000"/>
                            </p:stCondLst>
                            <p:childTnLst>
                              <p:par>
                                <p:cTn id="72" presetID="10" presetClass="entr" presetSubtype="0" fill="hold" nodeType="afterEffect">
                                  <p:stCondLst>
                                    <p:cond delay="0"/>
                                  </p:stCondLst>
                                  <p:childTnLst>
                                    <p:set>
                                      <p:cBhvr>
                                        <p:cTn id="73" dur="1" fill="hold">
                                          <p:stCondLst>
                                            <p:cond delay="0"/>
                                          </p:stCondLst>
                                        </p:cTn>
                                        <p:tgtEl>
                                          <p:spTgt spid="42"/>
                                        </p:tgtEl>
                                        <p:attrNameLst>
                                          <p:attrName>style.visibility</p:attrName>
                                        </p:attrNameLst>
                                      </p:cBhvr>
                                      <p:to>
                                        <p:strVal val="visible"/>
                                      </p:to>
                                    </p:set>
                                    <p:animEffect transition="in" filter="fade">
                                      <p:cBhvr>
                                        <p:cTn id="74" dur="3000"/>
                                        <p:tgtEl>
                                          <p:spTgt spid="42"/>
                                        </p:tgtEl>
                                      </p:cBhvr>
                                    </p:animEffect>
                                  </p:childTnLst>
                                </p:cTn>
                              </p:par>
                            </p:childTnLst>
                          </p:cTn>
                        </p:par>
                        <p:par>
                          <p:cTn id="75" fill="hold">
                            <p:stCondLst>
                              <p:cond delay="22000"/>
                            </p:stCondLst>
                            <p:childTnLst>
                              <p:par>
                                <p:cTn id="76" presetID="10" presetClass="entr" presetSubtype="0" fill="hold" nodeType="afterEffect">
                                  <p:stCondLst>
                                    <p:cond delay="0"/>
                                  </p:stCondLst>
                                  <p:childTnLst>
                                    <p:set>
                                      <p:cBhvr>
                                        <p:cTn id="77" dur="1" fill="hold">
                                          <p:stCondLst>
                                            <p:cond delay="0"/>
                                          </p:stCondLst>
                                        </p:cTn>
                                        <p:tgtEl>
                                          <p:spTgt spid="43"/>
                                        </p:tgtEl>
                                        <p:attrNameLst>
                                          <p:attrName>style.visibility</p:attrName>
                                        </p:attrNameLst>
                                      </p:cBhvr>
                                      <p:to>
                                        <p:strVal val="visible"/>
                                      </p:to>
                                    </p:set>
                                    <p:animEffect transition="in" filter="fade">
                                      <p:cBhvr>
                                        <p:cTn id="78" dur="3000"/>
                                        <p:tgtEl>
                                          <p:spTgt spid="43"/>
                                        </p:tgtEl>
                                      </p:cBhvr>
                                    </p:animEffect>
                                  </p:childTnLst>
                                </p:cTn>
                              </p:par>
                            </p:childTnLst>
                          </p:cTn>
                        </p:par>
                        <p:par>
                          <p:cTn id="79" fill="hold">
                            <p:stCondLst>
                              <p:cond delay="25000"/>
                            </p:stCondLst>
                            <p:childTnLst>
                              <p:par>
                                <p:cTn id="80" presetID="29" presetClass="entr" presetSubtype="0" fill="hold" nodeType="after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p:cTn id="82" dur="2000" fill="hold"/>
                                        <p:tgtEl>
                                          <p:spTgt spid="24"/>
                                        </p:tgtEl>
                                        <p:attrNameLst>
                                          <p:attrName>ppt_x</p:attrName>
                                        </p:attrNameLst>
                                      </p:cBhvr>
                                      <p:tavLst>
                                        <p:tav tm="0">
                                          <p:val>
                                            <p:strVal val="#ppt_x-.2"/>
                                          </p:val>
                                        </p:tav>
                                        <p:tav tm="100000">
                                          <p:val>
                                            <p:strVal val="#ppt_x"/>
                                          </p:val>
                                        </p:tav>
                                      </p:tavLst>
                                    </p:anim>
                                    <p:anim calcmode="lin" valueType="num">
                                      <p:cBhvr>
                                        <p:cTn id="83" dur="2000" fill="hold"/>
                                        <p:tgtEl>
                                          <p:spTgt spid="24"/>
                                        </p:tgtEl>
                                        <p:attrNameLst>
                                          <p:attrName>ppt_y</p:attrName>
                                        </p:attrNameLst>
                                      </p:cBhvr>
                                      <p:tavLst>
                                        <p:tav tm="0">
                                          <p:val>
                                            <p:strVal val="#ppt_y"/>
                                          </p:val>
                                        </p:tav>
                                        <p:tav tm="100000">
                                          <p:val>
                                            <p:strVal val="#ppt_y"/>
                                          </p:val>
                                        </p:tav>
                                      </p:tavLst>
                                    </p:anim>
                                    <p:animEffect transition="in" filter="wipe(right)" prLst="gradientSize: 0.1">
                                      <p:cBhvr>
                                        <p:cTn id="84" dur="2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animBg="1"/>
      <p:bldP spid="20" grpId="0" animBg="1"/>
      <p:bldP spid="21" grpId="0" animBg="1"/>
      <p:bldP spid="22" grpId="0" animBg="1"/>
      <p:bldP spid="2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7" name="6 Imagen" descr="svatba31.png"/>
          <p:cNvPicPr>
            <a:picLocks noChangeAspect="1"/>
          </p:cNvPicPr>
          <p:nvPr/>
        </p:nvPicPr>
        <p:blipFill>
          <a:blip r:embed="rId2"/>
          <a:stretch>
            <a:fillRect/>
          </a:stretch>
        </p:blipFill>
        <p:spPr>
          <a:xfrm>
            <a:off x="428596" y="0"/>
            <a:ext cx="8286808" cy="5143500"/>
          </a:xfrm>
          <a:prstGeom prst="rect">
            <a:avLst/>
          </a:prstGeom>
        </p:spPr>
      </p:pic>
      <p:sp>
        <p:nvSpPr>
          <p:cNvPr id="8" name="7 Rectángulo"/>
          <p:cNvSpPr/>
          <p:nvPr/>
        </p:nvSpPr>
        <p:spPr>
          <a:xfrm>
            <a:off x="0" y="0"/>
            <a:ext cx="428596" cy="5143500"/>
          </a:xfrm>
          <a:prstGeom prst="rect">
            <a:avLst/>
          </a:prstGeom>
          <a:blipFill dpi="0" rotWithShape="1">
            <a:blip r:embed="rId3">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8715404" y="0"/>
            <a:ext cx="428596" cy="5143500"/>
          </a:xfrm>
          <a:prstGeom prst="rect">
            <a:avLst/>
          </a:prstGeom>
          <a:blipFill dpi="0" rotWithShape="1">
            <a:blip r:embed="rId3">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CuadroTexto"/>
          <p:cNvSpPr txBox="1"/>
          <p:nvPr/>
        </p:nvSpPr>
        <p:spPr>
          <a:xfrm>
            <a:off x="2500298" y="1214428"/>
            <a:ext cx="4071966" cy="3108543"/>
          </a:xfrm>
          <a:prstGeom prst="rect">
            <a:avLst/>
          </a:prstGeom>
          <a:noFill/>
        </p:spPr>
        <p:txBody>
          <a:bodyPr wrap="square" rtlCol="0">
            <a:spAutoFit/>
          </a:bodyPr>
          <a:lstStyle/>
          <a:p>
            <a:pPr algn="ctr"/>
            <a:r>
              <a:rPr lang="es-PE" sz="1600" dirty="0" smtClean="0"/>
              <a:t>Muchos tenemos un muy mal hábito para definir el momento de ejecución de las cosas que tenemos que hacer, con frecuencia postergamos las cosas que pudiéndolas realizar ahora, preferimos dejarlas para otro momento futuro</a:t>
            </a:r>
            <a:r>
              <a:rPr lang="es-PE" sz="1600" dirty="0" smtClean="0">
                <a:latin typeface="Agency FB" pitchFamily="34" charset="0"/>
              </a:rPr>
              <a:t>.</a:t>
            </a:r>
            <a:r>
              <a:rPr lang="es-PE" sz="1600" dirty="0" smtClean="0"/>
              <a:t> </a:t>
            </a:r>
            <a:endParaRPr lang="es-PE" sz="1600" dirty="0" smtClean="0"/>
          </a:p>
          <a:p>
            <a:pPr algn="ctr"/>
            <a:endParaRPr lang="es-PE" sz="1600" dirty="0" smtClean="0"/>
          </a:p>
          <a:p>
            <a:pPr algn="ctr"/>
            <a:r>
              <a:rPr lang="es-PE" sz="1600" dirty="0" smtClean="0"/>
              <a:t>El </a:t>
            </a:r>
            <a:r>
              <a:rPr lang="es-PE" sz="1600" dirty="0" smtClean="0"/>
              <a:t>no administrar de manera eficiente nuestro tiempo nos trae inconvenientes innecesarios, entre los cuales podemos mencionar:</a:t>
            </a:r>
          </a:p>
          <a:p>
            <a:pPr algn="ctr"/>
            <a:endParaRPr lang="es-PE" sz="1600" dirty="0" smtClean="0">
              <a:latin typeface="Agency FB" pitchFamily="34" charset="0"/>
            </a:endParaRPr>
          </a:p>
          <a:p>
            <a:pPr algn="ctr"/>
            <a:endParaRPr lang="es-PE" sz="1600" dirty="0">
              <a:latin typeface="Agency FB" pitchFamily="34" charset="0"/>
            </a:endParaRPr>
          </a:p>
        </p:txBody>
      </p:sp>
      <p:sp>
        <p:nvSpPr>
          <p:cNvPr id="15" name="14 Rectángulo"/>
          <p:cNvSpPr/>
          <p:nvPr/>
        </p:nvSpPr>
        <p:spPr>
          <a:xfrm>
            <a:off x="-214346" y="0"/>
            <a:ext cx="9572692" cy="5143500"/>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39999">
              <a:srgbClr val="85C2FF"/>
            </a:gs>
            <a:gs pos="70000">
              <a:srgbClr val="C4D6EB"/>
            </a:gs>
            <a:gs pos="100000">
              <a:srgbClr val="FFEBFA"/>
            </a:gs>
          </a:gsLst>
          <a:lin ang="0" scaled="0"/>
        </a:gradFill>
        <a:effectLst/>
      </p:bgPr>
    </p:bg>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28662" cy="2643188"/>
          </a:xfrm>
          <a:prstGeom prst="rect">
            <a:avLst/>
          </a:prstGeom>
          <a:solidFill>
            <a:srgbClr val="C9DBFF"/>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8511255" y="0"/>
            <a:ext cx="632713" cy="2643188"/>
          </a:xfrm>
          <a:prstGeom prst="rect">
            <a:avLst/>
          </a:prstGeom>
          <a:solidFill>
            <a:srgbClr val="C9DBFF"/>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42910" y="0"/>
            <a:ext cx="928662" cy="2643188"/>
          </a:xfrm>
          <a:prstGeom prst="rect">
            <a:avLst/>
          </a:prstGeom>
          <a:solidFill>
            <a:srgbClr val="8BB2FF"/>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500958" y="0"/>
            <a:ext cx="1071538" cy="2643188"/>
          </a:xfrm>
          <a:prstGeom prst="rect">
            <a:avLst/>
          </a:prstGeom>
          <a:solidFill>
            <a:srgbClr val="8BB2FF"/>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214414" y="0"/>
            <a:ext cx="928662" cy="2643188"/>
          </a:xfrm>
          <a:prstGeom prst="rect">
            <a:avLst/>
          </a:prstGeom>
          <a:solidFill>
            <a:srgbClr val="4784FF"/>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7005995" y="0"/>
            <a:ext cx="994965" cy="2643188"/>
          </a:xfrm>
          <a:prstGeom prst="rect">
            <a:avLst/>
          </a:prstGeom>
          <a:solidFill>
            <a:srgbClr val="4784FF"/>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857356" y="0"/>
            <a:ext cx="928662" cy="2643188"/>
          </a:xfrm>
          <a:prstGeom prst="rect">
            <a:avLst/>
          </a:prstGeom>
          <a:solidFill>
            <a:srgbClr val="095BFF"/>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6434491" y="0"/>
            <a:ext cx="994965" cy="2643188"/>
          </a:xfrm>
          <a:prstGeom prst="rect">
            <a:avLst/>
          </a:prstGeom>
          <a:solidFill>
            <a:srgbClr val="095BFF"/>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357422" y="0"/>
            <a:ext cx="928662" cy="2643188"/>
          </a:xfrm>
          <a:prstGeom prst="rect">
            <a:avLst/>
          </a:prstGeom>
          <a:solidFill>
            <a:srgbClr val="0045D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862987" y="0"/>
            <a:ext cx="994965" cy="2643188"/>
          </a:xfrm>
          <a:prstGeom prst="rect">
            <a:avLst/>
          </a:prstGeom>
          <a:solidFill>
            <a:srgbClr val="0045D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928926" y="0"/>
            <a:ext cx="928662" cy="2643188"/>
          </a:xfrm>
          <a:prstGeom prst="rect">
            <a:avLst/>
          </a:prstGeom>
          <a:solidFill>
            <a:srgbClr val="00339A"/>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362921" y="0"/>
            <a:ext cx="994965" cy="2643188"/>
          </a:xfrm>
          <a:prstGeom prst="rect">
            <a:avLst/>
          </a:prstGeom>
          <a:solidFill>
            <a:srgbClr val="00339A"/>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00430" y="0"/>
            <a:ext cx="928662" cy="2643188"/>
          </a:xfrm>
          <a:prstGeom prst="rect">
            <a:avLst/>
          </a:prstGeom>
          <a:solidFill>
            <a:srgbClr val="00206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862855" y="0"/>
            <a:ext cx="994965" cy="2643188"/>
          </a:xfrm>
          <a:prstGeom prst="rect">
            <a:avLst/>
          </a:prstGeom>
          <a:solidFill>
            <a:srgbClr val="00206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2643188"/>
            <a:ext cx="928662" cy="2500312"/>
          </a:xfrm>
          <a:prstGeom prst="rect">
            <a:avLst/>
          </a:prstGeom>
          <a:solidFill>
            <a:srgbClr val="C9DBFF"/>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42910" y="2643188"/>
            <a:ext cx="928662" cy="2500312"/>
          </a:xfrm>
          <a:prstGeom prst="rect">
            <a:avLst/>
          </a:prstGeom>
          <a:solidFill>
            <a:srgbClr val="8BB2FF"/>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1214414" y="2643188"/>
            <a:ext cx="928662" cy="2500312"/>
          </a:xfrm>
          <a:prstGeom prst="rect">
            <a:avLst/>
          </a:prstGeom>
          <a:solidFill>
            <a:srgbClr val="4784FF"/>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1857356" y="2643188"/>
            <a:ext cx="928662" cy="2500312"/>
          </a:xfrm>
          <a:prstGeom prst="rect">
            <a:avLst/>
          </a:prstGeom>
          <a:solidFill>
            <a:srgbClr val="095BFF"/>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2357422" y="2643188"/>
            <a:ext cx="928662" cy="2500312"/>
          </a:xfrm>
          <a:prstGeom prst="rect">
            <a:avLst/>
          </a:prstGeom>
          <a:solidFill>
            <a:srgbClr val="0045D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2928926" y="2643188"/>
            <a:ext cx="928662" cy="2500312"/>
          </a:xfrm>
          <a:prstGeom prst="rect">
            <a:avLst/>
          </a:prstGeom>
          <a:solidFill>
            <a:srgbClr val="00339A"/>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3500430" y="2643188"/>
            <a:ext cx="928662" cy="2500312"/>
          </a:xfrm>
          <a:prstGeom prst="rect">
            <a:avLst/>
          </a:prstGeom>
          <a:solidFill>
            <a:srgbClr val="00206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143900" y="2643188"/>
            <a:ext cx="1000100" cy="2500312"/>
          </a:xfrm>
          <a:prstGeom prst="rect">
            <a:avLst/>
          </a:prstGeom>
          <a:solidFill>
            <a:srgbClr val="C9DBFF"/>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7572396" y="2643188"/>
            <a:ext cx="1000100" cy="2500312"/>
          </a:xfrm>
          <a:prstGeom prst="rect">
            <a:avLst/>
          </a:prstGeom>
          <a:solidFill>
            <a:srgbClr val="8BB2FF"/>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7000892" y="2643188"/>
            <a:ext cx="1000100" cy="2500312"/>
          </a:xfrm>
          <a:prstGeom prst="rect">
            <a:avLst/>
          </a:prstGeom>
          <a:solidFill>
            <a:srgbClr val="4784FF"/>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429388" y="2643188"/>
            <a:ext cx="1000100" cy="2500312"/>
          </a:xfrm>
          <a:prstGeom prst="rect">
            <a:avLst/>
          </a:prstGeom>
          <a:solidFill>
            <a:srgbClr val="095BFF"/>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857884" y="2643188"/>
            <a:ext cx="1000100" cy="2500312"/>
          </a:xfrm>
          <a:prstGeom prst="rect">
            <a:avLst/>
          </a:prstGeom>
          <a:solidFill>
            <a:srgbClr val="0045D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357818" y="2643188"/>
            <a:ext cx="1000100" cy="2500312"/>
          </a:xfrm>
          <a:prstGeom prst="rect">
            <a:avLst/>
          </a:prstGeom>
          <a:solidFill>
            <a:srgbClr val="00339A"/>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4857752" y="2643188"/>
            <a:ext cx="1000100" cy="2500312"/>
          </a:xfrm>
          <a:prstGeom prst="rect">
            <a:avLst/>
          </a:prstGeom>
          <a:solidFill>
            <a:srgbClr val="00206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214346" y="0"/>
            <a:ext cx="9572692" cy="5143500"/>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plus(in)">
                                      <p:cBhvr>
                                        <p:cTn id="9" dur="3000"/>
                                        <p:tgtEl>
                                          <p:spTgt spid="4"/>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plus(in)">
                                      <p:cBhvr>
                                        <p:cTn id="12" dur="3000"/>
                                        <p:tgtEl>
                                          <p:spTgt spid="6"/>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plus(in)">
                                      <p:cBhvr>
                                        <p:cTn id="15" dur="3000"/>
                                        <p:tgtEl>
                                          <p:spTgt spid="8"/>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plus(in)">
                                      <p:cBhvr>
                                        <p:cTn id="18" dur="3000"/>
                                        <p:tgtEl>
                                          <p:spTgt spid="10"/>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plus(in)">
                                      <p:cBhvr>
                                        <p:cTn id="21" dur="3000"/>
                                        <p:tgtEl>
                                          <p:spTgt spid="12"/>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plus(in)">
                                      <p:cBhvr>
                                        <p:cTn id="24" dur="3000"/>
                                        <p:tgtEl>
                                          <p:spTgt spid="14"/>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plus(in)">
                                      <p:cBhvr>
                                        <p:cTn id="27" dur="3000"/>
                                        <p:tgtEl>
                                          <p:spTgt spid="16"/>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plus(in)">
                                      <p:cBhvr>
                                        <p:cTn id="30" dur="3000"/>
                                        <p:tgtEl>
                                          <p:spTgt spid="18"/>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plus(in)">
                                      <p:cBhvr>
                                        <p:cTn id="33" dur="3000"/>
                                        <p:tgtEl>
                                          <p:spTgt spid="19"/>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plus(in)">
                                      <p:cBhvr>
                                        <p:cTn id="36" dur="3000"/>
                                        <p:tgtEl>
                                          <p:spTgt spid="20"/>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plus(in)">
                                      <p:cBhvr>
                                        <p:cTn id="39" dur="3000"/>
                                        <p:tgtEl>
                                          <p:spTgt spid="21"/>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plus(in)">
                                      <p:cBhvr>
                                        <p:cTn id="42" dur="3000"/>
                                        <p:tgtEl>
                                          <p:spTgt spid="22"/>
                                        </p:tgtEl>
                                      </p:cBhvr>
                                    </p:animEffect>
                                  </p:childTnLst>
                                </p:cTn>
                              </p:par>
                              <p:par>
                                <p:cTn id="43" presetID="13" presetClass="entr" presetSubtype="16"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plus(in)">
                                      <p:cBhvr>
                                        <p:cTn id="45" dur="3000"/>
                                        <p:tgtEl>
                                          <p:spTgt spid="23"/>
                                        </p:tgtEl>
                                      </p:cBhvr>
                                    </p:animEffect>
                                  </p:childTnLst>
                                </p:cTn>
                              </p:par>
                              <p:par>
                                <p:cTn id="46" presetID="13" presetClass="entr" presetSubtype="16" fill="hold" grpId="0"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plus(in)">
                                      <p:cBhvr>
                                        <p:cTn id="48" dur="3000"/>
                                        <p:tgtEl>
                                          <p:spTgt spid="24"/>
                                        </p:tgtEl>
                                      </p:cBhvr>
                                    </p:animEffect>
                                  </p:childTnLst>
                                </p:cTn>
                              </p:par>
                              <p:par>
                                <p:cTn id="49" presetID="13" presetClass="entr" presetSubtype="16" fill="hold" grpId="0" nodeType="with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plus(in)">
                                      <p:cBhvr>
                                        <p:cTn id="51" dur="3000"/>
                                        <p:tgtEl>
                                          <p:spTgt spid="5"/>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3000"/>
                                        <p:tgtEl>
                                          <p:spTgt spid="7"/>
                                        </p:tgtEl>
                                      </p:cBhvr>
                                    </p:animEffect>
                                  </p:childTnLst>
                                </p:cTn>
                              </p:par>
                              <p:par>
                                <p:cTn id="55" presetID="13" presetClass="entr" presetSubtype="16" fill="hold" grpId="0"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13" presetClass="entr" presetSubtype="16" fill="hold" grpId="0"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in)">
                                      <p:cBhvr>
                                        <p:cTn id="60" dur="3000"/>
                                        <p:tgtEl>
                                          <p:spTgt spid="11"/>
                                        </p:tgtEl>
                                      </p:cBhvr>
                                    </p:animEffect>
                                  </p:childTnLst>
                                </p:cTn>
                              </p:par>
                              <p:par>
                                <p:cTn id="61" presetID="13" presetClass="entr" presetSubtype="16"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plus(in)">
                                      <p:cBhvr>
                                        <p:cTn id="63" dur="3000"/>
                                        <p:tgtEl>
                                          <p:spTgt spid="13"/>
                                        </p:tgtEl>
                                      </p:cBhvr>
                                    </p:animEffect>
                                  </p:childTnLst>
                                </p:cTn>
                              </p:par>
                              <p:par>
                                <p:cTn id="64" presetID="13" presetClass="entr" presetSubtype="16"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Effect transition="in" filter="plus(in)">
                                      <p:cBhvr>
                                        <p:cTn id="66" dur="3000"/>
                                        <p:tgtEl>
                                          <p:spTgt spid="15"/>
                                        </p:tgtEl>
                                      </p:cBhvr>
                                    </p:animEffect>
                                  </p:childTnLst>
                                </p:cTn>
                              </p:par>
                              <p:par>
                                <p:cTn id="67" presetID="13" presetClass="entr" presetSubtype="16" fill="hold" grpId="0" nodeType="withEffect">
                                  <p:stCondLst>
                                    <p:cond delay="0"/>
                                  </p:stCondLst>
                                  <p:childTnLst>
                                    <p:set>
                                      <p:cBhvr>
                                        <p:cTn id="68" dur="1" fill="hold">
                                          <p:stCondLst>
                                            <p:cond delay="0"/>
                                          </p:stCondLst>
                                        </p:cTn>
                                        <p:tgtEl>
                                          <p:spTgt spid="17"/>
                                        </p:tgtEl>
                                        <p:attrNameLst>
                                          <p:attrName>style.visibility</p:attrName>
                                        </p:attrNameLst>
                                      </p:cBhvr>
                                      <p:to>
                                        <p:strVal val="visible"/>
                                      </p:to>
                                    </p:set>
                                    <p:animEffect transition="in" filter="plus(in)">
                                      <p:cBhvr>
                                        <p:cTn id="69" dur="3000"/>
                                        <p:tgtEl>
                                          <p:spTgt spid="17"/>
                                        </p:tgtEl>
                                      </p:cBhvr>
                                    </p:animEffect>
                                  </p:childTnLst>
                                </p:cTn>
                              </p:par>
                              <p:par>
                                <p:cTn id="70" presetID="13" presetClass="entr" presetSubtype="16" fill="hold" grpId="0" nodeType="with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plus(in)">
                                      <p:cBhvr>
                                        <p:cTn id="72" dur="3000"/>
                                        <p:tgtEl>
                                          <p:spTgt spid="25"/>
                                        </p:tgtEl>
                                      </p:cBhvr>
                                    </p:animEffect>
                                  </p:childTnLst>
                                </p:cTn>
                              </p:par>
                              <p:par>
                                <p:cTn id="73" presetID="13" presetClass="entr" presetSubtype="16"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plus(in)">
                                      <p:cBhvr>
                                        <p:cTn id="75" dur="3000"/>
                                        <p:tgtEl>
                                          <p:spTgt spid="26"/>
                                        </p:tgtEl>
                                      </p:cBhvr>
                                    </p:animEffect>
                                  </p:childTnLst>
                                </p:cTn>
                              </p:par>
                              <p:par>
                                <p:cTn id="76" presetID="13" presetClass="entr" presetSubtype="16" fill="hold" grpId="0" nodeType="withEffect">
                                  <p:stCondLst>
                                    <p:cond delay="0"/>
                                  </p:stCondLst>
                                  <p:childTnLst>
                                    <p:set>
                                      <p:cBhvr>
                                        <p:cTn id="77" dur="1" fill="hold">
                                          <p:stCondLst>
                                            <p:cond delay="0"/>
                                          </p:stCondLst>
                                        </p:cTn>
                                        <p:tgtEl>
                                          <p:spTgt spid="27"/>
                                        </p:tgtEl>
                                        <p:attrNameLst>
                                          <p:attrName>style.visibility</p:attrName>
                                        </p:attrNameLst>
                                      </p:cBhvr>
                                      <p:to>
                                        <p:strVal val="visible"/>
                                      </p:to>
                                    </p:set>
                                    <p:animEffect transition="in" filter="plus(in)">
                                      <p:cBhvr>
                                        <p:cTn id="78" dur="3000"/>
                                        <p:tgtEl>
                                          <p:spTgt spid="27"/>
                                        </p:tgtEl>
                                      </p:cBhvr>
                                    </p:animEffect>
                                  </p:childTnLst>
                                </p:cTn>
                              </p:par>
                              <p:par>
                                <p:cTn id="79" presetID="13" presetClass="entr" presetSubtype="16" fill="hold" grpId="0" nodeType="withEffect">
                                  <p:stCondLst>
                                    <p:cond delay="0"/>
                                  </p:stCondLst>
                                  <p:childTnLst>
                                    <p:set>
                                      <p:cBhvr>
                                        <p:cTn id="80" dur="1" fill="hold">
                                          <p:stCondLst>
                                            <p:cond delay="0"/>
                                          </p:stCondLst>
                                        </p:cTn>
                                        <p:tgtEl>
                                          <p:spTgt spid="28"/>
                                        </p:tgtEl>
                                        <p:attrNameLst>
                                          <p:attrName>style.visibility</p:attrName>
                                        </p:attrNameLst>
                                      </p:cBhvr>
                                      <p:to>
                                        <p:strVal val="visible"/>
                                      </p:to>
                                    </p:set>
                                    <p:animEffect transition="in" filter="plus(in)">
                                      <p:cBhvr>
                                        <p:cTn id="81" dur="3000"/>
                                        <p:tgtEl>
                                          <p:spTgt spid="28"/>
                                        </p:tgtEl>
                                      </p:cBhvr>
                                    </p:animEffect>
                                  </p:childTnLst>
                                </p:cTn>
                              </p:par>
                              <p:par>
                                <p:cTn id="82" presetID="13" presetClass="entr" presetSubtype="16" fill="hold" grpId="0" nodeType="withEffect">
                                  <p:stCondLst>
                                    <p:cond delay="0"/>
                                  </p:stCondLst>
                                  <p:childTnLst>
                                    <p:set>
                                      <p:cBhvr>
                                        <p:cTn id="83" dur="1" fill="hold">
                                          <p:stCondLst>
                                            <p:cond delay="0"/>
                                          </p:stCondLst>
                                        </p:cTn>
                                        <p:tgtEl>
                                          <p:spTgt spid="29"/>
                                        </p:tgtEl>
                                        <p:attrNameLst>
                                          <p:attrName>style.visibility</p:attrName>
                                        </p:attrNameLst>
                                      </p:cBhvr>
                                      <p:to>
                                        <p:strVal val="visible"/>
                                      </p:to>
                                    </p:set>
                                    <p:animEffect transition="in" filter="plus(in)">
                                      <p:cBhvr>
                                        <p:cTn id="84" dur="3000"/>
                                        <p:tgtEl>
                                          <p:spTgt spid="29"/>
                                        </p:tgtEl>
                                      </p:cBhvr>
                                    </p:animEffect>
                                  </p:childTnLst>
                                </p:cTn>
                              </p:par>
                              <p:par>
                                <p:cTn id="85" presetID="13" presetClass="entr" presetSubtype="16" fill="hold" grpId="0" nodeType="with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plus(in)">
                                      <p:cBhvr>
                                        <p:cTn id="87" dur="3000"/>
                                        <p:tgtEl>
                                          <p:spTgt spid="30"/>
                                        </p:tgtEl>
                                      </p:cBhvr>
                                    </p:animEffect>
                                  </p:childTnLst>
                                </p:cTn>
                              </p:par>
                              <p:par>
                                <p:cTn id="88" presetID="13" presetClass="entr" presetSubtype="16"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Effect transition="in" filter="plus(in)">
                                      <p:cBhvr>
                                        <p:cTn id="90" dur="3000"/>
                                        <p:tgtEl>
                                          <p:spTgt spid="31"/>
                                        </p:tgtEl>
                                      </p:cBhvr>
                                    </p:animEffect>
                                  </p:childTnLst>
                                </p:cTn>
                              </p:par>
                              <p:par>
                                <p:cTn id="91" presetID="8" presetClass="emph" presetSubtype="0" fill="hold" grpId="1" nodeType="withEffect">
                                  <p:stCondLst>
                                    <p:cond delay="0"/>
                                  </p:stCondLst>
                                  <p:childTnLst>
                                    <p:animRot by="21600000">
                                      <p:cBhvr>
                                        <p:cTn id="92" dur="3000" fill="hold"/>
                                        <p:tgtEl>
                                          <p:spTgt spid="4"/>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6"/>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8"/>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0"/>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2"/>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14"/>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16"/>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18"/>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19"/>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20"/>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1"/>
                                        </p:tgtEl>
                                        <p:attrNameLst>
                                          <p:attrName>r</p:attrName>
                                        </p:attrNameLst>
                                      </p:cBhvr>
                                    </p:animRot>
                                  </p:childTnLst>
                                </p:cTn>
                              </p:par>
                              <p:par>
                                <p:cTn id="113" presetID="8" presetClass="emph" presetSubtype="0" fill="hold" grpId="1" nodeType="withEffect">
                                  <p:stCondLst>
                                    <p:cond delay="0"/>
                                  </p:stCondLst>
                                  <p:childTnLst>
                                    <p:animRot by="21600000">
                                      <p:cBhvr>
                                        <p:cTn id="114" dur="3000" fill="hold"/>
                                        <p:tgtEl>
                                          <p:spTgt spid="22"/>
                                        </p:tgtEl>
                                        <p:attrNameLst>
                                          <p:attrName>r</p:attrName>
                                        </p:attrNameLst>
                                      </p:cBhvr>
                                    </p:animRot>
                                  </p:childTnLst>
                                </p:cTn>
                              </p:par>
                              <p:par>
                                <p:cTn id="115" presetID="8" presetClass="emph" presetSubtype="0" fill="hold" grpId="1" nodeType="withEffect">
                                  <p:stCondLst>
                                    <p:cond delay="0"/>
                                  </p:stCondLst>
                                  <p:childTnLst>
                                    <p:animRot by="21600000">
                                      <p:cBhvr>
                                        <p:cTn id="116" dur="3000" fill="hold"/>
                                        <p:tgtEl>
                                          <p:spTgt spid="23"/>
                                        </p:tgtEl>
                                        <p:attrNameLst>
                                          <p:attrName>r</p:attrName>
                                        </p:attrNameLst>
                                      </p:cBhvr>
                                    </p:animRot>
                                  </p:childTnLst>
                                </p:cTn>
                              </p:par>
                              <p:par>
                                <p:cTn id="117" presetID="8" presetClass="emph" presetSubtype="0" fill="hold" grpId="1" nodeType="withEffect">
                                  <p:stCondLst>
                                    <p:cond delay="0"/>
                                  </p:stCondLst>
                                  <p:childTnLst>
                                    <p:animRot by="21600000">
                                      <p:cBhvr>
                                        <p:cTn id="118" dur="3000" fill="hold"/>
                                        <p:tgtEl>
                                          <p:spTgt spid="24"/>
                                        </p:tgtEl>
                                        <p:attrNameLst>
                                          <p:attrName>r</p:attrName>
                                        </p:attrNameLst>
                                      </p:cBhvr>
                                    </p:animRot>
                                  </p:childTnLst>
                                </p:cTn>
                              </p:par>
                              <p:par>
                                <p:cTn id="119" presetID="8" presetClass="emph" presetSubtype="0" fill="hold" grpId="1" nodeType="withEffect">
                                  <p:stCondLst>
                                    <p:cond delay="0"/>
                                  </p:stCondLst>
                                  <p:childTnLst>
                                    <p:animRot by="21600000">
                                      <p:cBhvr>
                                        <p:cTn id="120" dur="3000" fill="hold"/>
                                        <p:tgtEl>
                                          <p:spTgt spid="5"/>
                                        </p:tgtEl>
                                        <p:attrNameLst>
                                          <p:attrName>r</p:attrName>
                                        </p:attrNameLst>
                                      </p:cBhvr>
                                    </p:animRot>
                                  </p:childTnLst>
                                </p:cTn>
                              </p:par>
                              <p:par>
                                <p:cTn id="121" presetID="8" presetClass="emph" presetSubtype="0" fill="hold" grpId="1" nodeType="withEffect">
                                  <p:stCondLst>
                                    <p:cond delay="0"/>
                                  </p:stCondLst>
                                  <p:childTnLst>
                                    <p:animRot by="21600000">
                                      <p:cBhvr>
                                        <p:cTn id="122" dur="3000" fill="hold"/>
                                        <p:tgtEl>
                                          <p:spTgt spid="7"/>
                                        </p:tgtEl>
                                        <p:attrNameLst>
                                          <p:attrName>r</p:attrName>
                                        </p:attrNameLst>
                                      </p:cBhvr>
                                    </p:animRot>
                                  </p:childTnLst>
                                </p:cTn>
                              </p:par>
                              <p:par>
                                <p:cTn id="123" presetID="8" presetClass="emph" presetSubtype="0" fill="hold" grpId="1" nodeType="withEffect">
                                  <p:stCondLst>
                                    <p:cond delay="0"/>
                                  </p:stCondLst>
                                  <p:childTnLst>
                                    <p:animRot by="21600000">
                                      <p:cBhvr>
                                        <p:cTn id="124" dur="3000" fill="hold"/>
                                        <p:tgtEl>
                                          <p:spTgt spid="9"/>
                                        </p:tgtEl>
                                        <p:attrNameLst>
                                          <p:attrName>r</p:attrName>
                                        </p:attrNameLst>
                                      </p:cBhvr>
                                    </p:animRot>
                                  </p:childTnLst>
                                </p:cTn>
                              </p:par>
                              <p:par>
                                <p:cTn id="125" presetID="8" presetClass="emph" presetSubtype="0" fill="hold" grpId="1" nodeType="withEffect">
                                  <p:stCondLst>
                                    <p:cond delay="0"/>
                                  </p:stCondLst>
                                  <p:childTnLst>
                                    <p:animRot by="21600000">
                                      <p:cBhvr>
                                        <p:cTn id="126" dur="3000" fill="hold"/>
                                        <p:tgtEl>
                                          <p:spTgt spid="11"/>
                                        </p:tgtEl>
                                        <p:attrNameLst>
                                          <p:attrName>r</p:attrName>
                                        </p:attrNameLst>
                                      </p:cBhvr>
                                    </p:animRot>
                                  </p:childTnLst>
                                </p:cTn>
                              </p:par>
                              <p:par>
                                <p:cTn id="127" presetID="8" presetClass="emph" presetSubtype="0" fill="hold" grpId="1" nodeType="withEffect">
                                  <p:stCondLst>
                                    <p:cond delay="0"/>
                                  </p:stCondLst>
                                  <p:childTnLst>
                                    <p:animRot by="21600000">
                                      <p:cBhvr>
                                        <p:cTn id="128" dur="3000" fill="hold"/>
                                        <p:tgtEl>
                                          <p:spTgt spid="13"/>
                                        </p:tgtEl>
                                        <p:attrNameLst>
                                          <p:attrName>r</p:attrName>
                                        </p:attrNameLst>
                                      </p:cBhvr>
                                    </p:animRot>
                                  </p:childTnLst>
                                </p:cTn>
                              </p:par>
                              <p:par>
                                <p:cTn id="129" presetID="8" presetClass="emph" presetSubtype="0" fill="hold" grpId="1" nodeType="withEffect">
                                  <p:stCondLst>
                                    <p:cond delay="0"/>
                                  </p:stCondLst>
                                  <p:childTnLst>
                                    <p:animRot by="21600000">
                                      <p:cBhvr>
                                        <p:cTn id="130" dur="3000" fill="hold"/>
                                        <p:tgtEl>
                                          <p:spTgt spid="15"/>
                                        </p:tgtEl>
                                        <p:attrNameLst>
                                          <p:attrName>r</p:attrName>
                                        </p:attrNameLst>
                                      </p:cBhvr>
                                    </p:animRot>
                                  </p:childTnLst>
                                </p:cTn>
                              </p:par>
                              <p:par>
                                <p:cTn id="131" presetID="8" presetClass="emph" presetSubtype="0" fill="hold" grpId="1" nodeType="withEffect">
                                  <p:stCondLst>
                                    <p:cond delay="0"/>
                                  </p:stCondLst>
                                  <p:childTnLst>
                                    <p:animRot by="21600000">
                                      <p:cBhvr>
                                        <p:cTn id="132" dur="3000" fill="hold"/>
                                        <p:tgtEl>
                                          <p:spTgt spid="17"/>
                                        </p:tgtEl>
                                        <p:attrNameLst>
                                          <p:attrName>r</p:attrName>
                                        </p:attrNameLst>
                                      </p:cBhvr>
                                    </p:animRot>
                                  </p:childTnLst>
                                </p:cTn>
                              </p:par>
                              <p:par>
                                <p:cTn id="133" presetID="8" presetClass="emph" presetSubtype="0" fill="hold" grpId="1" nodeType="withEffect">
                                  <p:stCondLst>
                                    <p:cond delay="0"/>
                                  </p:stCondLst>
                                  <p:childTnLst>
                                    <p:animRot by="21600000">
                                      <p:cBhvr>
                                        <p:cTn id="134" dur="3000" fill="hold"/>
                                        <p:tgtEl>
                                          <p:spTgt spid="25"/>
                                        </p:tgtEl>
                                        <p:attrNameLst>
                                          <p:attrName>r</p:attrName>
                                        </p:attrNameLst>
                                      </p:cBhvr>
                                    </p:animRot>
                                  </p:childTnLst>
                                </p:cTn>
                              </p:par>
                              <p:par>
                                <p:cTn id="135" presetID="8" presetClass="emph" presetSubtype="0" fill="hold" grpId="1" nodeType="withEffect">
                                  <p:stCondLst>
                                    <p:cond delay="0"/>
                                  </p:stCondLst>
                                  <p:childTnLst>
                                    <p:animRot by="21600000">
                                      <p:cBhvr>
                                        <p:cTn id="136" dur="3000" fill="hold"/>
                                        <p:tgtEl>
                                          <p:spTgt spid="26"/>
                                        </p:tgtEl>
                                        <p:attrNameLst>
                                          <p:attrName>r</p:attrName>
                                        </p:attrNameLst>
                                      </p:cBhvr>
                                    </p:animRot>
                                  </p:childTnLst>
                                </p:cTn>
                              </p:par>
                              <p:par>
                                <p:cTn id="137" presetID="8" presetClass="emph" presetSubtype="0" fill="hold" grpId="1" nodeType="withEffect">
                                  <p:stCondLst>
                                    <p:cond delay="0"/>
                                  </p:stCondLst>
                                  <p:childTnLst>
                                    <p:animRot by="21600000">
                                      <p:cBhvr>
                                        <p:cTn id="138" dur="3000" fill="hold"/>
                                        <p:tgtEl>
                                          <p:spTgt spid="27"/>
                                        </p:tgtEl>
                                        <p:attrNameLst>
                                          <p:attrName>r</p:attrName>
                                        </p:attrNameLst>
                                      </p:cBhvr>
                                    </p:animRot>
                                  </p:childTnLst>
                                </p:cTn>
                              </p:par>
                              <p:par>
                                <p:cTn id="139" presetID="8" presetClass="emph" presetSubtype="0" fill="hold" grpId="1" nodeType="withEffect">
                                  <p:stCondLst>
                                    <p:cond delay="0"/>
                                  </p:stCondLst>
                                  <p:childTnLst>
                                    <p:animRot by="21600000">
                                      <p:cBhvr>
                                        <p:cTn id="140" dur="3000" fill="hold"/>
                                        <p:tgtEl>
                                          <p:spTgt spid="28"/>
                                        </p:tgtEl>
                                        <p:attrNameLst>
                                          <p:attrName>r</p:attrName>
                                        </p:attrNameLst>
                                      </p:cBhvr>
                                    </p:animRot>
                                  </p:childTnLst>
                                </p:cTn>
                              </p:par>
                              <p:par>
                                <p:cTn id="141" presetID="8" presetClass="emph" presetSubtype="0" fill="hold" grpId="1" nodeType="withEffect">
                                  <p:stCondLst>
                                    <p:cond delay="0"/>
                                  </p:stCondLst>
                                  <p:childTnLst>
                                    <p:animRot by="21600000">
                                      <p:cBhvr>
                                        <p:cTn id="142" dur="3000" fill="hold"/>
                                        <p:tgtEl>
                                          <p:spTgt spid="29"/>
                                        </p:tgtEl>
                                        <p:attrNameLst>
                                          <p:attrName>r</p:attrName>
                                        </p:attrNameLst>
                                      </p:cBhvr>
                                    </p:animRot>
                                  </p:childTnLst>
                                </p:cTn>
                              </p:par>
                              <p:par>
                                <p:cTn id="143" presetID="8" presetClass="emph" presetSubtype="0" fill="hold" grpId="1" nodeType="withEffect">
                                  <p:stCondLst>
                                    <p:cond delay="0"/>
                                  </p:stCondLst>
                                  <p:childTnLst>
                                    <p:animRot by="21600000">
                                      <p:cBhvr>
                                        <p:cTn id="144" dur="3000" fill="hold"/>
                                        <p:tgtEl>
                                          <p:spTgt spid="30"/>
                                        </p:tgtEl>
                                        <p:attrNameLst>
                                          <p:attrName>r</p:attrName>
                                        </p:attrNameLst>
                                      </p:cBhvr>
                                    </p:animRot>
                                  </p:childTnLst>
                                </p:cTn>
                              </p:par>
                              <p:par>
                                <p:cTn id="145" presetID="8" presetClass="emph" presetSubtype="0" fill="hold" grpId="1" nodeType="withEffect">
                                  <p:stCondLst>
                                    <p:cond delay="0"/>
                                  </p:stCondLst>
                                  <p:childTnLst>
                                    <p:animRot by="21600000">
                                      <p:cBhvr>
                                        <p:cTn id="146" dur="3000" fill="hold"/>
                                        <p:tgtEl>
                                          <p:spTgt spid="31"/>
                                        </p:tgtEl>
                                        <p:attrNameLst>
                                          <p:attrName>r</p:attrName>
                                        </p:attrNameLst>
                                      </p:cBhvr>
                                    </p:animRot>
                                  </p:childTnLst>
                                </p:cTn>
                              </p:par>
                              <p:par>
                                <p:cTn id="147" presetID="2" presetClass="entr" presetSubtype="2" fill="hold" grpId="2" nodeType="withEffect">
                                  <p:stCondLst>
                                    <p:cond delay="0"/>
                                  </p:stCondLst>
                                  <p:childTnLst>
                                    <p:set>
                                      <p:cBhvr>
                                        <p:cTn id="148" dur="1" fill="hold">
                                          <p:stCondLst>
                                            <p:cond delay="0"/>
                                          </p:stCondLst>
                                        </p:cTn>
                                        <p:tgtEl>
                                          <p:spTgt spid="4"/>
                                        </p:tgtEl>
                                        <p:attrNameLst>
                                          <p:attrName>style.visibility</p:attrName>
                                        </p:attrNameLst>
                                      </p:cBhvr>
                                      <p:to>
                                        <p:strVal val="visible"/>
                                      </p:to>
                                    </p:set>
                                    <p:anim calcmode="lin" valueType="num">
                                      <p:cBhvr additive="base">
                                        <p:cTn id="149" dur="3000" fill="hold"/>
                                        <p:tgtEl>
                                          <p:spTgt spid="4"/>
                                        </p:tgtEl>
                                        <p:attrNameLst>
                                          <p:attrName>ppt_x</p:attrName>
                                        </p:attrNameLst>
                                      </p:cBhvr>
                                      <p:tavLst>
                                        <p:tav tm="0">
                                          <p:val>
                                            <p:strVal val="1+#ppt_w/2"/>
                                          </p:val>
                                        </p:tav>
                                        <p:tav tm="100000">
                                          <p:val>
                                            <p:strVal val="#ppt_x"/>
                                          </p:val>
                                        </p:tav>
                                      </p:tavLst>
                                    </p:anim>
                                    <p:anim calcmode="lin" valueType="num">
                                      <p:cBhvr additive="base">
                                        <p:cTn id="150" dur="3000" fill="hold"/>
                                        <p:tgtEl>
                                          <p:spTgt spid="4"/>
                                        </p:tgtEl>
                                        <p:attrNameLst>
                                          <p:attrName>ppt_y</p:attrName>
                                        </p:attrNameLst>
                                      </p:cBhvr>
                                      <p:tavLst>
                                        <p:tav tm="0">
                                          <p:val>
                                            <p:strVal val="#ppt_y"/>
                                          </p:val>
                                        </p:tav>
                                        <p:tav tm="100000">
                                          <p:val>
                                            <p:strVal val="#ppt_y"/>
                                          </p:val>
                                        </p:tav>
                                      </p:tavLst>
                                    </p:anim>
                                  </p:childTnLst>
                                </p:cTn>
                              </p:par>
                              <p:par>
                                <p:cTn id="151" presetID="2" presetClass="entr" presetSubtype="2" fill="hold" grpId="2" nodeType="withEffect">
                                  <p:stCondLst>
                                    <p:cond delay="0"/>
                                  </p:stCondLst>
                                  <p:childTnLst>
                                    <p:set>
                                      <p:cBhvr>
                                        <p:cTn id="152" dur="1" fill="hold">
                                          <p:stCondLst>
                                            <p:cond delay="0"/>
                                          </p:stCondLst>
                                        </p:cTn>
                                        <p:tgtEl>
                                          <p:spTgt spid="6"/>
                                        </p:tgtEl>
                                        <p:attrNameLst>
                                          <p:attrName>style.visibility</p:attrName>
                                        </p:attrNameLst>
                                      </p:cBhvr>
                                      <p:to>
                                        <p:strVal val="visible"/>
                                      </p:to>
                                    </p:set>
                                    <p:anim calcmode="lin" valueType="num">
                                      <p:cBhvr additive="base">
                                        <p:cTn id="153" dur="3000" fill="hold"/>
                                        <p:tgtEl>
                                          <p:spTgt spid="6"/>
                                        </p:tgtEl>
                                        <p:attrNameLst>
                                          <p:attrName>ppt_x</p:attrName>
                                        </p:attrNameLst>
                                      </p:cBhvr>
                                      <p:tavLst>
                                        <p:tav tm="0">
                                          <p:val>
                                            <p:strVal val="1+#ppt_w/2"/>
                                          </p:val>
                                        </p:tav>
                                        <p:tav tm="100000">
                                          <p:val>
                                            <p:strVal val="#ppt_x"/>
                                          </p:val>
                                        </p:tav>
                                      </p:tavLst>
                                    </p:anim>
                                    <p:anim calcmode="lin" valueType="num">
                                      <p:cBhvr additive="base">
                                        <p:cTn id="154" dur="3000" fill="hold"/>
                                        <p:tgtEl>
                                          <p:spTgt spid="6"/>
                                        </p:tgtEl>
                                        <p:attrNameLst>
                                          <p:attrName>ppt_y</p:attrName>
                                        </p:attrNameLst>
                                      </p:cBhvr>
                                      <p:tavLst>
                                        <p:tav tm="0">
                                          <p:val>
                                            <p:strVal val="#ppt_y"/>
                                          </p:val>
                                        </p:tav>
                                        <p:tav tm="100000">
                                          <p:val>
                                            <p:strVal val="#ppt_y"/>
                                          </p:val>
                                        </p:tav>
                                      </p:tavLst>
                                    </p:anim>
                                  </p:childTnLst>
                                </p:cTn>
                              </p:par>
                              <p:par>
                                <p:cTn id="155" presetID="2" presetClass="entr" presetSubtype="2" fill="hold" grpId="2" nodeType="withEffect">
                                  <p:stCondLst>
                                    <p:cond delay="0"/>
                                  </p:stCondLst>
                                  <p:childTnLst>
                                    <p:set>
                                      <p:cBhvr>
                                        <p:cTn id="156" dur="1" fill="hold">
                                          <p:stCondLst>
                                            <p:cond delay="0"/>
                                          </p:stCondLst>
                                        </p:cTn>
                                        <p:tgtEl>
                                          <p:spTgt spid="8"/>
                                        </p:tgtEl>
                                        <p:attrNameLst>
                                          <p:attrName>style.visibility</p:attrName>
                                        </p:attrNameLst>
                                      </p:cBhvr>
                                      <p:to>
                                        <p:strVal val="visible"/>
                                      </p:to>
                                    </p:set>
                                    <p:anim calcmode="lin" valueType="num">
                                      <p:cBhvr additive="base">
                                        <p:cTn id="157" dur="3000" fill="hold"/>
                                        <p:tgtEl>
                                          <p:spTgt spid="8"/>
                                        </p:tgtEl>
                                        <p:attrNameLst>
                                          <p:attrName>ppt_x</p:attrName>
                                        </p:attrNameLst>
                                      </p:cBhvr>
                                      <p:tavLst>
                                        <p:tav tm="0">
                                          <p:val>
                                            <p:strVal val="1+#ppt_w/2"/>
                                          </p:val>
                                        </p:tav>
                                        <p:tav tm="100000">
                                          <p:val>
                                            <p:strVal val="#ppt_x"/>
                                          </p:val>
                                        </p:tav>
                                      </p:tavLst>
                                    </p:anim>
                                    <p:anim calcmode="lin" valueType="num">
                                      <p:cBhvr additive="base">
                                        <p:cTn id="158" dur="3000" fill="hold"/>
                                        <p:tgtEl>
                                          <p:spTgt spid="8"/>
                                        </p:tgtEl>
                                        <p:attrNameLst>
                                          <p:attrName>ppt_y</p:attrName>
                                        </p:attrNameLst>
                                      </p:cBhvr>
                                      <p:tavLst>
                                        <p:tav tm="0">
                                          <p:val>
                                            <p:strVal val="#ppt_y"/>
                                          </p:val>
                                        </p:tav>
                                        <p:tav tm="100000">
                                          <p:val>
                                            <p:strVal val="#ppt_y"/>
                                          </p:val>
                                        </p:tav>
                                      </p:tavLst>
                                    </p:anim>
                                  </p:childTnLst>
                                </p:cTn>
                              </p:par>
                              <p:par>
                                <p:cTn id="159" presetID="2" presetClass="entr" presetSubtype="2" fill="hold" grpId="2" nodeType="withEffect">
                                  <p:stCondLst>
                                    <p:cond delay="0"/>
                                  </p:stCondLst>
                                  <p:childTnLst>
                                    <p:set>
                                      <p:cBhvr>
                                        <p:cTn id="160" dur="1" fill="hold">
                                          <p:stCondLst>
                                            <p:cond delay="0"/>
                                          </p:stCondLst>
                                        </p:cTn>
                                        <p:tgtEl>
                                          <p:spTgt spid="10"/>
                                        </p:tgtEl>
                                        <p:attrNameLst>
                                          <p:attrName>style.visibility</p:attrName>
                                        </p:attrNameLst>
                                      </p:cBhvr>
                                      <p:to>
                                        <p:strVal val="visible"/>
                                      </p:to>
                                    </p:set>
                                    <p:anim calcmode="lin" valueType="num">
                                      <p:cBhvr additive="base">
                                        <p:cTn id="161" dur="3000" fill="hold"/>
                                        <p:tgtEl>
                                          <p:spTgt spid="10"/>
                                        </p:tgtEl>
                                        <p:attrNameLst>
                                          <p:attrName>ppt_x</p:attrName>
                                        </p:attrNameLst>
                                      </p:cBhvr>
                                      <p:tavLst>
                                        <p:tav tm="0">
                                          <p:val>
                                            <p:strVal val="1+#ppt_w/2"/>
                                          </p:val>
                                        </p:tav>
                                        <p:tav tm="100000">
                                          <p:val>
                                            <p:strVal val="#ppt_x"/>
                                          </p:val>
                                        </p:tav>
                                      </p:tavLst>
                                    </p:anim>
                                    <p:anim calcmode="lin" valueType="num">
                                      <p:cBhvr additive="base">
                                        <p:cTn id="162" dur="3000" fill="hold"/>
                                        <p:tgtEl>
                                          <p:spTgt spid="10"/>
                                        </p:tgtEl>
                                        <p:attrNameLst>
                                          <p:attrName>ppt_y</p:attrName>
                                        </p:attrNameLst>
                                      </p:cBhvr>
                                      <p:tavLst>
                                        <p:tav tm="0">
                                          <p:val>
                                            <p:strVal val="#ppt_y"/>
                                          </p:val>
                                        </p:tav>
                                        <p:tav tm="100000">
                                          <p:val>
                                            <p:strVal val="#ppt_y"/>
                                          </p:val>
                                        </p:tav>
                                      </p:tavLst>
                                    </p:anim>
                                  </p:childTnLst>
                                </p:cTn>
                              </p:par>
                              <p:par>
                                <p:cTn id="163" presetID="2" presetClass="entr" presetSubtype="2" fill="hold" grpId="2" nodeType="withEffect">
                                  <p:stCondLst>
                                    <p:cond delay="0"/>
                                  </p:stCondLst>
                                  <p:childTnLst>
                                    <p:set>
                                      <p:cBhvr>
                                        <p:cTn id="164" dur="1" fill="hold">
                                          <p:stCondLst>
                                            <p:cond delay="0"/>
                                          </p:stCondLst>
                                        </p:cTn>
                                        <p:tgtEl>
                                          <p:spTgt spid="12"/>
                                        </p:tgtEl>
                                        <p:attrNameLst>
                                          <p:attrName>style.visibility</p:attrName>
                                        </p:attrNameLst>
                                      </p:cBhvr>
                                      <p:to>
                                        <p:strVal val="visible"/>
                                      </p:to>
                                    </p:set>
                                    <p:anim calcmode="lin" valueType="num">
                                      <p:cBhvr additive="base">
                                        <p:cTn id="165" dur="3000" fill="hold"/>
                                        <p:tgtEl>
                                          <p:spTgt spid="12"/>
                                        </p:tgtEl>
                                        <p:attrNameLst>
                                          <p:attrName>ppt_x</p:attrName>
                                        </p:attrNameLst>
                                      </p:cBhvr>
                                      <p:tavLst>
                                        <p:tav tm="0">
                                          <p:val>
                                            <p:strVal val="1+#ppt_w/2"/>
                                          </p:val>
                                        </p:tav>
                                        <p:tav tm="100000">
                                          <p:val>
                                            <p:strVal val="#ppt_x"/>
                                          </p:val>
                                        </p:tav>
                                      </p:tavLst>
                                    </p:anim>
                                    <p:anim calcmode="lin" valueType="num">
                                      <p:cBhvr additive="base">
                                        <p:cTn id="166" dur="3000" fill="hold"/>
                                        <p:tgtEl>
                                          <p:spTgt spid="12"/>
                                        </p:tgtEl>
                                        <p:attrNameLst>
                                          <p:attrName>ppt_y</p:attrName>
                                        </p:attrNameLst>
                                      </p:cBhvr>
                                      <p:tavLst>
                                        <p:tav tm="0">
                                          <p:val>
                                            <p:strVal val="#ppt_y"/>
                                          </p:val>
                                        </p:tav>
                                        <p:tav tm="100000">
                                          <p:val>
                                            <p:strVal val="#ppt_y"/>
                                          </p:val>
                                        </p:tav>
                                      </p:tavLst>
                                    </p:anim>
                                  </p:childTnLst>
                                </p:cTn>
                              </p:par>
                              <p:par>
                                <p:cTn id="167" presetID="2" presetClass="entr" presetSubtype="2" fill="hold" grpId="2" nodeType="withEffect">
                                  <p:stCondLst>
                                    <p:cond delay="0"/>
                                  </p:stCondLst>
                                  <p:childTnLst>
                                    <p:set>
                                      <p:cBhvr>
                                        <p:cTn id="168" dur="1" fill="hold">
                                          <p:stCondLst>
                                            <p:cond delay="0"/>
                                          </p:stCondLst>
                                        </p:cTn>
                                        <p:tgtEl>
                                          <p:spTgt spid="14"/>
                                        </p:tgtEl>
                                        <p:attrNameLst>
                                          <p:attrName>style.visibility</p:attrName>
                                        </p:attrNameLst>
                                      </p:cBhvr>
                                      <p:to>
                                        <p:strVal val="visible"/>
                                      </p:to>
                                    </p:set>
                                    <p:anim calcmode="lin" valueType="num">
                                      <p:cBhvr additive="base">
                                        <p:cTn id="169" dur="3000" fill="hold"/>
                                        <p:tgtEl>
                                          <p:spTgt spid="14"/>
                                        </p:tgtEl>
                                        <p:attrNameLst>
                                          <p:attrName>ppt_x</p:attrName>
                                        </p:attrNameLst>
                                      </p:cBhvr>
                                      <p:tavLst>
                                        <p:tav tm="0">
                                          <p:val>
                                            <p:strVal val="1+#ppt_w/2"/>
                                          </p:val>
                                        </p:tav>
                                        <p:tav tm="100000">
                                          <p:val>
                                            <p:strVal val="#ppt_x"/>
                                          </p:val>
                                        </p:tav>
                                      </p:tavLst>
                                    </p:anim>
                                    <p:anim calcmode="lin" valueType="num">
                                      <p:cBhvr additive="base">
                                        <p:cTn id="170" dur="3000" fill="hold"/>
                                        <p:tgtEl>
                                          <p:spTgt spid="14"/>
                                        </p:tgtEl>
                                        <p:attrNameLst>
                                          <p:attrName>ppt_y</p:attrName>
                                        </p:attrNameLst>
                                      </p:cBhvr>
                                      <p:tavLst>
                                        <p:tav tm="0">
                                          <p:val>
                                            <p:strVal val="#ppt_y"/>
                                          </p:val>
                                        </p:tav>
                                        <p:tav tm="100000">
                                          <p:val>
                                            <p:strVal val="#ppt_y"/>
                                          </p:val>
                                        </p:tav>
                                      </p:tavLst>
                                    </p:anim>
                                  </p:childTnLst>
                                </p:cTn>
                              </p:par>
                              <p:par>
                                <p:cTn id="171" presetID="2" presetClass="entr" presetSubtype="2" fill="hold" grpId="2" nodeType="withEffect">
                                  <p:stCondLst>
                                    <p:cond delay="0"/>
                                  </p:stCondLst>
                                  <p:childTnLst>
                                    <p:set>
                                      <p:cBhvr>
                                        <p:cTn id="172" dur="1" fill="hold">
                                          <p:stCondLst>
                                            <p:cond delay="0"/>
                                          </p:stCondLst>
                                        </p:cTn>
                                        <p:tgtEl>
                                          <p:spTgt spid="16"/>
                                        </p:tgtEl>
                                        <p:attrNameLst>
                                          <p:attrName>style.visibility</p:attrName>
                                        </p:attrNameLst>
                                      </p:cBhvr>
                                      <p:to>
                                        <p:strVal val="visible"/>
                                      </p:to>
                                    </p:set>
                                    <p:anim calcmode="lin" valueType="num">
                                      <p:cBhvr additive="base">
                                        <p:cTn id="173" dur="3000" fill="hold"/>
                                        <p:tgtEl>
                                          <p:spTgt spid="16"/>
                                        </p:tgtEl>
                                        <p:attrNameLst>
                                          <p:attrName>ppt_x</p:attrName>
                                        </p:attrNameLst>
                                      </p:cBhvr>
                                      <p:tavLst>
                                        <p:tav tm="0">
                                          <p:val>
                                            <p:strVal val="1+#ppt_w/2"/>
                                          </p:val>
                                        </p:tav>
                                        <p:tav tm="100000">
                                          <p:val>
                                            <p:strVal val="#ppt_x"/>
                                          </p:val>
                                        </p:tav>
                                      </p:tavLst>
                                    </p:anim>
                                    <p:anim calcmode="lin" valueType="num">
                                      <p:cBhvr additive="base">
                                        <p:cTn id="174" dur="3000" fill="hold"/>
                                        <p:tgtEl>
                                          <p:spTgt spid="16"/>
                                        </p:tgtEl>
                                        <p:attrNameLst>
                                          <p:attrName>ppt_y</p:attrName>
                                        </p:attrNameLst>
                                      </p:cBhvr>
                                      <p:tavLst>
                                        <p:tav tm="0">
                                          <p:val>
                                            <p:strVal val="#ppt_y"/>
                                          </p:val>
                                        </p:tav>
                                        <p:tav tm="100000">
                                          <p:val>
                                            <p:strVal val="#ppt_y"/>
                                          </p:val>
                                        </p:tav>
                                      </p:tavLst>
                                    </p:anim>
                                  </p:childTnLst>
                                </p:cTn>
                              </p:par>
                              <p:par>
                                <p:cTn id="175" presetID="2" presetClass="entr" presetSubtype="8" fill="hold" grpId="2" nodeType="withEffect">
                                  <p:stCondLst>
                                    <p:cond delay="0"/>
                                  </p:stCondLst>
                                  <p:childTnLst>
                                    <p:set>
                                      <p:cBhvr>
                                        <p:cTn id="176" dur="1" fill="hold">
                                          <p:stCondLst>
                                            <p:cond delay="0"/>
                                          </p:stCondLst>
                                        </p:cTn>
                                        <p:tgtEl>
                                          <p:spTgt spid="5"/>
                                        </p:tgtEl>
                                        <p:attrNameLst>
                                          <p:attrName>style.visibility</p:attrName>
                                        </p:attrNameLst>
                                      </p:cBhvr>
                                      <p:to>
                                        <p:strVal val="visible"/>
                                      </p:to>
                                    </p:set>
                                    <p:anim calcmode="lin" valueType="num">
                                      <p:cBhvr additive="base">
                                        <p:cTn id="177" dur="3000" fill="hold"/>
                                        <p:tgtEl>
                                          <p:spTgt spid="5"/>
                                        </p:tgtEl>
                                        <p:attrNameLst>
                                          <p:attrName>ppt_x</p:attrName>
                                        </p:attrNameLst>
                                      </p:cBhvr>
                                      <p:tavLst>
                                        <p:tav tm="0">
                                          <p:val>
                                            <p:strVal val="0-#ppt_w/2"/>
                                          </p:val>
                                        </p:tav>
                                        <p:tav tm="100000">
                                          <p:val>
                                            <p:strVal val="#ppt_x"/>
                                          </p:val>
                                        </p:tav>
                                      </p:tavLst>
                                    </p:anim>
                                    <p:anim calcmode="lin" valueType="num">
                                      <p:cBhvr additive="base">
                                        <p:cTn id="178" dur="3000" fill="hold"/>
                                        <p:tgtEl>
                                          <p:spTgt spid="5"/>
                                        </p:tgtEl>
                                        <p:attrNameLst>
                                          <p:attrName>ppt_y</p:attrName>
                                        </p:attrNameLst>
                                      </p:cBhvr>
                                      <p:tavLst>
                                        <p:tav tm="0">
                                          <p:val>
                                            <p:strVal val="#ppt_y"/>
                                          </p:val>
                                        </p:tav>
                                        <p:tav tm="100000">
                                          <p:val>
                                            <p:strVal val="#ppt_y"/>
                                          </p:val>
                                        </p:tav>
                                      </p:tavLst>
                                    </p:anim>
                                  </p:childTnLst>
                                </p:cTn>
                              </p:par>
                              <p:par>
                                <p:cTn id="179" presetID="2" presetClass="entr" presetSubtype="8" fill="hold" grpId="2" nodeType="withEffect">
                                  <p:stCondLst>
                                    <p:cond delay="0"/>
                                  </p:stCondLst>
                                  <p:childTnLst>
                                    <p:set>
                                      <p:cBhvr>
                                        <p:cTn id="180" dur="1" fill="hold">
                                          <p:stCondLst>
                                            <p:cond delay="0"/>
                                          </p:stCondLst>
                                        </p:cTn>
                                        <p:tgtEl>
                                          <p:spTgt spid="7"/>
                                        </p:tgtEl>
                                        <p:attrNameLst>
                                          <p:attrName>style.visibility</p:attrName>
                                        </p:attrNameLst>
                                      </p:cBhvr>
                                      <p:to>
                                        <p:strVal val="visible"/>
                                      </p:to>
                                    </p:set>
                                    <p:anim calcmode="lin" valueType="num">
                                      <p:cBhvr additive="base">
                                        <p:cTn id="181" dur="3000" fill="hold"/>
                                        <p:tgtEl>
                                          <p:spTgt spid="7"/>
                                        </p:tgtEl>
                                        <p:attrNameLst>
                                          <p:attrName>ppt_x</p:attrName>
                                        </p:attrNameLst>
                                      </p:cBhvr>
                                      <p:tavLst>
                                        <p:tav tm="0">
                                          <p:val>
                                            <p:strVal val="0-#ppt_w/2"/>
                                          </p:val>
                                        </p:tav>
                                        <p:tav tm="100000">
                                          <p:val>
                                            <p:strVal val="#ppt_x"/>
                                          </p:val>
                                        </p:tav>
                                      </p:tavLst>
                                    </p:anim>
                                    <p:anim calcmode="lin" valueType="num">
                                      <p:cBhvr additive="base">
                                        <p:cTn id="182" dur="3000" fill="hold"/>
                                        <p:tgtEl>
                                          <p:spTgt spid="7"/>
                                        </p:tgtEl>
                                        <p:attrNameLst>
                                          <p:attrName>ppt_y</p:attrName>
                                        </p:attrNameLst>
                                      </p:cBhvr>
                                      <p:tavLst>
                                        <p:tav tm="0">
                                          <p:val>
                                            <p:strVal val="#ppt_y"/>
                                          </p:val>
                                        </p:tav>
                                        <p:tav tm="100000">
                                          <p:val>
                                            <p:strVal val="#ppt_y"/>
                                          </p:val>
                                        </p:tav>
                                      </p:tavLst>
                                    </p:anim>
                                  </p:childTnLst>
                                </p:cTn>
                              </p:par>
                              <p:par>
                                <p:cTn id="183" presetID="2" presetClass="entr" presetSubtype="8" fill="hold" grpId="2" nodeType="withEffect">
                                  <p:stCondLst>
                                    <p:cond delay="0"/>
                                  </p:stCondLst>
                                  <p:childTnLst>
                                    <p:set>
                                      <p:cBhvr>
                                        <p:cTn id="184" dur="1" fill="hold">
                                          <p:stCondLst>
                                            <p:cond delay="0"/>
                                          </p:stCondLst>
                                        </p:cTn>
                                        <p:tgtEl>
                                          <p:spTgt spid="9"/>
                                        </p:tgtEl>
                                        <p:attrNameLst>
                                          <p:attrName>style.visibility</p:attrName>
                                        </p:attrNameLst>
                                      </p:cBhvr>
                                      <p:to>
                                        <p:strVal val="visible"/>
                                      </p:to>
                                    </p:set>
                                    <p:anim calcmode="lin" valueType="num">
                                      <p:cBhvr additive="base">
                                        <p:cTn id="185" dur="3000" fill="hold"/>
                                        <p:tgtEl>
                                          <p:spTgt spid="9"/>
                                        </p:tgtEl>
                                        <p:attrNameLst>
                                          <p:attrName>ppt_x</p:attrName>
                                        </p:attrNameLst>
                                      </p:cBhvr>
                                      <p:tavLst>
                                        <p:tav tm="0">
                                          <p:val>
                                            <p:strVal val="0-#ppt_w/2"/>
                                          </p:val>
                                        </p:tav>
                                        <p:tav tm="100000">
                                          <p:val>
                                            <p:strVal val="#ppt_x"/>
                                          </p:val>
                                        </p:tav>
                                      </p:tavLst>
                                    </p:anim>
                                    <p:anim calcmode="lin" valueType="num">
                                      <p:cBhvr additive="base">
                                        <p:cTn id="186" dur="3000" fill="hold"/>
                                        <p:tgtEl>
                                          <p:spTgt spid="9"/>
                                        </p:tgtEl>
                                        <p:attrNameLst>
                                          <p:attrName>ppt_y</p:attrName>
                                        </p:attrNameLst>
                                      </p:cBhvr>
                                      <p:tavLst>
                                        <p:tav tm="0">
                                          <p:val>
                                            <p:strVal val="#ppt_y"/>
                                          </p:val>
                                        </p:tav>
                                        <p:tav tm="100000">
                                          <p:val>
                                            <p:strVal val="#ppt_y"/>
                                          </p:val>
                                        </p:tav>
                                      </p:tavLst>
                                    </p:anim>
                                  </p:childTnLst>
                                </p:cTn>
                              </p:par>
                              <p:par>
                                <p:cTn id="187" presetID="2" presetClass="entr" presetSubtype="8" fill="hold" grpId="2" nodeType="withEffect">
                                  <p:stCondLst>
                                    <p:cond delay="0"/>
                                  </p:stCondLst>
                                  <p:childTnLst>
                                    <p:set>
                                      <p:cBhvr>
                                        <p:cTn id="188" dur="1" fill="hold">
                                          <p:stCondLst>
                                            <p:cond delay="0"/>
                                          </p:stCondLst>
                                        </p:cTn>
                                        <p:tgtEl>
                                          <p:spTgt spid="11"/>
                                        </p:tgtEl>
                                        <p:attrNameLst>
                                          <p:attrName>style.visibility</p:attrName>
                                        </p:attrNameLst>
                                      </p:cBhvr>
                                      <p:to>
                                        <p:strVal val="visible"/>
                                      </p:to>
                                    </p:set>
                                    <p:anim calcmode="lin" valueType="num">
                                      <p:cBhvr additive="base">
                                        <p:cTn id="189" dur="3000" fill="hold"/>
                                        <p:tgtEl>
                                          <p:spTgt spid="11"/>
                                        </p:tgtEl>
                                        <p:attrNameLst>
                                          <p:attrName>ppt_x</p:attrName>
                                        </p:attrNameLst>
                                      </p:cBhvr>
                                      <p:tavLst>
                                        <p:tav tm="0">
                                          <p:val>
                                            <p:strVal val="0-#ppt_w/2"/>
                                          </p:val>
                                        </p:tav>
                                        <p:tav tm="100000">
                                          <p:val>
                                            <p:strVal val="#ppt_x"/>
                                          </p:val>
                                        </p:tav>
                                      </p:tavLst>
                                    </p:anim>
                                    <p:anim calcmode="lin" valueType="num">
                                      <p:cBhvr additive="base">
                                        <p:cTn id="190" dur="3000" fill="hold"/>
                                        <p:tgtEl>
                                          <p:spTgt spid="11"/>
                                        </p:tgtEl>
                                        <p:attrNameLst>
                                          <p:attrName>ppt_y</p:attrName>
                                        </p:attrNameLst>
                                      </p:cBhvr>
                                      <p:tavLst>
                                        <p:tav tm="0">
                                          <p:val>
                                            <p:strVal val="#ppt_y"/>
                                          </p:val>
                                        </p:tav>
                                        <p:tav tm="100000">
                                          <p:val>
                                            <p:strVal val="#ppt_y"/>
                                          </p:val>
                                        </p:tav>
                                      </p:tavLst>
                                    </p:anim>
                                  </p:childTnLst>
                                </p:cTn>
                              </p:par>
                              <p:par>
                                <p:cTn id="191" presetID="2" presetClass="entr" presetSubtype="8" fill="hold" grpId="2" nodeType="withEffect">
                                  <p:stCondLst>
                                    <p:cond delay="0"/>
                                  </p:stCondLst>
                                  <p:childTnLst>
                                    <p:set>
                                      <p:cBhvr>
                                        <p:cTn id="192" dur="1" fill="hold">
                                          <p:stCondLst>
                                            <p:cond delay="0"/>
                                          </p:stCondLst>
                                        </p:cTn>
                                        <p:tgtEl>
                                          <p:spTgt spid="13"/>
                                        </p:tgtEl>
                                        <p:attrNameLst>
                                          <p:attrName>style.visibility</p:attrName>
                                        </p:attrNameLst>
                                      </p:cBhvr>
                                      <p:to>
                                        <p:strVal val="visible"/>
                                      </p:to>
                                    </p:set>
                                    <p:anim calcmode="lin" valueType="num">
                                      <p:cBhvr additive="base">
                                        <p:cTn id="193" dur="3000" fill="hold"/>
                                        <p:tgtEl>
                                          <p:spTgt spid="13"/>
                                        </p:tgtEl>
                                        <p:attrNameLst>
                                          <p:attrName>ppt_x</p:attrName>
                                        </p:attrNameLst>
                                      </p:cBhvr>
                                      <p:tavLst>
                                        <p:tav tm="0">
                                          <p:val>
                                            <p:strVal val="0-#ppt_w/2"/>
                                          </p:val>
                                        </p:tav>
                                        <p:tav tm="100000">
                                          <p:val>
                                            <p:strVal val="#ppt_x"/>
                                          </p:val>
                                        </p:tav>
                                      </p:tavLst>
                                    </p:anim>
                                    <p:anim calcmode="lin" valueType="num">
                                      <p:cBhvr additive="base">
                                        <p:cTn id="194" dur="3000" fill="hold"/>
                                        <p:tgtEl>
                                          <p:spTgt spid="13"/>
                                        </p:tgtEl>
                                        <p:attrNameLst>
                                          <p:attrName>ppt_y</p:attrName>
                                        </p:attrNameLst>
                                      </p:cBhvr>
                                      <p:tavLst>
                                        <p:tav tm="0">
                                          <p:val>
                                            <p:strVal val="#ppt_y"/>
                                          </p:val>
                                        </p:tav>
                                        <p:tav tm="100000">
                                          <p:val>
                                            <p:strVal val="#ppt_y"/>
                                          </p:val>
                                        </p:tav>
                                      </p:tavLst>
                                    </p:anim>
                                  </p:childTnLst>
                                </p:cTn>
                              </p:par>
                              <p:par>
                                <p:cTn id="195" presetID="2" presetClass="entr" presetSubtype="8" fill="hold" grpId="2" nodeType="withEffect">
                                  <p:stCondLst>
                                    <p:cond delay="0"/>
                                  </p:stCondLst>
                                  <p:childTnLst>
                                    <p:set>
                                      <p:cBhvr>
                                        <p:cTn id="196" dur="1" fill="hold">
                                          <p:stCondLst>
                                            <p:cond delay="0"/>
                                          </p:stCondLst>
                                        </p:cTn>
                                        <p:tgtEl>
                                          <p:spTgt spid="15"/>
                                        </p:tgtEl>
                                        <p:attrNameLst>
                                          <p:attrName>style.visibility</p:attrName>
                                        </p:attrNameLst>
                                      </p:cBhvr>
                                      <p:to>
                                        <p:strVal val="visible"/>
                                      </p:to>
                                    </p:set>
                                    <p:anim calcmode="lin" valueType="num">
                                      <p:cBhvr additive="base">
                                        <p:cTn id="197" dur="3000" fill="hold"/>
                                        <p:tgtEl>
                                          <p:spTgt spid="15"/>
                                        </p:tgtEl>
                                        <p:attrNameLst>
                                          <p:attrName>ppt_x</p:attrName>
                                        </p:attrNameLst>
                                      </p:cBhvr>
                                      <p:tavLst>
                                        <p:tav tm="0">
                                          <p:val>
                                            <p:strVal val="0-#ppt_w/2"/>
                                          </p:val>
                                        </p:tav>
                                        <p:tav tm="100000">
                                          <p:val>
                                            <p:strVal val="#ppt_x"/>
                                          </p:val>
                                        </p:tav>
                                      </p:tavLst>
                                    </p:anim>
                                    <p:anim calcmode="lin" valueType="num">
                                      <p:cBhvr additive="base">
                                        <p:cTn id="198" dur="3000" fill="hold"/>
                                        <p:tgtEl>
                                          <p:spTgt spid="15"/>
                                        </p:tgtEl>
                                        <p:attrNameLst>
                                          <p:attrName>ppt_y</p:attrName>
                                        </p:attrNameLst>
                                      </p:cBhvr>
                                      <p:tavLst>
                                        <p:tav tm="0">
                                          <p:val>
                                            <p:strVal val="#ppt_y"/>
                                          </p:val>
                                        </p:tav>
                                        <p:tav tm="100000">
                                          <p:val>
                                            <p:strVal val="#ppt_y"/>
                                          </p:val>
                                        </p:tav>
                                      </p:tavLst>
                                    </p:anim>
                                  </p:childTnLst>
                                </p:cTn>
                              </p:par>
                              <p:par>
                                <p:cTn id="199" presetID="2" presetClass="entr" presetSubtype="8" fill="hold" grpId="2" nodeType="withEffect">
                                  <p:stCondLst>
                                    <p:cond delay="0"/>
                                  </p:stCondLst>
                                  <p:childTnLst>
                                    <p:set>
                                      <p:cBhvr>
                                        <p:cTn id="200" dur="1" fill="hold">
                                          <p:stCondLst>
                                            <p:cond delay="0"/>
                                          </p:stCondLst>
                                        </p:cTn>
                                        <p:tgtEl>
                                          <p:spTgt spid="17"/>
                                        </p:tgtEl>
                                        <p:attrNameLst>
                                          <p:attrName>style.visibility</p:attrName>
                                        </p:attrNameLst>
                                      </p:cBhvr>
                                      <p:to>
                                        <p:strVal val="visible"/>
                                      </p:to>
                                    </p:set>
                                    <p:anim calcmode="lin" valueType="num">
                                      <p:cBhvr additive="base">
                                        <p:cTn id="201" dur="3000" fill="hold"/>
                                        <p:tgtEl>
                                          <p:spTgt spid="17"/>
                                        </p:tgtEl>
                                        <p:attrNameLst>
                                          <p:attrName>ppt_x</p:attrName>
                                        </p:attrNameLst>
                                      </p:cBhvr>
                                      <p:tavLst>
                                        <p:tav tm="0">
                                          <p:val>
                                            <p:strVal val="0-#ppt_w/2"/>
                                          </p:val>
                                        </p:tav>
                                        <p:tav tm="100000">
                                          <p:val>
                                            <p:strVal val="#ppt_x"/>
                                          </p:val>
                                        </p:tav>
                                      </p:tavLst>
                                    </p:anim>
                                    <p:anim calcmode="lin" valueType="num">
                                      <p:cBhvr additive="base">
                                        <p:cTn id="202" dur="3000" fill="hold"/>
                                        <p:tgtEl>
                                          <p:spTgt spid="17"/>
                                        </p:tgtEl>
                                        <p:attrNameLst>
                                          <p:attrName>ppt_y</p:attrName>
                                        </p:attrNameLst>
                                      </p:cBhvr>
                                      <p:tavLst>
                                        <p:tav tm="0">
                                          <p:val>
                                            <p:strVal val="#ppt_y"/>
                                          </p:val>
                                        </p:tav>
                                        <p:tav tm="100000">
                                          <p:val>
                                            <p:strVal val="#ppt_y"/>
                                          </p:val>
                                        </p:tav>
                                      </p:tavLst>
                                    </p:anim>
                                  </p:childTnLst>
                                </p:cTn>
                              </p:par>
                              <p:par>
                                <p:cTn id="203" presetID="2" presetClass="entr" presetSubtype="2" fill="hold" grpId="2" nodeType="withEffect">
                                  <p:stCondLst>
                                    <p:cond delay="0"/>
                                  </p:stCondLst>
                                  <p:childTnLst>
                                    <p:set>
                                      <p:cBhvr>
                                        <p:cTn id="204" dur="1" fill="hold">
                                          <p:stCondLst>
                                            <p:cond delay="0"/>
                                          </p:stCondLst>
                                        </p:cTn>
                                        <p:tgtEl>
                                          <p:spTgt spid="18"/>
                                        </p:tgtEl>
                                        <p:attrNameLst>
                                          <p:attrName>style.visibility</p:attrName>
                                        </p:attrNameLst>
                                      </p:cBhvr>
                                      <p:to>
                                        <p:strVal val="visible"/>
                                      </p:to>
                                    </p:set>
                                    <p:anim calcmode="lin" valueType="num">
                                      <p:cBhvr additive="base">
                                        <p:cTn id="205" dur="3000" fill="hold"/>
                                        <p:tgtEl>
                                          <p:spTgt spid="18"/>
                                        </p:tgtEl>
                                        <p:attrNameLst>
                                          <p:attrName>ppt_x</p:attrName>
                                        </p:attrNameLst>
                                      </p:cBhvr>
                                      <p:tavLst>
                                        <p:tav tm="0">
                                          <p:val>
                                            <p:strVal val="1+#ppt_w/2"/>
                                          </p:val>
                                        </p:tav>
                                        <p:tav tm="100000">
                                          <p:val>
                                            <p:strVal val="#ppt_x"/>
                                          </p:val>
                                        </p:tav>
                                      </p:tavLst>
                                    </p:anim>
                                    <p:anim calcmode="lin" valueType="num">
                                      <p:cBhvr additive="base">
                                        <p:cTn id="206" dur="3000" fill="hold"/>
                                        <p:tgtEl>
                                          <p:spTgt spid="18"/>
                                        </p:tgtEl>
                                        <p:attrNameLst>
                                          <p:attrName>ppt_y</p:attrName>
                                        </p:attrNameLst>
                                      </p:cBhvr>
                                      <p:tavLst>
                                        <p:tav tm="0">
                                          <p:val>
                                            <p:strVal val="#ppt_y"/>
                                          </p:val>
                                        </p:tav>
                                        <p:tav tm="100000">
                                          <p:val>
                                            <p:strVal val="#ppt_y"/>
                                          </p:val>
                                        </p:tav>
                                      </p:tavLst>
                                    </p:anim>
                                  </p:childTnLst>
                                </p:cTn>
                              </p:par>
                              <p:par>
                                <p:cTn id="207" presetID="2" presetClass="entr" presetSubtype="2" fill="hold" grpId="2" nodeType="withEffect">
                                  <p:stCondLst>
                                    <p:cond delay="0"/>
                                  </p:stCondLst>
                                  <p:childTnLst>
                                    <p:set>
                                      <p:cBhvr>
                                        <p:cTn id="208" dur="1" fill="hold">
                                          <p:stCondLst>
                                            <p:cond delay="0"/>
                                          </p:stCondLst>
                                        </p:cTn>
                                        <p:tgtEl>
                                          <p:spTgt spid="19"/>
                                        </p:tgtEl>
                                        <p:attrNameLst>
                                          <p:attrName>style.visibility</p:attrName>
                                        </p:attrNameLst>
                                      </p:cBhvr>
                                      <p:to>
                                        <p:strVal val="visible"/>
                                      </p:to>
                                    </p:set>
                                    <p:anim calcmode="lin" valueType="num">
                                      <p:cBhvr additive="base">
                                        <p:cTn id="209" dur="3000" fill="hold"/>
                                        <p:tgtEl>
                                          <p:spTgt spid="19"/>
                                        </p:tgtEl>
                                        <p:attrNameLst>
                                          <p:attrName>ppt_x</p:attrName>
                                        </p:attrNameLst>
                                      </p:cBhvr>
                                      <p:tavLst>
                                        <p:tav tm="0">
                                          <p:val>
                                            <p:strVal val="1+#ppt_w/2"/>
                                          </p:val>
                                        </p:tav>
                                        <p:tav tm="100000">
                                          <p:val>
                                            <p:strVal val="#ppt_x"/>
                                          </p:val>
                                        </p:tav>
                                      </p:tavLst>
                                    </p:anim>
                                    <p:anim calcmode="lin" valueType="num">
                                      <p:cBhvr additive="base">
                                        <p:cTn id="210" dur="3000" fill="hold"/>
                                        <p:tgtEl>
                                          <p:spTgt spid="19"/>
                                        </p:tgtEl>
                                        <p:attrNameLst>
                                          <p:attrName>ppt_y</p:attrName>
                                        </p:attrNameLst>
                                      </p:cBhvr>
                                      <p:tavLst>
                                        <p:tav tm="0">
                                          <p:val>
                                            <p:strVal val="#ppt_y"/>
                                          </p:val>
                                        </p:tav>
                                        <p:tav tm="100000">
                                          <p:val>
                                            <p:strVal val="#ppt_y"/>
                                          </p:val>
                                        </p:tav>
                                      </p:tavLst>
                                    </p:anim>
                                  </p:childTnLst>
                                </p:cTn>
                              </p:par>
                              <p:par>
                                <p:cTn id="211" presetID="2" presetClass="entr" presetSubtype="2" fill="hold" grpId="2" nodeType="withEffect">
                                  <p:stCondLst>
                                    <p:cond delay="0"/>
                                  </p:stCondLst>
                                  <p:childTnLst>
                                    <p:set>
                                      <p:cBhvr>
                                        <p:cTn id="212" dur="1" fill="hold">
                                          <p:stCondLst>
                                            <p:cond delay="0"/>
                                          </p:stCondLst>
                                        </p:cTn>
                                        <p:tgtEl>
                                          <p:spTgt spid="20"/>
                                        </p:tgtEl>
                                        <p:attrNameLst>
                                          <p:attrName>style.visibility</p:attrName>
                                        </p:attrNameLst>
                                      </p:cBhvr>
                                      <p:to>
                                        <p:strVal val="visible"/>
                                      </p:to>
                                    </p:set>
                                    <p:anim calcmode="lin" valueType="num">
                                      <p:cBhvr additive="base">
                                        <p:cTn id="213" dur="3000" fill="hold"/>
                                        <p:tgtEl>
                                          <p:spTgt spid="20"/>
                                        </p:tgtEl>
                                        <p:attrNameLst>
                                          <p:attrName>ppt_x</p:attrName>
                                        </p:attrNameLst>
                                      </p:cBhvr>
                                      <p:tavLst>
                                        <p:tav tm="0">
                                          <p:val>
                                            <p:strVal val="1+#ppt_w/2"/>
                                          </p:val>
                                        </p:tav>
                                        <p:tav tm="100000">
                                          <p:val>
                                            <p:strVal val="#ppt_x"/>
                                          </p:val>
                                        </p:tav>
                                      </p:tavLst>
                                    </p:anim>
                                    <p:anim calcmode="lin" valueType="num">
                                      <p:cBhvr additive="base">
                                        <p:cTn id="214" dur="3000" fill="hold"/>
                                        <p:tgtEl>
                                          <p:spTgt spid="20"/>
                                        </p:tgtEl>
                                        <p:attrNameLst>
                                          <p:attrName>ppt_y</p:attrName>
                                        </p:attrNameLst>
                                      </p:cBhvr>
                                      <p:tavLst>
                                        <p:tav tm="0">
                                          <p:val>
                                            <p:strVal val="#ppt_y"/>
                                          </p:val>
                                        </p:tav>
                                        <p:tav tm="100000">
                                          <p:val>
                                            <p:strVal val="#ppt_y"/>
                                          </p:val>
                                        </p:tav>
                                      </p:tavLst>
                                    </p:anim>
                                  </p:childTnLst>
                                </p:cTn>
                              </p:par>
                              <p:par>
                                <p:cTn id="215" presetID="2" presetClass="entr" presetSubtype="2" fill="hold" grpId="2" nodeType="withEffect">
                                  <p:stCondLst>
                                    <p:cond delay="0"/>
                                  </p:stCondLst>
                                  <p:childTnLst>
                                    <p:set>
                                      <p:cBhvr>
                                        <p:cTn id="216" dur="1" fill="hold">
                                          <p:stCondLst>
                                            <p:cond delay="0"/>
                                          </p:stCondLst>
                                        </p:cTn>
                                        <p:tgtEl>
                                          <p:spTgt spid="21"/>
                                        </p:tgtEl>
                                        <p:attrNameLst>
                                          <p:attrName>style.visibility</p:attrName>
                                        </p:attrNameLst>
                                      </p:cBhvr>
                                      <p:to>
                                        <p:strVal val="visible"/>
                                      </p:to>
                                    </p:set>
                                    <p:anim calcmode="lin" valueType="num">
                                      <p:cBhvr additive="base">
                                        <p:cTn id="217" dur="3000" fill="hold"/>
                                        <p:tgtEl>
                                          <p:spTgt spid="21"/>
                                        </p:tgtEl>
                                        <p:attrNameLst>
                                          <p:attrName>ppt_x</p:attrName>
                                        </p:attrNameLst>
                                      </p:cBhvr>
                                      <p:tavLst>
                                        <p:tav tm="0">
                                          <p:val>
                                            <p:strVal val="1+#ppt_w/2"/>
                                          </p:val>
                                        </p:tav>
                                        <p:tav tm="100000">
                                          <p:val>
                                            <p:strVal val="#ppt_x"/>
                                          </p:val>
                                        </p:tav>
                                      </p:tavLst>
                                    </p:anim>
                                    <p:anim calcmode="lin" valueType="num">
                                      <p:cBhvr additive="base">
                                        <p:cTn id="218" dur="3000" fill="hold"/>
                                        <p:tgtEl>
                                          <p:spTgt spid="21"/>
                                        </p:tgtEl>
                                        <p:attrNameLst>
                                          <p:attrName>ppt_y</p:attrName>
                                        </p:attrNameLst>
                                      </p:cBhvr>
                                      <p:tavLst>
                                        <p:tav tm="0">
                                          <p:val>
                                            <p:strVal val="#ppt_y"/>
                                          </p:val>
                                        </p:tav>
                                        <p:tav tm="100000">
                                          <p:val>
                                            <p:strVal val="#ppt_y"/>
                                          </p:val>
                                        </p:tav>
                                      </p:tavLst>
                                    </p:anim>
                                  </p:childTnLst>
                                </p:cTn>
                              </p:par>
                              <p:par>
                                <p:cTn id="219" presetID="2" presetClass="entr" presetSubtype="2" fill="hold" grpId="2" nodeType="withEffect">
                                  <p:stCondLst>
                                    <p:cond delay="0"/>
                                  </p:stCondLst>
                                  <p:childTnLst>
                                    <p:set>
                                      <p:cBhvr>
                                        <p:cTn id="220" dur="1" fill="hold">
                                          <p:stCondLst>
                                            <p:cond delay="0"/>
                                          </p:stCondLst>
                                        </p:cTn>
                                        <p:tgtEl>
                                          <p:spTgt spid="22"/>
                                        </p:tgtEl>
                                        <p:attrNameLst>
                                          <p:attrName>style.visibility</p:attrName>
                                        </p:attrNameLst>
                                      </p:cBhvr>
                                      <p:to>
                                        <p:strVal val="visible"/>
                                      </p:to>
                                    </p:set>
                                    <p:anim calcmode="lin" valueType="num">
                                      <p:cBhvr additive="base">
                                        <p:cTn id="221" dur="3000" fill="hold"/>
                                        <p:tgtEl>
                                          <p:spTgt spid="22"/>
                                        </p:tgtEl>
                                        <p:attrNameLst>
                                          <p:attrName>ppt_x</p:attrName>
                                        </p:attrNameLst>
                                      </p:cBhvr>
                                      <p:tavLst>
                                        <p:tav tm="0">
                                          <p:val>
                                            <p:strVal val="1+#ppt_w/2"/>
                                          </p:val>
                                        </p:tav>
                                        <p:tav tm="100000">
                                          <p:val>
                                            <p:strVal val="#ppt_x"/>
                                          </p:val>
                                        </p:tav>
                                      </p:tavLst>
                                    </p:anim>
                                    <p:anim calcmode="lin" valueType="num">
                                      <p:cBhvr additive="base">
                                        <p:cTn id="222" dur="3000" fill="hold"/>
                                        <p:tgtEl>
                                          <p:spTgt spid="22"/>
                                        </p:tgtEl>
                                        <p:attrNameLst>
                                          <p:attrName>ppt_y</p:attrName>
                                        </p:attrNameLst>
                                      </p:cBhvr>
                                      <p:tavLst>
                                        <p:tav tm="0">
                                          <p:val>
                                            <p:strVal val="#ppt_y"/>
                                          </p:val>
                                        </p:tav>
                                        <p:tav tm="100000">
                                          <p:val>
                                            <p:strVal val="#ppt_y"/>
                                          </p:val>
                                        </p:tav>
                                      </p:tavLst>
                                    </p:anim>
                                  </p:childTnLst>
                                </p:cTn>
                              </p:par>
                              <p:par>
                                <p:cTn id="223" presetID="2" presetClass="entr" presetSubtype="2" fill="hold" grpId="2" nodeType="withEffect">
                                  <p:stCondLst>
                                    <p:cond delay="0"/>
                                  </p:stCondLst>
                                  <p:childTnLst>
                                    <p:set>
                                      <p:cBhvr>
                                        <p:cTn id="224" dur="1" fill="hold">
                                          <p:stCondLst>
                                            <p:cond delay="0"/>
                                          </p:stCondLst>
                                        </p:cTn>
                                        <p:tgtEl>
                                          <p:spTgt spid="23"/>
                                        </p:tgtEl>
                                        <p:attrNameLst>
                                          <p:attrName>style.visibility</p:attrName>
                                        </p:attrNameLst>
                                      </p:cBhvr>
                                      <p:to>
                                        <p:strVal val="visible"/>
                                      </p:to>
                                    </p:set>
                                    <p:anim calcmode="lin" valueType="num">
                                      <p:cBhvr additive="base">
                                        <p:cTn id="225" dur="3000" fill="hold"/>
                                        <p:tgtEl>
                                          <p:spTgt spid="23"/>
                                        </p:tgtEl>
                                        <p:attrNameLst>
                                          <p:attrName>ppt_x</p:attrName>
                                        </p:attrNameLst>
                                      </p:cBhvr>
                                      <p:tavLst>
                                        <p:tav tm="0">
                                          <p:val>
                                            <p:strVal val="1+#ppt_w/2"/>
                                          </p:val>
                                        </p:tav>
                                        <p:tav tm="100000">
                                          <p:val>
                                            <p:strVal val="#ppt_x"/>
                                          </p:val>
                                        </p:tav>
                                      </p:tavLst>
                                    </p:anim>
                                    <p:anim calcmode="lin" valueType="num">
                                      <p:cBhvr additive="base">
                                        <p:cTn id="226" dur="3000" fill="hold"/>
                                        <p:tgtEl>
                                          <p:spTgt spid="23"/>
                                        </p:tgtEl>
                                        <p:attrNameLst>
                                          <p:attrName>ppt_y</p:attrName>
                                        </p:attrNameLst>
                                      </p:cBhvr>
                                      <p:tavLst>
                                        <p:tav tm="0">
                                          <p:val>
                                            <p:strVal val="#ppt_y"/>
                                          </p:val>
                                        </p:tav>
                                        <p:tav tm="100000">
                                          <p:val>
                                            <p:strVal val="#ppt_y"/>
                                          </p:val>
                                        </p:tav>
                                      </p:tavLst>
                                    </p:anim>
                                  </p:childTnLst>
                                </p:cTn>
                              </p:par>
                              <p:par>
                                <p:cTn id="227" presetID="2" presetClass="entr" presetSubtype="2" fill="hold" grpId="2" nodeType="withEffect">
                                  <p:stCondLst>
                                    <p:cond delay="0"/>
                                  </p:stCondLst>
                                  <p:childTnLst>
                                    <p:set>
                                      <p:cBhvr>
                                        <p:cTn id="228" dur="1" fill="hold">
                                          <p:stCondLst>
                                            <p:cond delay="0"/>
                                          </p:stCondLst>
                                        </p:cTn>
                                        <p:tgtEl>
                                          <p:spTgt spid="24"/>
                                        </p:tgtEl>
                                        <p:attrNameLst>
                                          <p:attrName>style.visibility</p:attrName>
                                        </p:attrNameLst>
                                      </p:cBhvr>
                                      <p:to>
                                        <p:strVal val="visible"/>
                                      </p:to>
                                    </p:set>
                                    <p:anim calcmode="lin" valueType="num">
                                      <p:cBhvr additive="base">
                                        <p:cTn id="229" dur="3000" fill="hold"/>
                                        <p:tgtEl>
                                          <p:spTgt spid="24"/>
                                        </p:tgtEl>
                                        <p:attrNameLst>
                                          <p:attrName>ppt_x</p:attrName>
                                        </p:attrNameLst>
                                      </p:cBhvr>
                                      <p:tavLst>
                                        <p:tav tm="0">
                                          <p:val>
                                            <p:strVal val="1+#ppt_w/2"/>
                                          </p:val>
                                        </p:tav>
                                        <p:tav tm="100000">
                                          <p:val>
                                            <p:strVal val="#ppt_x"/>
                                          </p:val>
                                        </p:tav>
                                      </p:tavLst>
                                    </p:anim>
                                    <p:anim calcmode="lin" valueType="num">
                                      <p:cBhvr additive="base">
                                        <p:cTn id="230" dur="3000" fill="hold"/>
                                        <p:tgtEl>
                                          <p:spTgt spid="24"/>
                                        </p:tgtEl>
                                        <p:attrNameLst>
                                          <p:attrName>ppt_y</p:attrName>
                                        </p:attrNameLst>
                                      </p:cBhvr>
                                      <p:tavLst>
                                        <p:tav tm="0">
                                          <p:val>
                                            <p:strVal val="#ppt_y"/>
                                          </p:val>
                                        </p:tav>
                                        <p:tav tm="100000">
                                          <p:val>
                                            <p:strVal val="#ppt_y"/>
                                          </p:val>
                                        </p:tav>
                                      </p:tavLst>
                                    </p:anim>
                                  </p:childTnLst>
                                </p:cTn>
                              </p:par>
                              <p:par>
                                <p:cTn id="231" presetID="2" presetClass="entr" presetSubtype="8" fill="hold" grpId="2" nodeType="withEffect">
                                  <p:stCondLst>
                                    <p:cond delay="0"/>
                                  </p:stCondLst>
                                  <p:childTnLst>
                                    <p:set>
                                      <p:cBhvr>
                                        <p:cTn id="232" dur="1" fill="hold">
                                          <p:stCondLst>
                                            <p:cond delay="0"/>
                                          </p:stCondLst>
                                        </p:cTn>
                                        <p:tgtEl>
                                          <p:spTgt spid="25"/>
                                        </p:tgtEl>
                                        <p:attrNameLst>
                                          <p:attrName>style.visibility</p:attrName>
                                        </p:attrNameLst>
                                      </p:cBhvr>
                                      <p:to>
                                        <p:strVal val="visible"/>
                                      </p:to>
                                    </p:set>
                                    <p:anim calcmode="lin" valueType="num">
                                      <p:cBhvr additive="base">
                                        <p:cTn id="233" dur="3000" fill="hold"/>
                                        <p:tgtEl>
                                          <p:spTgt spid="25"/>
                                        </p:tgtEl>
                                        <p:attrNameLst>
                                          <p:attrName>ppt_x</p:attrName>
                                        </p:attrNameLst>
                                      </p:cBhvr>
                                      <p:tavLst>
                                        <p:tav tm="0">
                                          <p:val>
                                            <p:strVal val="0-#ppt_w/2"/>
                                          </p:val>
                                        </p:tav>
                                        <p:tav tm="100000">
                                          <p:val>
                                            <p:strVal val="#ppt_x"/>
                                          </p:val>
                                        </p:tav>
                                      </p:tavLst>
                                    </p:anim>
                                    <p:anim calcmode="lin" valueType="num">
                                      <p:cBhvr additive="base">
                                        <p:cTn id="234" dur="3000" fill="hold"/>
                                        <p:tgtEl>
                                          <p:spTgt spid="25"/>
                                        </p:tgtEl>
                                        <p:attrNameLst>
                                          <p:attrName>ppt_y</p:attrName>
                                        </p:attrNameLst>
                                      </p:cBhvr>
                                      <p:tavLst>
                                        <p:tav tm="0">
                                          <p:val>
                                            <p:strVal val="#ppt_y"/>
                                          </p:val>
                                        </p:tav>
                                        <p:tav tm="100000">
                                          <p:val>
                                            <p:strVal val="#ppt_y"/>
                                          </p:val>
                                        </p:tav>
                                      </p:tavLst>
                                    </p:anim>
                                  </p:childTnLst>
                                </p:cTn>
                              </p:par>
                              <p:par>
                                <p:cTn id="235" presetID="2" presetClass="entr" presetSubtype="8" fill="hold" grpId="2" nodeType="withEffect">
                                  <p:stCondLst>
                                    <p:cond delay="0"/>
                                  </p:stCondLst>
                                  <p:childTnLst>
                                    <p:set>
                                      <p:cBhvr>
                                        <p:cTn id="236" dur="1" fill="hold">
                                          <p:stCondLst>
                                            <p:cond delay="0"/>
                                          </p:stCondLst>
                                        </p:cTn>
                                        <p:tgtEl>
                                          <p:spTgt spid="26"/>
                                        </p:tgtEl>
                                        <p:attrNameLst>
                                          <p:attrName>style.visibility</p:attrName>
                                        </p:attrNameLst>
                                      </p:cBhvr>
                                      <p:to>
                                        <p:strVal val="visible"/>
                                      </p:to>
                                    </p:set>
                                    <p:anim calcmode="lin" valueType="num">
                                      <p:cBhvr additive="base">
                                        <p:cTn id="237" dur="3000" fill="hold"/>
                                        <p:tgtEl>
                                          <p:spTgt spid="26"/>
                                        </p:tgtEl>
                                        <p:attrNameLst>
                                          <p:attrName>ppt_x</p:attrName>
                                        </p:attrNameLst>
                                      </p:cBhvr>
                                      <p:tavLst>
                                        <p:tav tm="0">
                                          <p:val>
                                            <p:strVal val="0-#ppt_w/2"/>
                                          </p:val>
                                        </p:tav>
                                        <p:tav tm="100000">
                                          <p:val>
                                            <p:strVal val="#ppt_x"/>
                                          </p:val>
                                        </p:tav>
                                      </p:tavLst>
                                    </p:anim>
                                    <p:anim calcmode="lin" valueType="num">
                                      <p:cBhvr additive="base">
                                        <p:cTn id="238" dur="3000" fill="hold"/>
                                        <p:tgtEl>
                                          <p:spTgt spid="26"/>
                                        </p:tgtEl>
                                        <p:attrNameLst>
                                          <p:attrName>ppt_y</p:attrName>
                                        </p:attrNameLst>
                                      </p:cBhvr>
                                      <p:tavLst>
                                        <p:tav tm="0">
                                          <p:val>
                                            <p:strVal val="#ppt_y"/>
                                          </p:val>
                                        </p:tav>
                                        <p:tav tm="100000">
                                          <p:val>
                                            <p:strVal val="#ppt_y"/>
                                          </p:val>
                                        </p:tav>
                                      </p:tavLst>
                                    </p:anim>
                                  </p:childTnLst>
                                </p:cTn>
                              </p:par>
                              <p:par>
                                <p:cTn id="239" presetID="2" presetClass="entr" presetSubtype="8" fill="hold" grpId="2" nodeType="withEffect">
                                  <p:stCondLst>
                                    <p:cond delay="0"/>
                                  </p:stCondLst>
                                  <p:childTnLst>
                                    <p:set>
                                      <p:cBhvr>
                                        <p:cTn id="240" dur="1" fill="hold">
                                          <p:stCondLst>
                                            <p:cond delay="0"/>
                                          </p:stCondLst>
                                        </p:cTn>
                                        <p:tgtEl>
                                          <p:spTgt spid="27"/>
                                        </p:tgtEl>
                                        <p:attrNameLst>
                                          <p:attrName>style.visibility</p:attrName>
                                        </p:attrNameLst>
                                      </p:cBhvr>
                                      <p:to>
                                        <p:strVal val="visible"/>
                                      </p:to>
                                    </p:set>
                                    <p:anim calcmode="lin" valueType="num">
                                      <p:cBhvr additive="base">
                                        <p:cTn id="241" dur="3000" fill="hold"/>
                                        <p:tgtEl>
                                          <p:spTgt spid="27"/>
                                        </p:tgtEl>
                                        <p:attrNameLst>
                                          <p:attrName>ppt_x</p:attrName>
                                        </p:attrNameLst>
                                      </p:cBhvr>
                                      <p:tavLst>
                                        <p:tav tm="0">
                                          <p:val>
                                            <p:strVal val="0-#ppt_w/2"/>
                                          </p:val>
                                        </p:tav>
                                        <p:tav tm="100000">
                                          <p:val>
                                            <p:strVal val="#ppt_x"/>
                                          </p:val>
                                        </p:tav>
                                      </p:tavLst>
                                    </p:anim>
                                    <p:anim calcmode="lin" valueType="num">
                                      <p:cBhvr additive="base">
                                        <p:cTn id="242" dur="3000" fill="hold"/>
                                        <p:tgtEl>
                                          <p:spTgt spid="27"/>
                                        </p:tgtEl>
                                        <p:attrNameLst>
                                          <p:attrName>ppt_y</p:attrName>
                                        </p:attrNameLst>
                                      </p:cBhvr>
                                      <p:tavLst>
                                        <p:tav tm="0">
                                          <p:val>
                                            <p:strVal val="#ppt_y"/>
                                          </p:val>
                                        </p:tav>
                                        <p:tav tm="100000">
                                          <p:val>
                                            <p:strVal val="#ppt_y"/>
                                          </p:val>
                                        </p:tav>
                                      </p:tavLst>
                                    </p:anim>
                                  </p:childTnLst>
                                </p:cTn>
                              </p:par>
                              <p:par>
                                <p:cTn id="243" presetID="2" presetClass="entr" presetSubtype="8" fill="hold" grpId="2" nodeType="withEffect">
                                  <p:stCondLst>
                                    <p:cond delay="0"/>
                                  </p:stCondLst>
                                  <p:childTnLst>
                                    <p:set>
                                      <p:cBhvr>
                                        <p:cTn id="244" dur="1" fill="hold">
                                          <p:stCondLst>
                                            <p:cond delay="0"/>
                                          </p:stCondLst>
                                        </p:cTn>
                                        <p:tgtEl>
                                          <p:spTgt spid="28"/>
                                        </p:tgtEl>
                                        <p:attrNameLst>
                                          <p:attrName>style.visibility</p:attrName>
                                        </p:attrNameLst>
                                      </p:cBhvr>
                                      <p:to>
                                        <p:strVal val="visible"/>
                                      </p:to>
                                    </p:set>
                                    <p:anim calcmode="lin" valueType="num">
                                      <p:cBhvr additive="base">
                                        <p:cTn id="245" dur="3000" fill="hold"/>
                                        <p:tgtEl>
                                          <p:spTgt spid="28"/>
                                        </p:tgtEl>
                                        <p:attrNameLst>
                                          <p:attrName>ppt_x</p:attrName>
                                        </p:attrNameLst>
                                      </p:cBhvr>
                                      <p:tavLst>
                                        <p:tav tm="0">
                                          <p:val>
                                            <p:strVal val="0-#ppt_w/2"/>
                                          </p:val>
                                        </p:tav>
                                        <p:tav tm="100000">
                                          <p:val>
                                            <p:strVal val="#ppt_x"/>
                                          </p:val>
                                        </p:tav>
                                      </p:tavLst>
                                    </p:anim>
                                    <p:anim calcmode="lin" valueType="num">
                                      <p:cBhvr additive="base">
                                        <p:cTn id="246" dur="3000" fill="hold"/>
                                        <p:tgtEl>
                                          <p:spTgt spid="28"/>
                                        </p:tgtEl>
                                        <p:attrNameLst>
                                          <p:attrName>ppt_y</p:attrName>
                                        </p:attrNameLst>
                                      </p:cBhvr>
                                      <p:tavLst>
                                        <p:tav tm="0">
                                          <p:val>
                                            <p:strVal val="#ppt_y"/>
                                          </p:val>
                                        </p:tav>
                                        <p:tav tm="100000">
                                          <p:val>
                                            <p:strVal val="#ppt_y"/>
                                          </p:val>
                                        </p:tav>
                                      </p:tavLst>
                                    </p:anim>
                                  </p:childTnLst>
                                </p:cTn>
                              </p:par>
                              <p:par>
                                <p:cTn id="247" presetID="2" presetClass="entr" presetSubtype="8" fill="hold" grpId="2" nodeType="withEffect">
                                  <p:stCondLst>
                                    <p:cond delay="0"/>
                                  </p:stCondLst>
                                  <p:childTnLst>
                                    <p:set>
                                      <p:cBhvr>
                                        <p:cTn id="248" dur="1" fill="hold">
                                          <p:stCondLst>
                                            <p:cond delay="0"/>
                                          </p:stCondLst>
                                        </p:cTn>
                                        <p:tgtEl>
                                          <p:spTgt spid="29"/>
                                        </p:tgtEl>
                                        <p:attrNameLst>
                                          <p:attrName>style.visibility</p:attrName>
                                        </p:attrNameLst>
                                      </p:cBhvr>
                                      <p:to>
                                        <p:strVal val="visible"/>
                                      </p:to>
                                    </p:set>
                                    <p:anim calcmode="lin" valueType="num">
                                      <p:cBhvr additive="base">
                                        <p:cTn id="249" dur="3000" fill="hold"/>
                                        <p:tgtEl>
                                          <p:spTgt spid="29"/>
                                        </p:tgtEl>
                                        <p:attrNameLst>
                                          <p:attrName>ppt_x</p:attrName>
                                        </p:attrNameLst>
                                      </p:cBhvr>
                                      <p:tavLst>
                                        <p:tav tm="0">
                                          <p:val>
                                            <p:strVal val="0-#ppt_w/2"/>
                                          </p:val>
                                        </p:tav>
                                        <p:tav tm="100000">
                                          <p:val>
                                            <p:strVal val="#ppt_x"/>
                                          </p:val>
                                        </p:tav>
                                      </p:tavLst>
                                    </p:anim>
                                    <p:anim calcmode="lin" valueType="num">
                                      <p:cBhvr additive="base">
                                        <p:cTn id="250" dur="3000" fill="hold"/>
                                        <p:tgtEl>
                                          <p:spTgt spid="29"/>
                                        </p:tgtEl>
                                        <p:attrNameLst>
                                          <p:attrName>ppt_y</p:attrName>
                                        </p:attrNameLst>
                                      </p:cBhvr>
                                      <p:tavLst>
                                        <p:tav tm="0">
                                          <p:val>
                                            <p:strVal val="#ppt_y"/>
                                          </p:val>
                                        </p:tav>
                                        <p:tav tm="100000">
                                          <p:val>
                                            <p:strVal val="#ppt_y"/>
                                          </p:val>
                                        </p:tav>
                                      </p:tavLst>
                                    </p:anim>
                                  </p:childTnLst>
                                </p:cTn>
                              </p:par>
                              <p:par>
                                <p:cTn id="251" presetID="2" presetClass="entr" presetSubtype="8" fill="hold" grpId="2" nodeType="withEffect">
                                  <p:stCondLst>
                                    <p:cond delay="0"/>
                                  </p:stCondLst>
                                  <p:childTnLst>
                                    <p:set>
                                      <p:cBhvr>
                                        <p:cTn id="252" dur="1" fill="hold">
                                          <p:stCondLst>
                                            <p:cond delay="0"/>
                                          </p:stCondLst>
                                        </p:cTn>
                                        <p:tgtEl>
                                          <p:spTgt spid="30"/>
                                        </p:tgtEl>
                                        <p:attrNameLst>
                                          <p:attrName>style.visibility</p:attrName>
                                        </p:attrNameLst>
                                      </p:cBhvr>
                                      <p:to>
                                        <p:strVal val="visible"/>
                                      </p:to>
                                    </p:set>
                                    <p:anim calcmode="lin" valueType="num">
                                      <p:cBhvr additive="base">
                                        <p:cTn id="253" dur="3000" fill="hold"/>
                                        <p:tgtEl>
                                          <p:spTgt spid="30"/>
                                        </p:tgtEl>
                                        <p:attrNameLst>
                                          <p:attrName>ppt_x</p:attrName>
                                        </p:attrNameLst>
                                      </p:cBhvr>
                                      <p:tavLst>
                                        <p:tav tm="0">
                                          <p:val>
                                            <p:strVal val="0-#ppt_w/2"/>
                                          </p:val>
                                        </p:tav>
                                        <p:tav tm="100000">
                                          <p:val>
                                            <p:strVal val="#ppt_x"/>
                                          </p:val>
                                        </p:tav>
                                      </p:tavLst>
                                    </p:anim>
                                    <p:anim calcmode="lin" valueType="num">
                                      <p:cBhvr additive="base">
                                        <p:cTn id="254" dur="3000" fill="hold"/>
                                        <p:tgtEl>
                                          <p:spTgt spid="30"/>
                                        </p:tgtEl>
                                        <p:attrNameLst>
                                          <p:attrName>ppt_y</p:attrName>
                                        </p:attrNameLst>
                                      </p:cBhvr>
                                      <p:tavLst>
                                        <p:tav tm="0">
                                          <p:val>
                                            <p:strVal val="#ppt_y"/>
                                          </p:val>
                                        </p:tav>
                                        <p:tav tm="100000">
                                          <p:val>
                                            <p:strVal val="#ppt_y"/>
                                          </p:val>
                                        </p:tav>
                                      </p:tavLst>
                                    </p:anim>
                                  </p:childTnLst>
                                </p:cTn>
                              </p:par>
                              <p:par>
                                <p:cTn id="255" presetID="2" presetClass="entr" presetSubtype="8" fill="hold" grpId="2" nodeType="withEffect">
                                  <p:stCondLst>
                                    <p:cond delay="0"/>
                                  </p:stCondLst>
                                  <p:childTnLst>
                                    <p:set>
                                      <p:cBhvr>
                                        <p:cTn id="256" dur="1" fill="hold">
                                          <p:stCondLst>
                                            <p:cond delay="0"/>
                                          </p:stCondLst>
                                        </p:cTn>
                                        <p:tgtEl>
                                          <p:spTgt spid="31"/>
                                        </p:tgtEl>
                                        <p:attrNameLst>
                                          <p:attrName>style.visibility</p:attrName>
                                        </p:attrNameLst>
                                      </p:cBhvr>
                                      <p:to>
                                        <p:strVal val="visible"/>
                                      </p:to>
                                    </p:set>
                                    <p:anim calcmode="lin" valueType="num">
                                      <p:cBhvr additive="base">
                                        <p:cTn id="257" dur="3000" fill="hold"/>
                                        <p:tgtEl>
                                          <p:spTgt spid="31"/>
                                        </p:tgtEl>
                                        <p:attrNameLst>
                                          <p:attrName>ppt_x</p:attrName>
                                        </p:attrNameLst>
                                      </p:cBhvr>
                                      <p:tavLst>
                                        <p:tav tm="0">
                                          <p:val>
                                            <p:strVal val="0-#ppt_w/2"/>
                                          </p:val>
                                        </p:tav>
                                        <p:tav tm="100000">
                                          <p:val>
                                            <p:strVal val="#ppt_x"/>
                                          </p:val>
                                        </p:tav>
                                      </p:tavLst>
                                    </p:anim>
                                    <p:anim calcmode="lin" valueType="num">
                                      <p:cBhvr additive="base">
                                        <p:cTn id="258" dur="3000" fill="hold"/>
                                        <p:tgtEl>
                                          <p:spTgt spid="31"/>
                                        </p:tgtEl>
                                        <p:attrNameLst>
                                          <p:attrName>ppt_y</p:attrName>
                                        </p:attrNameLst>
                                      </p:cBhvr>
                                      <p:tavLst>
                                        <p:tav tm="0">
                                          <p:val>
                                            <p:strVal val="#ppt_y"/>
                                          </p:val>
                                        </p:tav>
                                        <p:tav tm="100000">
                                          <p:val>
                                            <p:strVal val="#ppt_y"/>
                                          </p:val>
                                        </p:tav>
                                      </p:tavLst>
                                    </p:anim>
                                  </p:childTnLst>
                                </p:cTn>
                              </p:par>
                            </p:childTnLst>
                          </p:cTn>
                        </p:par>
                        <p:par>
                          <p:cTn id="259" fill="hold">
                            <p:stCondLst>
                              <p:cond delay="3000"/>
                            </p:stCondLst>
                            <p:childTnLst>
                              <p:par>
                                <p:cTn id="260" presetID="18" presetClass="exit" presetSubtype="6" fill="hold" grpId="3" nodeType="afterEffect">
                                  <p:stCondLst>
                                    <p:cond delay="0"/>
                                  </p:stCondLst>
                                  <p:childTnLst>
                                    <p:animEffect transition="out" filter="strips(downRight)">
                                      <p:cBhvr>
                                        <p:cTn id="261" dur="3000"/>
                                        <p:tgtEl>
                                          <p:spTgt spid="4"/>
                                        </p:tgtEl>
                                      </p:cBhvr>
                                    </p:animEffect>
                                    <p:set>
                                      <p:cBhvr>
                                        <p:cTn id="262" dur="1" fill="hold">
                                          <p:stCondLst>
                                            <p:cond delay="2999"/>
                                          </p:stCondLst>
                                        </p:cTn>
                                        <p:tgtEl>
                                          <p:spTgt spid="4"/>
                                        </p:tgtEl>
                                        <p:attrNameLst>
                                          <p:attrName>style.visibility</p:attrName>
                                        </p:attrNameLst>
                                      </p:cBhvr>
                                      <p:to>
                                        <p:strVal val="hidden"/>
                                      </p:to>
                                    </p:set>
                                  </p:childTnLst>
                                </p:cTn>
                              </p:par>
                              <p:par>
                                <p:cTn id="263" presetID="18" presetClass="exit" presetSubtype="6" fill="hold" nodeType="withEffect">
                                  <p:stCondLst>
                                    <p:cond delay="0"/>
                                  </p:stCondLst>
                                  <p:childTnLst>
                                    <p:animEffect transition="out" filter="strips(downRight)">
                                      <p:cBhvr>
                                        <p:cTn id="264" dur="3000"/>
                                        <p:tgtEl>
                                          <p:spTgt spid="6"/>
                                        </p:tgtEl>
                                      </p:cBhvr>
                                    </p:animEffect>
                                    <p:set>
                                      <p:cBhvr>
                                        <p:cTn id="265" dur="1" fill="hold">
                                          <p:stCondLst>
                                            <p:cond delay="2999"/>
                                          </p:stCondLst>
                                        </p:cTn>
                                        <p:tgtEl>
                                          <p:spTgt spid="6"/>
                                        </p:tgtEl>
                                        <p:attrNameLst>
                                          <p:attrName>style.visibility</p:attrName>
                                        </p:attrNameLst>
                                      </p:cBhvr>
                                      <p:to>
                                        <p:strVal val="hidden"/>
                                      </p:to>
                                    </p:set>
                                  </p:childTnLst>
                                </p:cTn>
                              </p:par>
                              <p:par>
                                <p:cTn id="266" presetID="18" presetClass="exit" presetSubtype="6" fill="hold" nodeType="withEffect">
                                  <p:stCondLst>
                                    <p:cond delay="0"/>
                                  </p:stCondLst>
                                  <p:childTnLst>
                                    <p:animEffect transition="out" filter="strips(downRight)">
                                      <p:cBhvr>
                                        <p:cTn id="267" dur="3000"/>
                                        <p:tgtEl>
                                          <p:spTgt spid="8"/>
                                        </p:tgtEl>
                                      </p:cBhvr>
                                    </p:animEffect>
                                    <p:set>
                                      <p:cBhvr>
                                        <p:cTn id="268" dur="1" fill="hold">
                                          <p:stCondLst>
                                            <p:cond delay="2999"/>
                                          </p:stCondLst>
                                        </p:cTn>
                                        <p:tgtEl>
                                          <p:spTgt spid="8"/>
                                        </p:tgtEl>
                                        <p:attrNameLst>
                                          <p:attrName>style.visibility</p:attrName>
                                        </p:attrNameLst>
                                      </p:cBhvr>
                                      <p:to>
                                        <p:strVal val="hidden"/>
                                      </p:to>
                                    </p:set>
                                  </p:childTnLst>
                                </p:cTn>
                              </p:par>
                              <p:par>
                                <p:cTn id="269" presetID="18" presetClass="exit" presetSubtype="6" fill="hold" nodeType="withEffect">
                                  <p:stCondLst>
                                    <p:cond delay="0"/>
                                  </p:stCondLst>
                                  <p:childTnLst>
                                    <p:animEffect transition="out" filter="strips(downRight)">
                                      <p:cBhvr>
                                        <p:cTn id="270" dur="3000"/>
                                        <p:tgtEl>
                                          <p:spTgt spid="10"/>
                                        </p:tgtEl>
                                      </p:cBhvr>
                                    </p:animEffect>
                                    <p:set>
                                      <p:cBhvr>
                                        <p:cTn id="271" dur="1" fill="hold">
                                          <p:stCondLst>
                                            <p:cond delay="2999"/>
                                          </p:stCondLst>
                                        </p:cTn>
                                        <p:tgtEl>
                                          <p:spTgt spid="10"/>
                                        </p:tgtEl>
                                        <p:attrNameLst>
                                          <p:attrName>style.visibility</p:attrName>
                                        </p:attrNameLst>
                                      </p:cBhvr>
                                      <p:to>
                                        <p:strVal val="hidden"/>
                                      </p:to>
                                    </p:set>
                                  </p:childTnLst>
                                </p:cTn>
                              </p:par>
                              <p:par>
                                <p:cTn id="272" presetID="18" presetClass="exit" presetSubtype="6" fill="hold" nodeType="withEffect">
                                  <p:stCondLst>
                                    <p:cond delay="0"/>
                                  </p:stCondLst>
                                  <p:childTnLst>
                                    <p:animEffect transition="out" filter="strips(downRight)">
                                      <p:cBhvr>
                                        <p:cTn id="273" dur="3000"/>
                                        <p:tgtEl>
                                          <p:spTgt spid="12"/>
                                        </p:tgtEl>
                                      </p:cBhvr>
                                    </p:animEffect>
                                    <p:set>
                                      <p:cBhvr>
                                        <p:cTn id="274" dur="1" fill="hold">
                                          <p:stCondLst>
                                            <p:cond delay="2999"/>
                                          </p:stCondLst>
                                        </p:cTn>
                                        <p:tgtEl>
                                          <p:spTgt spid="12"/>
                                        </p:tgtEl>
                                        <p:attrNameLst>
                                          <p:attrName>style.visibility</p:attrName>
                                        </p:attrNameLst>
                                      </p:cBhvr>
                                      <p:to>
                                        <p:strVal val="hidden"/>
                                      </p:to>
                                    </p:set>
                                  </p:childTnLst>
                                </p:cTn>
                              </p:par>
                              <p:par>
                                <p:cTn id="275" presetID="18" presetClass="exit" presetSubtype="6" fill="hold" nodeType="withEffect">
                                  <p:stCondLst>
                                    <p:cond delay="0"/>
                                  </p:stCondLst>
                                  <p:childTnLst>
                                    <p:animEffect transition="out" filter="strips(downRight)">
                                      <p:cBhvr>
                                        <p:cTn id="276" dur="3000"/>
                                        <p:tgtEl>
                                          <p:spTgt spid="14"/>
                                        </p:tgtEl>
                                      </p:cBhvr>
                                    </p:animEffect>
                                    <p:set>
                                      <p:cBhvr>
                                        <p:cTn id="277" dur="1" fill="hold">
                                          <p:stCondLst>
                                            <p:cond delay="2999"/>
                                          </p:stCondLst>
                                        </p:cTn>
                                        <p:tgtEl>
                                          <p:spTgt spid="14"/>
                                        </p:tgtEl>
                                        <p:attrNameLst>
                                          <p:attrName>style.visibility</p:attrName>
                                        </p:attrNameLst>
                                      </p:cBhvr>
                                      <p:to>
                                        <p:strVal val="hidden"/>
                                      </p:to>
                                    </p:set>
                                  </p:childTnLst>
                                </p:cTn>
                              </p:par>
                              <p:par>
                                <p:cTn id="278" presetID="18" presetClass="exit" presetSubtype="6" fill="hold" nodeType="withEffect">
                                  <p:stCondLst>
                                    <p:cond delay="0"/>
                                  </p:stCondLst>
                                  <p:childTnLst>
                                    <p:animEffect transition="out" filter="strips(downRight)">
                                      <p:cBhvr>
                                        <p:cTn id="279" dur="3000"/>
                                        <p:tgtEl>
                                          <p:spTgt spid="16"/>
                                        </p:tgtEl>
                                      </p:cBhvr>
                                    </p:animEffect>
                                    <p:set>
                                      <p:cBhvr>
                                        <p:cTn id="280" dur="1" fill="hold">
                                          <p:stCondLst>
                                            <p:cond delay="2999"/>
                                          </p:stCondLst>
                                        </p:cTn>
                                        <p:tgtEl>
                                          <p:spTgt spid="16"/>
                                        </p:tgtEl>
                                        <p:attrNameLst>
                                          <p:attrName>style.visibility</p:attrName>
                                        </p:attrNameLst>
                                      </p:cBhvr>
                                      <p:to>
                                        <p:strVal val="hidden"/>
                                      </p:to>
                                    </p:set>
                                  </p:childTnLst>
                                </p:cTn>
                              </p:par>
                              <p:par>
                                <p:cTn id="281" presetID="18" presetClass="exit" presetSubtype="12" fill="hold" nodeType="withEffect">
                                  <p:stCondLst>
                                    <p:cond delay="0"/>
                                  </p:stCondLst>
                                  <p:childTnLst>
                                    <p:animEffect transition="out" filter="strips(downLeft)">
                                      <p:cBhvr>
                                        <p:cTn id="282" dur="3000"/>
                                        <p:tgtEl>
                                          <p:spTgt spid="5"/>
                                        </p:tgtEl>
                                      </p:cBhvr>
                                    </p:animEffect>
                                    <p:set>
                                      <p:cBhvr>
                                        <p:cTn id="283" dur="1" fill="hold">
                                          <p:stCondLst>
                                            <p:cond delay="2999"/>
                                          </p:stCondLst>
                                        </p:cTn>
                                        <p:tgtEl>
                                          <p:spTgt spid="5"/>
                                        </p:tgtEl>
                                        <p:attrNameLst>
                                          <p:attrName>style.visibility</p:attrName>
                                        </p:attrNameLst>
                                      </p:cBhvr>
                                      <p:to>
                                        <p:strVal val="hidden"/>
                                      </p:to>
                                    </p:set>
                                  </p:childTnLst>
                                </p:cTn>
                              </p:par>
                              <p:par>
                                <p:cTn id="284" presetID="18" presetClass="exit" presetSubtype="12" fill="hold" nodeType="withEffect">
                                  <p:stCondLst>
                                    <p:cond delay="0"/>
                                  </p:stCondLst>
                                  <p:childTnLst>
                                    <p:animEffect transition="out" filter="strips(downLeft)">
                                      <p:cBhvr>
                                        <p:cTn id="285" dur="3000"/>
                                        <p:tgtEl>
                                          <p:spTgt spid="7"/>
                                        </p:tgtEl>
                                      </p:cBhvr>
                                    </p:animEffect>
                                    <p:set>
                                      <p:cBhvr>
                                        <p:cTn id="286" dur="1" fill="hold">
                                          <p:stCondLst>
                                            <p:cond delay="2999"/>
                                          </p:stCondLst>
                                        </p:cTn>
                                        <p:tgtEl>
                                          <p:spTgt spid="7"/>
                                        </p:tgtEl>
                                        <p:attrNameLst>
                                          <p:attrName>style.visibility</p:attrName>
                                        </p:attrNameLst>
                                      </p:cBhvr>
                                      <p:to>
                                        <p:strVal val="hidden"/>
                                      </p:to>
                                    </p:set>
                                  </p:childTnLst>
                                </p:cTn>
                              </p:par>
                              <p:par>
                                <p:cTn id="287" presetID="18" presetClass="exit" presetSubtype="12" fill="hold" nodeType="withEffect">
                                  <p:stCondLst>
                                    <p:cond delay="0"/>
                                  </p:stCondLst>
                                  <p:childTnLst>
                                    <p:animEffect transition="out" filter="strips(downLeft)">
                                      <p:cBhvr>
                                        <p:cTn id="288" dur="3000"/>
                                        <p:tgtEl>
                                          <p:spTgt spid="9"/>
                                        </p:tgtEl>
                                      </p:cBhvr>
                                    </p:animEffect>
                                    <p:set>
                                      <p:cBhvr>
                                        <p:cTn id="289" dur="1" fill="hold">
                                          <p:stCondLst>
                                            <p:cond delay="2999"/>
                                          </p:stCondLst>
                                        </p:cTn>
                                        <p:tgtEl>
                                          <p:spTgt spid="9"/>
                                        </p:tgtEl>
                                        <p:attrNameLst>
                                          <p:attrName>style.visibility</p:attrName>
                                        </p:attrNameLst>
                                      </p:cBhvr>
                                      <p:to>
                                        <p:strVal val="hidden"/>
                                      </p:to>
                                    </p:set>
                                  </p:childTnLst>
                                </p:cTn>
                              </p:par>
                              <p:par>
                                <p:cTn id="290" presetID="18" presetClass="exit" presetSubtype="12" fill="hold" nodeType="withEffect">
                                  <p:stCondLst>
                                    <p:cond delay="0"/>
                                  </p:stCondLst>
                                  <p:childTnLst>
                                    <p:animEffect transition="out" filter="strips(downLeft)">
                                      <p:cBhvr>
                                        <p:cTn id="291" dur="3000"/>
                                        <p:tgtEl>
                                          <p:spTgt spid="11"/>
                                        </p:tgtEl>
                                      </p:cBhvr>
                                    </p:animEffect>
                                    <p:set>
                                      <p:cBhvr>
                                        <p:cTn id="292" dur="1" fill="hold">
                                          <p:stCondLst>
                                            <p:cond delay="2999"/>
                                          </p:stCondLst>
                                        </p:cTn>
                                        <p:tgtEl>
                                          <p:spTgt spid="11"/>
                                        </p:tgtEl>
                                        <p:attrNameLst>
                                          <p:attrName>style.visibility</p:attrName>
                                        </p:attrNameLst>
                                      </p:cBhvr>
                                      <p:to>
                                        <p:strVal val="hidden"/>
                                      </p:to>
                                    </p:set>
                                  </p:childTnLst>
                                </p:cTn>
                              </p:par>
                              <p:par>
                                <p:cTn id="293" presetID="18" presetClass="exit" presetSubtype="12" fill="hold" nodeType="withEffect">
                                  <p:stCondLst>
                                    <p:cond delay="0"/>
                                  </p:stCondLst>
                                  <p:childTnLst>
                                    <p:animEffect transition="out" filter="strips(downLeft)">
                                      <p:cBhvr>
                                        <p:cTn id="294" dur="3000"/>
                                        <p:tgtEl>
                                          <p:spTgt spid="13"/>
                                        </p:tgtEl>
                                      </p:cBhvr>
                                    </p:animEffect>
                                    <p:set>
                                      <p:cBhvr>
                                        <p:cTn id="295" dur="1" fill="hold">
                                          <p:stCondLst>
                                            <p:cond delay="2999"/>
                                          </p:stCondLst>
                                        </p:cTn>
                                        <p:tgtEl>
                                          <p:spTgt spid="13"/>
                                        </p:tgtEl>
                                        <p:attrNameLst>
                                          <p:attrName>style.visibility</p:attrName>
                                        </p:attrNameLst>
                                      </p:cBhvr>
                                      <p:to>
                                        <p:strVal val="hidden"/>
                                      </p:to>
                                    </p:set>
                                  </p:childTnLst>
                                </p:cTn>
                              </p:par>
                              <p:par>
                                <p:cTn id="296" presetID="18" presetClass="exit" presetSubtype="12" fill="hold" nodeType="withEffect">
                                  <p:stCondLst>
                                    <p:cond delay="0"/>
                                  </p:stCondLst>
                                  <p:childTnLst>
                                    <p:animEffect transition="out" filter="strips(downLeft)">
                                      <p:cBhvr>
                                        <p:cTn id="297" dur="3000"/>
                                        <p:tgtEl>
                                          <p:spTgt spid="15"/>
                                        </p:tgtEl>
                                      </p:cBhvr>
                                    </p:animEffect>
                                    <p:set>
                                      <p:cBhvr>
                                        <p:cTn id="298" dur="1" fill="hold">
                                          <p:stCondLst>
                                            <p:cond delay="2999"/>
                                          </p:stCondLst>
                                        </p:cTn>
                                        <p:tgtEl>
                                          <p:spTgt spid="15"/>
                                        </p:tgtEl>
                                        <p:attrNameLst>
                                          <p:attrName>style.visibility</p:attrName>
                                        </p:attrNameLst>
                                      </p:cBhvr>
                                      <p:to>
                                        <p:strVal val="hidden"/>
                                      </p:to>
                                    </p:set>
                                  </p:childTnLst>
                                </p:cTn>
                              </p:par>
                              <p:par>
                                <p:cTn id="299" presetID="18" presetClass="exit" presetSubtype="12" fill="hold" nodeType="withEffect">
                                  <p:stCondLst>
                                    <p:cond delay="0"/>
                                  </p:stCondLst>
                                  <p:childTnLst>
                                    <p:animEffect transition="out" filter="strips(downLeft)">
                                      <p:cBhvr>
                                        <p:cTn id="300" dur="3000"/>
                                        <p:tgtEl>
                                          <p:spTgt spid="17"/>
                                        </p:tgtEl>
                                      </p:cBhvr>
                                    </p:animEffect>
                                    <p:set>
                                      <p:cBhvr>
                                        <p:cTn id="301" dur="1" fill="hold">
                                          <p:stCondLst>
                                            <p:cond delay="2999"/>
                                          </p:stCondLst>
                                        </p:cTn>
                                        <p:tgtEl>
                                          <p:spTgt spid="17"/>
                                        </p:tgtEl>
                                        <p:attrNameLst>
                                          <p:attrName>style.visibility</p:attrName>
                                        </p:attrNameLst>
                                      </p:cBhvr>
                                      <p:to>
                                        <p:strVal val="hidden"/>
                                      </p:to>
                                    </p:set>
                                  </p:childTnLst>
                                </p:cTn>
                              </p:par>
                              <p:par>
                                <p:cTn id="302" presetID="18" presetClass="exit" presetSubtype="3" fill="hold" nodeType="withEffect">
                                  <p:stCondLst>
                                    <p:cond delay="0"/>
                                  </p:stCondLst>
                                  <p:childTnLst>
                                    <p:animEffect transition="out" filter="strips(upRight)">
                                      <p:cBhvr>
                                        <p:cTn id="303" dur="3000"/>
                                        <p:tgtEl>
                                          <p:spTgt spid="18"/>
                                        </p:tgtEl>
                                      </p:cBhvr>
                                    </p:animEffect>
                                    <p:set>
                                      <p:cBhvr>
                                        <p:cTn id="304" dur="1" fill="hold">
                                          <p:stCondLst>
                                            <p:cond delay="2999"/>
                                          </p:stCondLst>
                                        </p:cTn>
                                        <p:tgtEl>
                                          <p:spTgt spid="18"/>
                                        </p:tgtEl>
                                        <p:attrNameLst>
                                          <p:attrName>style.visibility</p:attrName>
                                        </p:attrNameLst>
                                      </p:cBhvr>
                                      <p:to>
                                        <p:strVal val="hidden"/>
                                      </p:to>
                                    </p:set>
                                  </p:childTnLst>
                                </p:cTn>
                              </p:par>
                              <p:par>
                                <p:cTn id="305" presetID="18" presetClass="exit" presetSubtype="3" fill="hold" nodeType="withEffect">
                                  <p:stCondLst>
                                    <p:cond delay="0"/>
                                  </p:stCondLst>
                                  <p:childTnLst>
                                    <p:animEffect transition="out" filter="strips(upRight)">
                                      <p:cBhvr>
                                        <p:cTn id="306" dur="3000"/>
                                        <p:tgtEl>
                                          <p:spTgt spid="19"/>
                                        </p:tgtEl>
                                      </p:cBhvr>
                                    </p:animEffect>
                                    <p:set>
                                      <p:cBhvr>
                                        <p:cTn id="307" dur="1" fill="hold">
                                          <p:stCondLst>
                                            <p:cond delay="2999"/>
                                          </p:stCondLst>
                                        </p:cTn>
                                        <p:tgtEl>
                                          <p:spTgt spid="19"/>
                                        </p:tgtEl>
                                        <p:attrNameLst>
                                          <p:attrName>style.visibility</p:attrName>
                                        </p:attrNameLst>
                                      </p:cBhvr>
                                      <p:to>
                                        <p:strVal val="hidden"/>
                                      </p:to>
                                    </p:set>
                                  </p:childTnLst>
                                </p:cTn>
                              </p:par>
                              <p:par>
                                <p:cTn id="308" presetID="18" presetClass="exit" presetSubtype="3" fill="hold" nodeType="withEffect">
                                  <p:stCondLst>
                                    <p:cond delay="0"/>
                                  </p:stCondLst>
                                  <p:childTnLst>
                                    <p:animEffect transition="out" filter="strips(upRight)">
                                      <p:cBhvr>
                                        <p:cTn id="309" dur="3000"/>
                                        <p:tgtEl>
                                          <p:spTgt spid="20"/>
                                        </p:tgtEl>
                                      </p:cBhvr>
                                    </p:animEffect>
                                    <p:set>
                                      <p:cBhvr>
                                        <p:cTn id="310" dur="1" fill="hold">
                                          <p:stCondLst>
                                            <p:cond delay="2999"/>
                                          </p:stCondLst>
                                        </p:cTn>
                                        <p:tgtEl>
                                          <p:spTgt spid="20"/>
                                        </p:tgtEl>
                                        <p:attrNameLst>
                                          <p:attrName>style.visibility</p:attrName>
                                        </p:attrNameLst>
                                      </p:cBhvr>
                                      <p:to>
                                        <p:strVal val="hidden"/>
                                      </p:to>
                                    </p:set>
                                  </p:childTnLst>
                                </p:cTn>
                              </p:par>
                              <p:par>
                                <p:cTn id="311" presetID="18" presetClass="exit" presetSubtype="3" fill="hold" nodeType="withEffect">
                                  <p:stCondLst>
                                    <p:cond delay="0"/>
                                  </p:stCondLst>
                                  <p:childTnLst>
                                    <p:animEffect transition="out" filter="strips(upRight)">
                                      <p:cBhvr>
                                        <p:cTn id="312" dur="3000"/>
                                        <p:tgtEl>
                                          <p:spTgt spid="21"/>
                                        </p:tgtEl>
                                      </p:cBhvr>
                                    </p:animEffect>
                                    <p:set>
                                      <p:cBhvr>
                                        <p:cTn id="313" dur="1" fill="hold">
                                          <p:stCondLst>
                                            <p:cond delay="2999"/>
                                          </p:stCondLst>
                                        </p:cTn>
                                        <p:tgtEl>
                                          <p:spTgt spid="21"/>
                                        </p:tgtEl>
                                        <p:attrNameLst>
                                          <p:attrName>style.visibility</p:attrName>
                                        </p:attrNameLst>
                                      </p:cBhvr>
                                      <p:to>
                                        <p:strVal val="hidden"/>
                                      </p:to>
                                    </p:set>
                                  </p:childTnLst>
                                </p:cTn>
                              </p:par>
                              <p:par>
                                <p:cTn id="314" presetID="18" presetClass="exit" presetSubtype="3" fill="hold" nodeType="withEffect">
                                  <p:stCondLst>
                                    <p:cond delay="0"/>
                                  </p:stCondLst>
                                  <p:childTnLst>
                                    <p:animEffect transition="out" filter="strips(upRight)">
                                      <p:cBhvr>
                                        <p:cTn id="315" dur="3000"/>
                                        <p:tgtEl>
                                          <p:spTgt spid="22"/>
                                        </p:tgtEl>
                                      </p:cBhvr>
                                    </p:animEffect>
                                    <p:set>
                                      <p:cBhvr>
                                        <p:cTn id="316" dur="1" fill="hold">
                                          <p:stCondLst>
                                            <p:cond delay="2999"/>
                                          </p:stCondLst>
                                        </p:cTn>
                                        <p:tgtEl>
                                          <p:spTgt spid="22"/>
                                        </p:tgtEl>
                                        <p:attrNameLst>
                                          <p:attrName>style.visibility</p:attrName>
                                        </p:attrNameLst>
                                      </p:cBhvr>
                                      <p:to>
                                        <p:strVal val="hidden"/>
                                      </p:to>
                                    </p:set>
                                  </p:childTnLst>
                                </p:cTn>
                              </p:par>
                              <p:par>
                                <p:cTn id="317" presetID="18" presetClass="exit" presetSubtype="3" fill="hold" nodeType="withEffect">
                                  <p:stCondLst>
                                    <p:cond delay="0"/>
                                  </p:stCondLst>
                                  <p:childTnLst>
                                    <p:animEffect transition="out" filter="strips(upRight)">
                                      <p:cBhvr>
                                        <p:cTn id="318" dur="3000"/>
                                        <p:tgtEl>
                                          <p:spTgt spid="23"/>
                                        </p:tgtEl>
                                      </p:cBhvr>
                                    </p:animEffect>
                                    <p:set>
                                      <p:cBhvr>
                                        <p:cTn id="319" dur="1" fill="hold">
                                          <p:stCondLst>
                                            <p:cond delay="2999"/>
                                          </p:stCondLst>
                                        </p:cTn>
                                        <p:tgtEl>
                                          <p:spTgt spid="23"/>
                                        </p:tgtEl>
                                        <p:attrNameLst>
                                          <p:attrName>style.visibility</p:attrName>
                                        </p:attrNameLst>
                                      </p:cBhvr>
                                      <p:to>
                                        <p:strVal val="hidden"/>
                                      </p:to>
                                    </p:set>
                                  </p:childTnLst>
                                </p:cTn>
                              </p:par>
                              <p:par>
                                <p:cTn id="320" presetID="18" presetClass="exit" presetSubtype="3" fill="hold" nodeType="withEffect">
                                  <p:stCondLst>
                                    <p:cond delay="0"/>
                                  </p:stCondLst>
                                  <p:childTnLst>
                                    <p:animEffect transition="out" filter="strips(upRight)">
                                      <p:cBhvr>
                                        <p:cTn id="321" dur="3000"/>
                                        <p:tgtEl>
                                          <p:spTgt spid="24"/>
                                        </p:tgtEl>
                                      </p:cBhvr>
                                    </p:animEffect>
                                    <p:set>
                                      <p:cBhvr>
                                        <p:cTn id="322" dur="1" fill="hold">
                                          <p:stCondLst>
                                            <p:cond delay="2999"/>
                                          </p:stCondLst>
                                        </p:cTn>
                                        <p:tgtEl>
                                          <p:spTgt spid="24"/>
                                        </p:tgtEl>
                                        <p:attrNameLst>
                                          <p:attrName>style.visibility</p:attrName>
                                        </p:attrNameLst>
                                      </p:cBhvr>
                                      <p:to>
                                        <p:strVal val="hidden"/>
                                      </p:to>
                                    </p:set>
                                  </p:childTnLst>
                                </p:cTn>
                              </p:par>
                              <p:par>
                                <p:cTn id="323" presetID="18" presetClass="exit" presetSubtype="9" fill="hold" nodeType="withEffect">
                                  <p:stCondLst>
                                    <p:cond delay="0"/>
                                  </p:stCondLst>
                                  <p:childTnLst>
                                    <p:animEffect transition="out" filter="strips(upLeft)">
                                      <p:cBhvr>
                                        <p:cTn id="324" dur="3000"/>
                                        <p:tgtEl>
                                          <p:spTgt spid="25"/>
                                        </p:tgtEl>
                                      </p:cBhvr>
                                    </p:animEffect>
                                    <p:set>
                                      <p:cBhvr>
                                        <p:cTn id="325" dur="1" fill="hold">
                                          <p:stCondLst>
                                            <p:cond delay="2999"/>
                                          </p:stCondLst>
                                        </p:cTn>
                                        <p:tgtEl>
                                          <p:spTgt spid="25"/>
                                        </p:tgtEl>
                                        <p:attrNameLst>
                                          <p:attrName>style.visibility</p:attrName>
                                        </p:attrNameLst>
                                      </p:cBhvr>
                                      <p:to>
                                        <p:strVal val="hidden"/>
                                      </p:to>
                                    </p:set>
                                  </p:childTnLst>
                                </p:cTn>
                              </p:par>
                              <p:par>
                                <p:cTn id="326" presetID="18" presetClass="exit" presetSubtype="9" fill="hold" nodeType="withEffect">
                                  <p:stCondLst>
                                    <p:cond delay="0"/>
                                  </p:stCondLst>
                                  <p:childTnLst>
                                    <p:animEffect transition="out" filter="strips(upLeft)">
                                      <p:cBhvr>
                                        <p:cTn id="327" dur="3000"/>
                                        <p:tgtEl>
                                          <p:spTgt spid="26"/>
                                        </p:tgtEl>
                                      </p:cBhvr>
                                    </p:animEffect>
                                    <p:set>
                                      <p:cBhvr>
                                        <p:cTn id="328" dur="1" fill="hold">
                                          <p:stCondLst>
                                            <p:cond delay="2999"/>
                                          </p:stCondLst>
                                        </p:cTn>
                                        <p:tgtEl>
                                          <p:spTgt spid="26"/>
                                        </p:tgtEl>
                                        <p:attrNameLst>
                                          <p:attrName>style.visibility</p:attrName>
                                        </p:attrNameLst>
                                      </p:cBhvr>
                                      <p:to>
                                        <p:strVal val="hidden"/>
                                      </p:to>
                                    </p:set>
                                  </p:childTnLst>
                                </p:cTn>
                              </p:par>
                              <p:par>
                                <p:cTn id="329" presetID="18" presetClass="exit" presetSubtype="9" fill="hold" nodeType="withEffect">
                                  <p:stCondLst>
                                    <p:cond delay="0"/>
                                  </p:stCondLst>
                                  <p:childTnLst>
                                    <p:animEffect transition="out" filter="strips(upLeft)">
                                      <p:cBhvr>
                                        <p:cTn id="330" dur="3000"/>
                                        <p:tgtEl>
                                          <p:spTgt spid="27"/>
                                        </p:tgtEl>
                                      </p:cBhvr>
                                    </p:animEffect>
                                    <p:set>
                                      <p:cBhvr>
                                        <p:cTn id="331" dur="1" fill="hold">
                                          <p:stCondLst>
                                            <p:cond delay="2999"/>
                                          </p:stCondLst>
                                        </p:cTn>
                                        <p:tgtEl>
                                          <p:spTgt spid="27"/>
                                        </p:tgtEl>
                                        <p:attrNameLst>
                                          <p:attrName>style.visibility</p:attrName>
                                        </p:attrNameLst>
                                      </p:cBhvr>
                                      <p:to>
                                        <p:strVal val="hidden"/>
                                      </p:to>
                                    </p:set>
                                  </p:childTnLst>
                                </p:cTn>
                              </p:par>
                              <p:par>
                                <p:cTn id="332" presetID="18" presetClass="exit" presetSubtype="9" fill="hold" nodeType="withEffect">
                                  <p:stCondLst>
                                    <p:cond delay="0"/>
                                  </p:stCondLst>
                                  <p:childTnLst>
                                    <p:animEffect transition="out" filter="strips(upLeft)">
                                      <p:cBhvr>
                                        <p:cTn id="333" dur="3000"/>
                                        <p:tgtEl>
                                          <p:spTgt spid="28"/>
                                        </p:tgtEl>
                                      </p:cBhvr>
                                    </p:animEffect>
                                    <p:set>
                                      <p:cBhvr>
                                        <p:cTn id="334" dur="1" fill="hold">
                                          <p:stCondLst>
                                            <p:cond delay="2999"/>
                                          </p:stCondLst>
                                        </p:cTn>
                                        <p:tgtEl>
                                          <p:spTgt spid="28"/>
                                        </p:tgtEl>
                                        <p:attrNameLst>
                                          <p:attrName>style.visibility</p:attrName>
                                        </p:attrNameLst>
                                      </p:cBhvr>
                                      <p:to>
                                        <p:strVal val="hidden"/>
                                      </p:to>
                                    </p:set>
                                  </p:childTnLst>
                                </p:cTn>
                              </p:par>
                              <p:par>
                                <p:cTn id="335" presetID="18" presetClass="exit" presetSubtype="9" fill="hold" nodeType="withEffect">
                                  <p:stCondLst>
                                    <p:cond delay="0"/>
                                  </p:stCondLst>
                                  <p:childTnLst>
                                    <p:animEffect transition="out" filter="strips(upLeft)">
                                      <p:cBhvr>
                                        <p:cTn id="336" dur="3000"/>
                                        <p:tgtEl>
                                          <p:spTgt spid="29"/>
                                        </p:tgtEl>
                                      </p:cBhvr>
                                    </p:animEffect>
                                    <p:set>
                                      <p:cBhvr>
                                        <p:cTn id="337" dur="1" fill="hold">
                                          <p:stCondLst>
                                            <p:cond delay="2999"/>
                                          </p:stCondLst>
                                        </p:cTn>
                                        <p:tgtEl>
                                          <p:spTgt spid="29"/>
                                        </p:tgtEl>
                                        <p:attrNameLst>
                                          <p:attrName>style.visibility</p:attrName>
                                        </p:attrNameLst>
                                      </p:cBhvr>
                                      <p:to>
                                        <p:strVal val="hidden"/>
                                      </p:to>
                                    </p:set>
                                  </p:childTnLst>
                                </p:cTn>
                              </p:par>
                              <p:par>
                                <p:cTn id="338" presetID="18" presetClass="exit" presetSubtype="9" fill="hold" nodeType="withEffect">
                                  <p:stCondLst>
                                    <p:cond delay="0"/>
                                  </p:stCondLst>
                                  <p:childTnLst>
                                    <p:animEffect transition="out" filter="strips(upLeft)">
                                      <p:cBhvr>
                                        <p:cTn id="339" dur="3000"/>
                                        <p:tgtEl>
                                          <p:spTgt spid="30"/>
                                        </p:tgtEl>
                                      </p:cBhvr>
                                    </p:animEffect>
                                    <p:set>
                                      <p:cBhvr>
                                        <p:cTn id="340" dur="1" fill="hold">
                                          <p:stCondLst>
                                            <p:cond delay="2999"/>
                                          </p:stCondLst>
                                        </p:cTn>
                                        <p:tgtEl>
                                          <p:spTgt spid="30"/>
                                        </p:tgtEl>
                                        <p:attrNameLst>
                                          <p:attrName>style.visibility</p:attrName>
                                        </p:attrNameLst>
                                      </p:cBhvr>
                                      <p:to>
                                        <p:strVal val="hidden"/>
                                      </p:to>
                                    </p:set>
                                  </p:childTnLst>
                                </p:cTn>
                              </p:par>
                              <p:par>
                                <p:cTn id="341" presetID="18" presetClass="exit" presetSubtype="9" fill="hold" nodeType="withEffect">
                                  <p:stCondLst>
                                    <p:cond delay="0"/>
                                  </p:stCondLst>
                                  <p:childTnLst>
                                    <p:animEffect transition="out" filter="strips(upLeft)">
                                      <p:cBhvr>
                                        <p:cTn id="342" dur="3000"/>
                                        <p:tgtEl>
                                          <p:spTgt spid="31"/>
                                        </p:tgtEl>
                                      </p:cBhvr>
                                    </p:animEffect>
                                    <p:set>
                                      <p:cBhvr>
                                        <p:cTn id="343" dur="1" fill="hold">
                                          <p:stCondLst>
                                            <p:cond delay="2999"/>
                                          </p:stCondLst>
                                        </p:cTn>
                                        <p:tgtEl>
                                          <p:spTgt spid="31"/>
                                        </p:tgtEl>
                                        <p:attrNameLst>
                                          <p:attrName>style.visibility</p:attrName>
                                        </p:attrNameLst>
                                      </p:cBhvr>
                                      <p:to>
                                        <p:strVal val="hidden"/>
                                      </p:to>
                                    </p:set>
                                  </p:childTnLst>
                                </p:cTn>
                              </p:par>
                              <p:par>
                                <p:cTn id="344" presetID="23" presetClass="entr" presetSubtype="288"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3000" fill="hold"/>
                                        <p:tgtEl>
                                          <p:spTgt spid="2"/>
                                        </p:tgtEl>
                                        <p:attrNameLst>
                                          <p:attrName>ppt_w</p:attrName>
                                        </p:attrNameLst>
                                      </p:cBhvr>
                                      <p:tavLst>
                                        <p:tav tm="0">
                                          <p:val>
                                            <p:strVal val="4/3*#ppt_w"/>
                                          </p:val>
                                        </p:tav>
                                        <p:tav tm="100000">
                                          <p:val>
                                            <p:strVal val="#ppt_w"/>
                                          </p:val>
                                        </p:tav>
                                      </p:tavLst>
                                    </p:anim>
                                    <p:anim calcmode="lin" valueType="num">
                                      <p:cBhvr>
                                        <p:cTn id="347" dur="3000" fill="hold"/>
                                        <p:tgtEl>
                                          <p:spTgt spid="2"/>
                                        </p:tgtEl>
                                        <p:attrNameLst>
                                          <p:attrName>ppt_h</p:attrName>
                                        </p:attrNameLst>
                                      </p:cBhvr>
                                      <p:tavLst>
                                        <p:tav tm="0">
                                          <p:val>
                                            <p:strVal val="4/3*#ppt_h"/>
                                          </p:val>
                                        </p:tav>
                                        <p:tav tm="100000">
                                          <p:val>
                                            <p:strVal val="#ppt_h"/>
                                          </p:val>
                                        </p:tav>
                                      </p:tavLst>
                                    </p:anim>
                                  </p:childTnLst>
                                </p:cTn>
                              </p:par>
                              <p:par>
                                <p:cTn id="348" presetID="8" presetClass="entr" presetSubtype="32" fill="hold" nodeType="withEffect">
                                  <p:stCondLst>
                                    <p:cond delay="0"/>
                                  </p:stCondLst>
                                  <p:childTnLst>
                                    <p:set>
                                      <p:cBhvr>
                                        <p:cTn id="349" dur="1" fill="hold">
                                          <p:stCondLst>
                                            <p:cond delay="0"/>
                                          </p:stCondLst>
                                        </p:cTn>
                                        <p:tgtEl>
                                          <p:spTgt spid="2"/>
                                        </p:tgtEl>
                                        <p:attrNameLst>
                                          <p:attrName>style.visibility</p:attrName>
                                        </p:attrNameLst>
                                      </p:cBhvr>
                                      <p:to>
                                        <p:strVal val="visible"/>
                                      </p:to>
                                    </p:set>
                                    <p:animEffect transition="in" filter="diamond(out)">
                                      <p:cBhvr>
                                        <p:cTn id="35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pic>
        <p:nvPicPr>
          <p:cNvPr id="2" name="1 Imagen" descr="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rectángulo"/>
          <p:cNvSpPr/>
          <p:nvPr/>
        </p:nvSpPr>
        <p:spPr>
          <a:xfrm>
            <a:off x="0" y="0"/>
            <a:ext cx="4643438" cy="5143500"/>
          </a:xfrm>
          <a:prstGeom prst="rtTriangle">
            <a:avLst/>
          </a:prstGeom>
          <a:gradFill flip="none" rotWithShape="1">
            <a:gsLst>
              <a:gs pos="38000">
                <a:schemeClr val="accent6">
                  <a:lumMod val="75000"/>
                  <a:shade val="30000"/>
                  <a:satMod val="115000"/>
                  <a:alpha val="38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4643438" y="0"/>
            <a:ext cx="4500562" cy="5143500"/>
          </a:xfrm>
          <a:prstGeom prst="rtTriangle">
            <a:avLst/>
          </a:prstGeom>
          <a:gradFill flip="none" rotWithShape="1">
            <a:gsLst>
              <a:gs pos="38000">
                <a:schemeClr val="accent6">
                  <a:lumMod val="75000"/>
                  <a:shade val="30000"/>
                  <a:satMod val="115000"/>
                  <a:alpha val="38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flipV="1">
            <a:off x="0" y="0"/>
            <a:ext cx="4643438" cy="5143500"/>
          </a:xfrm>
          <a:prstGeom prst="rtTriangle">
            <a:avLst/>
          </a:prstGeom>
          <a:gradFill flip="none" rotWithShape="1">
            <a:gsLst>
              <a:gs pos="38000">
                <a:srgbClr val="FFEFD1">
                  <a:alpha val="38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V="1">
            <a:off x="4643438" y="0"/>
            <a:ext cx="4500562" cy="5143500"/>
          </a:xfrm>
          <a:prstGeom prst="rtTriangle">
            <a:avLst/>
          </a:prstGeom>
          <a:gradFill flip="none" rotWithShape="1">
            <a:gsLst>
              <a:gs pos="38000">
                <a:srgbClr val="FFEFD1">
                  <a:alpha val="38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14346" y="0"/>
            <a:ext cx="9572692" cy="5143500"/>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3000" fill="hold"/>
                                        <p:tgtEl>
                                          <p:spTgt spid="6"/>
                                        </p:tgtEl>
                                        <p:attrNameLst>
                                          <p:attrName>ppt_x</p:attrName>
                                        </p:attrNameLst>
                                      </p:cBhvr>
                                      <p:tavLst>
                                        <p:tav tm="0">
                                          <p:val>
                                            <p:strVal val="0-#ppt_w/2"/>
                                          </p:val>
                                        </p:tav>
                                        <p:tav tm="100000">
                                          <p:val>
                                            <p:strVal val="#ppt_x"/>
                                          </p:val>
                                        </p:tav>
                                      </p:tavLst>
                                    </p:anim>
                                    <p:anim calcmode="lin" valueType="num">
                                      <p:cBhvr additive="base">
                                        <p:cTn id="10" dur="3000" fill="hold"/>
                                        <p:tgtEl>
                                          <p:spTgt spid="6"/>
                                        </p:tgtEl>
                                        <p:attrNameLst>
                                          <p:attrName>ppt_y</p:attrName>
                                        </p:attrNameLst>
                                      </p:cBhvr>
                                      <p:tavLst>
                                        <p:tav tm="0">
                                          <p:val>
                                            <p:strVal val="0-#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1+#ppt_w/2"/>
                                          </p:val>
                                        </p:tav>
                                        <p:tav tm="100000">
                                          <p:val>
                                            <p:strVal val="#ppt_x"/>
                                          </p:val>
                                        </p:tav>
                                      </p:tavLst>
                                    </p:anim>
                                    <p:anim calcmode="lin" valueType="num">
                                      <p:cBhvr additive="base">
                                        <p:cTn id="14" dur="3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3000" fill="hold"/>
                                        <p:tgtEl>
                                          <p:spTgt spid="4"/>
                                        </p:tgtEl>
                                        <p:attrNameLst>
                                          <p:attrName>ppt_x</p:attrName>
                                        </p:attrNameLst>
                                      </p:cBhvr>
                                      <p:tavLst>
                                        <p:tav tm="0">
                                          <p:val>
                                            <p:strVal val="1+#ppt_w/2"/>
                                          </p:val>
                                        </p:tav>
                                        <p:tav tm="100000">
                                          <p:val>
                                            <p:strVal val="#ppt_x"/>
                                          </p:val>
                                        </p:tav>
                                      </p:tavLst>
                                    </p:anim>
                                    <p:anim calcmode="lin" valueType="num">
                                      <p:cBhvr additive="base">
                                        <p:cTn id="18" dur="3000" fill="hold"/>
                                        <p:tgtEl>
                                          <p:spTgt spid="4"/>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3000" fill="hold"/>
                                        <p:tgtEl>
                                          <p:spTgt spid="5"/>
                                        </p:tgtEl>
                                        <p:attrNameLst>
                                          <p:attrName>ppt_x</p:attrName>
                                        </p:attrNameLst>
                                      </p:cBhvr>
                                      <p:tavLst>
                                        <p:tav tm="0">
                                          <p:val>
                                            <p:strVal val="0-#ppt_w/2"/>
                                          </p:val>
                                        </p:tav>
                                        <p:tav tm="100000">
                                          <p:val>
                                            <p:strVal val="#ppt_x"/>
                                          </p:val>
                                        </p:tav>
                                      </p:tavLst>
                                    </p:anim>
                                    <p:anim calcmode="lin" valueType="num">
                                      <p:cBhvr additive="base">
                                        <p:cTn id="22" dur="3000" fill="hold"/>
                                        <p:tgtEl>
                                          <p:spTgt spid="5"/>
                                        </p:tgtEl>
                                        <p:attrNameLst>
                                          <p:attrName>ppt_y</p:attrName>
                                        </p:attrNameLst>
                                      </p:cBhvr>
                                      <p:tavLst>
                                        <p:tav tm="0">
                                          <p:val>
                                            <p:strVal val="1+#ppt_h/2"/>
                                          </p:val>
                                        </p:tav>
                                        <p:tav tm="100000">
                                          <p:val>
                                            <p:strVal val="#ppt_y"/>
                                          </p:val>
                                        </p:tav>
                                      </p:tavLst>
                                    </p:anim>
                                  </p:childTnLst>
                                </p:cTn>
                              </p:par>
                              <p:par>
                                <p:cTn id="23" presetID="3" presetClass="entr" presetSubtype="5" fill="hold" grpId="1"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3000"/>
                                        <p:tgtEl>
                                          <p:spTgt spid="4"/>
                                        </p:tgtEl>
                                      </p:cBhvr>
                                    </p:animEffect>
                                  </p:childTnLst>
                                </p:cTn>
                              </p:par>
                              <p:par>
                                <p:cTn id="26" presetID="3" presetClass="entr" presetSubtype="10" fill="hold" grpId="1"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linds(horizontal)">
                                      <p:cBhvr>
                                        <p:cTn id="28" dur="3000"/>
                                        <p:tgtEl>
                                          <p:spTgt spid="6"/>
                                        </p:tgtEl>
                                      </p:cBhvr>
                                    </p:animEffect>
                                  </p:childTnLst>
                                </p:cTn>
                              </p:par>
                              <p:par>
                                <p:cTn id="29" presetID="3" presetClass="entr" presetSubtype="5" fill="hold" grpId="1"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linds(vertical)">
                                      <p:cBhvr>
                                        <p:cTn id="31" dur="3000"/>
                                        <p:tgtEl>
                                          <p:spTgt spid="5"/>
                                        </p:tgtEl>
                                      </p:cBhvr>
                                    </p:animEffect>
                                  </p:childTnLst>
                                </p:cTn>
                              </p:par>
                              <p:par>
                                <p:cTn id="32" presetID="3" presetClass="entr" presetSubtype="1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linds(horizontal)">
                                      <p:cBhvr>
                                        <p:cTn id="34" dur="3000"/>
                                        <p:tgtEl>
                                          <p:spTgt spid="7"/>
                                        </p:tgtEl>
                                      </p:cBhvr>
                                    </p:animEffect>
                                  </p:childTnLst>
                                </p:cTn>
                              </p:par>
                              <p:par>
                                <p:cTn id="35" presetID="17" presetClass="exit" presetSubtype="8" fill="hold" grpId="2" nodeType="withEffect">
                                  <p:stCondLst>
                                    <p:cond delay="0"/>
                                  </p:stCondLst>
                                  <p:childTnLst>
                                    <p:anim calcmode="lin" valueType="num">
                                      <p:cBhvr>
                                        <p:cTn id="36" dur="3000"/>
                                        <p:tgtEl>
                                          <p:spTgt spid="6"/>
                                        </p:tgtEl>
                                        <p:attrNameLst>
                                          <p:attrName>ppt_x</p:attrName>
                                        </p:attrNameLst>
                                      </p:cBhvr>
                                      <p:tavLst>
                                        <p:tav tm="0">
                                          <p:val>
                                            <p:strVal val="ppt_x"/>
                                          </p:val>
                                        </p:tav>
                                        <p:tav tm="100000">
                                          <p:val>
                                            <p:strVal val="ppt_x-ppt_w/2"/>
                                          </p:val>
                                        </p:tav>
                                      </p:tavLst>
                                    </p:anim>
                                    <p:anim calcmode="lin" valueType="num">
                                      <p:cBhvr>
                                        <p:cTn id="37" dur="3000"/>
                                        <p:tgtEl>
                                          <p:spTgt spid="6"/>
                                        </p:tgtEl>
                                        <p:attrNameLst>
                                          <p:attrName>ppt_y</p:attrName>
                                        </p:attrNameLst>
                                      </p:cBhvr>
                                      <p:tavLst>
                                        <p:tav tm="0">
                                          <p:val>
                                            <p:strVal val="ppt_y"/>
                                          </p:val>
                                        </p:tav>
                                        <p:tav tm="100000">
                                          <p:val>
                                            <p:strVal val="ppt_y"/>
                                          </p:val>
                                        </p:tav>
                                      </p:tavLst>
                                    </p:anim>
                                    <p:anim calcmode="lin" valueType="num">
                                      <p:cBhvr>
                                        <p:cTn id="38" dur="3000"/>
                                        <p:tgtEl>
                                          <p:spTgt spid="6"/>
                                        </p:tgtEl>
                                        <p:attrNameLst>
                                          <p:attrName>ppt_w</p:attrName>
                                        </p:attrNameLst>
                                      </p:cBhvr>
                                      <p:tavLst>
                                        <p:tav tm="0">
                                          <p:val>
                                            <p:strVal val="ppt_w"/>
                                          </p:val>
                                        </p:tav>
                                        <p:tav tm="100000">
                                          <p:val>
                                            <p:fltVal val="0"/>
                                          </p:val>
                                        </p:tav>
                                      </p:tavLst>
                                    </p:anim>
                                    <p:anim calcmode="lin" valueType="num">
                                      <p:cBhvr>
                                        <p:cTn id="39" dur="3000"/>
                                        <p:tgtEl>
                                          <p:spTgt spid="6"/>
                                        </p:tgtEl>
                                        <p:attrNameLst>
                                          <p:attrName>ppt_h</p:attrName>
                                        </p:attrNameLst>
                                      </p:cBhvr>
                                      <p:tavLst>
                                        <p:tav tm="0">
                                          <p:val>
                                            <p:strVal val="ppt_h"/>
                                          </p:val>
                                        </p:tav>
                                        <p:tav tm="100000">
                                          <p:val>
                                            <p:strVal val="ppt_h"/>
                                          </p:val>
                                        </p:tav>
                                      </p:tavLst>
                                    </p:anim>
                                    <p:set>
                                      <p:cBhvr>
                                        <p:cTn id="40" dur="1" fill="hold">
                                          <p:stCondLst>
                                            <p:cond delay="2999"/>
                                          </p:stCondLst>
                                        </p:cTn>
                                        <p:tgtEl>
                                          <p:spTgt spid="6"/>
                                        </p:tgtEl>
                                        <p:attrNameLst>
                                          <p:attrName>style.visibility</p:attrName>
                                        </p:attrNameLst>
                                      </p:cBhvr>
                                      <p:to>
                                        <p:strVal val="hidden"/>
                                      </p:to>
                                    </p:set>
                                  </p:childTnLst>
                                </p:cTn>
                              </p:par>
                              <p:par>
                                <p:cTn id="41" presetID="17" presetClass="exit" presetSubtype="2" fill="hold" grpId="2" nodeType="withEffect">
                                  <p:stCondLst>
                                    <p:cond delay="0"/>
                                  </p:stCondLst>
                                  <p:childTnLst>
                                    <p:anim calcmode="lin" valueType="num">
                                      <p:cBhvr>
                                        <p:cTn id="42" dur="3000"/>
                                        <p:tgtEl>
                                          <p:spTgt spid="7"/>
                                        </p:tgtEl>
                                        <p:attrNameLst>
                                          <p:attrName>ppt_x</p:attrName>
                                        </p:attrNameLst>
                                      </p:cBhvr>
                                      <p:tavLst>
                                        <p:tav tm="0">
                                          <p:val>
                                            <p:strVal val="ppt_x"/>
                                          </p:val>
                                        </p:tav>
                                        <p:tav tm="100000">
                                          <p:val>
                                            <p:strVal val="ppt_x+ppt_w/2"/>
                                          </p:val>
                                        </p:tav>
                                      </p:tavLst>
                                    </p:anim>
                                    <p:anim calcmode="lin" valueType="num">
                                      <p:cBhvr>
                                        <p:cTn id="43" dur="3000"/>
                                        <p:tgtEl>
                                          <p:spTgt spid="7"/>
                                        </p:tgtEl>
                                        <p:attrNameLst>
                                          <p:attrName>ppt_y</p:attrName>
                                        </p:attrNameLst>
                                      </p:cBhvr>
                                      <p:tavLst>
                                        <p:tav tm="0">
                                          <p:val>
                                            <p:strVal val="ppt_y"/>
                                          </p:val>
                                        </p:tav>
                                        <p:tav tm="100000">
                                          <p:val>
                                            <p:strVal val="ppt_y"/>
                                          </p:val>
                                        </p:tav>
                                      </p:tavLst>
                                    </p:anim>
                                    <p:anim calcmode="lin" valueType="num">
                                      <p:cBhvr>
                                        <p:cTn id="44" dur="3000"/>
                                        <p:tgtEl>
                                          <p:spTgt spid="7"/>
                                        </p:tgtEl>
                                        <p:attrNameLst>
                                          <p:attrName>ppt_w</p:attrName>
                                        </p:attrNameLst>
                                      </p:cBhvr>
                                      <p:tavLst>
                                        <p:tav tm="0">
                                          <p:val>
                                            <p:strVal val="ppt_w"/>
                                          </p:val>
                                        </p:tav>
                                        <p:tav tm="100000">
                                          <p:val>
                                            <p:fltVal val="0"/>
                                          </p:val>
                                        </p:tav>
                                      </p:tavLst>
                                    </p:anim>
                                    <p:anim calcmode="lin" valueType="num">
                                      <p:cBhvr>
                                        <p:cTn id="45" dur="3000"/>
                                        <p:tgtEl>
                                          <p:spTgt spid="7"/>
                                        </p:tgtEl>
                                        <p:attrNameLst>
                                          <p:attrName>ppt_h</p:attrName>
                                        </p:attrNameLst>
                                      </p:cBhvr>
                                      <p:tavLst>
                                        <p:tav tm="0">
                                          <p:val>
                                            <p:strVal val="ppt_h"/>
                                          </p:val>
                                        </p:tav>
                                        <p:tav tm="100000">
                                          <p:val>
                                            <p:strVal val="ppt_h"/>
                                          </p:val>
                                        </p:tav>
                                      </p:tavLst>
                                    </p:anim>
                                    <p:set>
                                      <p:cBhvr>
                                        <p:cTn id="46" dur="1" fill="hold">
                                          <p:stCondLst>
                                            <p:cond delay="2999"/>
                                          </p:stCondLst>
                                        </p:cTn>
                                        <p:tgtEl>
                                          <p:spTgt spid="7"/>
                                        </p:tgtEl>
                                        <p:attrNameLst>
                                          <p:attrName>style.visibility</p:attrName>
                                        </p:attrNameLst>
                                      </p:cBhvr>
                                      <p:to>
                                        <p:strVal val="hidden"/>
                                      </p:to>
                                    </p:set>
                                  </p:childTnLst>
                                </p:cTn>
                              </p:par>
                              <p:par>
                                <p:cTn id="47" presetID="17" presetClass="exit" presetSubtype="2" fill="hold" grpId="2" nodeType="withEffect">
                                  <p:stCondLst>
                                    <p:cond delay="0"/>
                                  </p:stCondLst>
                                  <p:childTnLst>
                                    <p:anim calcmode="lin" valueType="num">
                                      <p:cBhvr>
                                        <p:cTn id="48" dur="3000"/>
                                        <p:tgtEl>
                                          <p:spTgt spid="5"/>
                                        </p:tgtEl>
                                        <p:attrNameLst>
                                          <p:attrName>ppt_x</p:attrName>
                                        </p:attrNameLst>
                                      </p:cBhvr>
                                      <p:tavLst>
                                        <p:tav tm="0">
                                          <p:val>
                                            <p:strVal val="ppt_x"/>
                                          </p:val>
                                        </p:tav>
                                        <p:tav tm="100000">
                                          <p:val>
                                            <p:strVal val="ppt_x+ppt_w/2"/>
                                          </p:val>
                                        </p:tav>
                                      </p:tavLst>
                                    </p:anim>
                                    <p:anim calcmode="lin" valueType="num">
                                      <p:cBhvr>
                                        <p:cTn id="49" dur="3000"/>
                                        <p:tgtEl>
                                          <p:spTgt spid="5"/>
                                        </p:tgtEl>
                                        <p:attrNameLst>
                                          <p:attrName>ppt_y</p:attrName>
                                        </p:attrNameLst>
                                      </p:cBhvr>
                                      <p:tavLst>
                                        <p:tav tm="0">
                                          <p:val>
                                            <p:strVal val="ppt_y"/>
                                          </p:val>
                                        </p:tav>
                                        <p:tav tm="100000">
                                          <p:val>
                                            <p:strVal val="ppt_y"/>
                                          </p:val>
                                        </p:tav>
                                      </p:tavLst>
                                    </p:anim>
                                    <p:anim calcmode="lin" valueType="num">
                                      <p:cBhvr>
                                        <p:cTn id="50" dur="3000"/>
                                        <p:tgtEl>
                                          <p:spTgt spid="5"/>
                                        </p:tgtEl>
                                        <p:attrNameLst>
                                          <p:attrName>ppt_w</p:attrName>
                                        </p:attrNameLst>
                                      </p:cBhvr>
                                      <p:tavLst>
                                        <p:tav tm="0">
                                          <p:val>
                                            <p:strVal val="ppt_w"/>
                                          </p:val>
                                        </p:tav>
                                        <p:tav tm="100000">
                                          <p:val>
                                            <p:fltVal val="0"/>
                                          </p:val>
                                        </p:tav>
                                      </p:tavLst>
                                    </p:anim>
                                    <p:anim calcmode="lin" valueType="num">
                                      <p:cBhvr>
                                        <p:cTn id="51" dur="3000"/>
                                        <p:tgtEl>
                                          <p:spTgt spid="5"/>
                                        </p:tgtEl>
                                        <p:attrNameLst>
                                          <p:attrName>ppt_h</p:attrName>
                                        </p:attrNameLst>
                                      </p:cBhvr>
                                      <p:tavLst>
                                        <p:tav tm="0">
                                          <p:val>
                                            <p:strVal val="ppt_h"/>
                                          </p:val>
                                        </p:tav>
                                        <p:tav tm="100000">
                                          <p:val>
                                            <p:strVal val="ppt_h"/>
                                          </p:val>
                                        </p:tav>
                                      </p:tavLst>
                                    </p:anim>
                                    <p:set>
                                      <p:cBhvr>
                                        <p:cTn id="52" dur="1" fill="hold">
                                          <p:stCondLst>
                                            <p:cond delay="2999"/>
                                          </p:stCondLst>
                                        </p:cTn>
                                        <p:tgtEl>
                                          <p:spTgt spid="5"/>
                                        </p:tgtEl>
                                        <p:attrNameLst>
                                          <p:attrName>style.visibility</p:attrName>
                                        </p:attrNameLst>
                                      </p:cBhvr>
                                      <p:to>
                                        <p:strVal val="hidden"/>
                                      </p:to>
                                    </p:set>
                                  </p:childTnLst>
                                </p:cTn>
                              </p:par>
                              <p:par>
                                <p:cTn id="53" presetID="17" presetClass="exit" presetSubtype="8" fill="hold" grpId="2" nodeType="withEffect">
                                  <p:stCondLst>
                                    <p:cond delay="0"/>
                                  </p:stCondLst>
                                  <p:childTnLst>
                                    <p:anim calcmode="lin" valueType="num">
                                      <p:cBhvr>
                                        <p:cTn id="54" dur="3000"/>
                                        <p:tgtEl>
                                          <p:spTgt spid="4"/>
                                        </p:tgtEl>
                                        <p:attrNameLst>
                                          <p:attrName>ppt_x</p:attrName>
                                        </p:attrNameLst>
                                      </p:cBhvr>
                                      <p:tavLst>
                                        <p:tav tm="0">
                                          <p:val>
                                            <p:strVal val="ppt_x"/>
                                          </p:val>
                                        </p:tav>
                                        <p:tav tm="100000">
                                          <p:val>
                                            <p:strVal val="ppt_x-ppt_w/2"/>
                                          </p:val>
                                        </p:tav>
                                      </p:tavLst>
                                    </p:anim>
                                    <p:anim calcmode="lin" valueType="num">
                                      <p:cBhvr>
                                        <p:cTn id="55" dur="3000"/>
                                        <p:tgtEl>
                                          <p:spTgt spid="4"/>
                                        </p:tgtEl>
                                        <p:attrNameLst>
                                          <p:attrName>ppt_y</p:attrName>
                                        </p:attrNameLst>
                                      </p:cBhvr>
                                      <p:tavLst>
                                        <p:tav tm="0">
                                          <p:val>
                                            <p:strVal val="ppt_y"/>
                                          </p:val>
                                        </p:tav>
                                        <p:tav tm="100000">
                                          <p:val>
                                            <p:strVal val="ppt_y"/>
                                          </p:val>
                                        </p:tav>
                                      </p:tavLst>
                                    </p:anim>
                                    <p:anim calcmode="lin" valueType="num">
                                      <p:cBhvr>
                                        <p:cTn id="56" dur="3000"/>
                                        <p:tgtEl>
                                          <p:spTgt spid="4"/>
                                        </p:tgtEl>
                                        <p:attrNameLst>
                                          <p:attrName>ppt_w</p:attrName>
                                        </p:attrNameLst>
                                      </p:cBhvr>
                                      <p:tavLst>
                                        <p:tav tm="0">
                                          <p:val>
                                            <p:strVal val="ppt_w"/>
                                          </p:val>
                                        </p:tav>
                                        <p:tav tm="100000">
                                          <p:val>
                                            <p:fltVal val="0"/>
                                          </p:val>
                                        </p:tav>
                                      </p:tavLst>
                                    </p:anim>
                                    <p:anim calcmode="lin" valueType="num">
                                      <p:cBhvr>
                                        <p:cTn id="57" dur="3000"/>
                                        <p:tgtEl>
                                          <p:spTgt spid="4"/>
                                        </p:tgtEl>
                                        <p:attrNameLst>
                                          <p:attrName>ppt_h</p:attrName>
                                        </p:attrNameLst>
                                      </p:cBhvr>
                                      <p:tavLst>
                                        <p:tav tm="0">
                                          <p:val>
                                            <p:strVal val="ppt_h"/>
                                          </p:val>
                                        </p:tav>
                                        <p:tav tm="100000">
                                          <p:val>
                                            <p:strVal val="ppt_h"/>
                                          </p:val>
                                        </p:tav>
                                      </p:tavLst>
                                    </p:anim>
                                    <p:set>
                                      <p:cBhvr>
                                        <p:cTn id="58" dur="1" fill="hold">
                                          <p:stCondLst>
                                            <p:cond delay="2999"/>
                                          </p:stCondLst>
                                        </p:cTn>
                                        <p:tgtEl>
                                          <p:spTgt spid="4"/>
                                        </p:tgtEl>
                                        <p:attrNameLst>
                                          <p:attrName>style.visibility</p:attrName>
                                        </p:attrNameLst>
                                      </p:cBhvr>
                                      <p:to>
                                        <p:strVal val="hidden"/>
                                      </p:to>
                                    </p:set>
                                  </p:childTnLst>
                                </p:cTn>
                              </p:par>
                              <p:par>
                                <p:cTn id="59" presetID="17" presetClass="entr" presetSubtype="10" fill="hold" nodeType="withEffect">
                                  <p:stCondLst>
                                    <p:cond delay="0"/>
                                  </p:stCondLst>
                                  <p:childTnLst>
                                    <p:set>
                                      <p:cBhvr>
                                        <p:cTn id="60" dur="1" fill="hold">
                                          <p:stCondLst>
                                            <p:cond delay="0"/>
                                          </p:stCondLst>
                                        </p:cTn>
                                        <p:tgtEl>
                                          <p:spTgt spid="2"/>
                                        </p:tgtEl>
                                        <p:attrNameLst>
                                          <p:attrName>style.visibility</p:attrName>
                                        </p:attrNameLst>
                                      </p:cBhvr>
                                      <p:to>
                                        <p:strVal val="visible"/>
                                      </p:to>
                                    </p:set>
                                    <p:anim calcmode="lin" valueType="num">
                                      <p:cBhvr>
                                        <p:cTn id="61" dur="3000" fill="hold"/>
                                        <p:tgtEl>
                                          <p:spTgt spid="2"/>
                                        </p:tgtEl>
                                        <p:attrNameLst>
                                          <p:attrName>ppt_w</p:attrName>
                                        </p:attrNameLst>
                                      </p:cBhvr>
                                      <p:tavLst>
                                        <p:tav tm="0">
                                          <p:val>
                                            <p:fltVal val="0"/>
                                          </p:val>
                                        </p:tav>
                                        <p:tav tm="100000">
                                          <p:val>
                                            <p:strVal val="#ppt_w"/>
                                          </p:val>
                                        </p:tav>
                                      </p:tavLst>
                                    </p:anim>
                                    <p:anim calcmode="lin" valueType="num">
                                      <p:cBhvr>
                                        <p:cTn id="62"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333061">
            <a:off x="378328" y="-393819"/>
            <a:ext cx="238784"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33061">
            <a:off x="521203" y="34809"/>
            <a:ext cx="238784"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33061">
            <a:off x="666113" y="462300"/>
            <a:ext cx="234720" cy="924349"/>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33061">
            <a:off x="735519" y="963503"/>
            <a:ext cx="238784"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33061">
            <a:off x="878394" y="1392132"/>
            <a:ext cx="238784"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33061">
            <a:off x="949831" y="1892197"/>
            <a:ext cx="238784"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33061">
            <a:off x="1092708" y="2320826"/>
            <a:ext cx="238784"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33061">
            <a:off x="1235584" y="2749453"/>
            <a:ext cx="238784"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33061">
            <a:off x="1378429" y="3249517"/>
            <a:ext cx="238784"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33061">
            <a:off x="1449869" y="3821022"/>
            <a:ext cx="238784"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33061">
            <a:off x="1592743" y="4384395"/>
            <a:ext cx="238784"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333061">
            <a:off x="5164673" y="-322383"/>
            <a:ext cx="238784"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33061">
            <a:off x="5307548" y="106245"/>
            <a:ext cx="238784"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33061">
            <a:off x="5452458" y="533736"/>
            <a:ext cx="234720" cy="924349"/>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33061">
            <a:off x="5521864" y="1034939"/>
            <a:ext cx="238784"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333061">
            <a:off x="5664739" y="1463568"/>
            <a:ext cx="238784"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33061">
            <a:off x="5736176" y="1963633"/>
            <a:ext cx="238784"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333061">
            <a:off x="5879053" y="2392262"/>
            <a:ext cx="238784"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33061">
            <a:off x="6021929" y="2820889"/>
            <a:ext cx="238784"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333061">
            <a:off x="6164774" y="3320953"/>
            <a:ext cx="238784"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33061">
            <a:off x="6236214" y="3892458"/>
            <a:ext cx="238784"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33061">
            <a:off x="6379088" y="4455831"/>
            <a:ext cx="238784"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333061">
            <a:off x="4986831" y="-644367"/>
            <a:ext cx="241939" cy="730071"/>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9516374">
            <a:off x="7312562" y="4483805"/>
            <a:ext cx="227035"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9516374">
            <a:off x="7455437" y="3864488"/>
            <a:ext cx="227035"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9516374">
            <a:off x="7598314" y="3292985"/>
            <a:ext cx="227035"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9516374">
            <a:off x="7669753" y="2792917"/>
            <a:ext cx="227035"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9516374">
            <a:off x="7884067" y="2364290"/>
            <a:ext cx="227035"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9516374">
            <a:off x="8027348" y="1934363"/>
            <a:ext cx="222476"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9516374">
            <a:off x="8098379" y="1507035"/>
            <a:ext cx="227035"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9516374">
            <a:off x="8169818" y="1078407"/>
            <a:ext cx="227035"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9516374">
            <a:off x="8241256" y="578341"/>
            <a:ext cx="227035"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9516374">
            <a:off x="8241256" y="6837"/>
            <a:ext cx="227035"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9516374">
            <a:off x="8312695" y="-493230"/>
            <a:ext cx="227035"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9516374">
            <a:off x="2811772" y="4412367"/>
            <a:ext cx="227035"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9516374">
            <a:off x="2954647" y="3793050"/>
            <a:ext cx="227035"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9516374">
            <a:off x="3097524" y="3221547"/>
            <a:ext cx="227035"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9516374">
            <a:off x="3168963" y="2721479"/>
            <a:ext cx="227035"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9516374">
            <a:off x="3383277" y="2292852"/>
            <a:ext cx="227035"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9516374">
            <a:off x="3526558" y="1862925"/>
            <a:ext cx="222476"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9516374">
            <a:off x="3597589" y="1435597"/>
            <a:ext cx="227035"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19516374">
            <a:off x="3669028" y="1006969"/>
            <a:ext cx="227035"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19516374">
            <a:off x="3740466" y="506903"/>
            <a:ext cx="227035"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19516374">
            <a:off x="3740466" y="-64601"/>
            <a:ext cx="227035"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19516374">
            <a:off x="3811905" y="-564668"/>
            <a:ext cx="227035" cy="914400"/>
          </a:xfrm>
          <a:prstGeom prst="rect">
            <a:avLst/>
          </a:prstGeom>
          <a:gradFill flip="none" rotWithShape="1">
            <a:gsLst>
              <a:gs pos="3700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214346" y="-714398"/>
            <a:ext cx="9572692" cy="7072362"/>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0"/>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additive="base">
                                        <p:cTn id="53" dur="2000" fill="hold"/>
                                        <p:tgtEl>
                                          <p:spTgt spid="43"/>
                                        </p:tgtEl>
                                        <p:attrNameLst>
                                          <p:attrName>ppt_x</p:attrName>
                                        </p:attrNameLst>
                                      </p:cBhvr>
                                      <p:tavLst>
                                        <p:tav tm="0">
                                          <p:val>
                                            <p:strVal val="0-#ppt_w/2"/>
                                          </p:val>
                                        </p:tav>
                                        <p:tav tm="100000">
                                          <p:val>
                                            <p:strVal val="#ppt_x"/>
                                          </p:val>
                                        </p:tav>
                                      </p:tavLst>
                                    </p:anim>
                                    <p:anim calcmode="lin" valueType="num">
                                      <p:cBhvr additive="base">
                                        <p:cTn id="54" dur="2000" fill="hold"/>
                                        <p:tgtEl>
                                          <p:spTgt spid="43"/>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additive="base">
                                        <p:cTn id="57" dur="2000" fill="hold"/>
                                        <p:tgtEl>
                                          <p:spTgt spid="44"/>
                                        </p:tgtEl>
                                        <p:attrNameLst>
                                          <p:attrName>ppt_x</p:attrName>
                                        </p:attrNameLst>
                                      </p:cBhvr>
                                      <p:tavLst>
                                        <p:tav tm="0">
                                          <p:val>
                                            <p:strVal val="0-#ppt_w/2"/>
                                          </p:val>
                                        </p:tav>
                                        <p:tav tm="100000">
                                          <p:val>
                                            <p:strVal val="#ppt_x"/>
                                          </p:val>
                                        </p:tav>
                                      </p:tavLst>
                                    </p:anim>
                                    <p:anim calcmode="lin" valueType="num">
                                      <p:cBhvr additive="base">
                                        <p:cTn id="58" dur="2000" fill="hold"/>
                                        <p:tgtEl>
                                          <p:spTgt spid="44"/>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45"/>
                                        </p:tgtEl>
                                        <p:attrNameLst>
                                          <p:attrName>style.visibility</p:attrName>
                                        </p:attrNameLst>
                                      </p:cBhvr>
                                      <p:to>
                                        <p:strVal val="visible"/>
                                      </p:to>
                                    </p:set>
                                    <p:anim calcmode="lin" valueType="num">
                                      <p:cBhvr additive="base">
                                        <p:cTn id="61" dur="2000" fill="hold"/>
                                        <p:tgtEl>
                                          <p:spTgt spid="45"/>
                                        </p:tgtEl>
                                        <p:attrNameLst>
                                          <p:attrName>ppt_x</p:attrName>
                                        </p:attrNameLst>
                                      </p:cBhvr>
                                      <p:tavLst>
                                        <p:tav tm="0">
                                          <p:val>
                                            <p:strVal val="0-#ppt_w/2"/>
                                          </p:val>
                                        </p:tav>
                                        <p:tav tm="100000">
                                          <p:val>
                                            <p:strVal val="#ppt_x"/>
                                          </p:val>
                                        </p:tav>
                                      </p:tavLst>
                                    </p:anim>
                                    <p:anim calcmode="lin" valueType="num">
                                      <p:cBhvr additive="base">
                                        <p:cTn id="62" dur="2000" fill="hold"/>
                                        <p:tgtEl>
                                          <p:spTgt spid="45"/>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46"/>
                                        </p:tgtEl>
                                        <p:attrNameLst>
                                          <p:attrName>style.visibility</p:attrName>
                                        </p:attrNameLst>
                                      </p:cBhvr>
                                      <p:to>
                                        <p:strVal val="visible"/>
                                      </p:to>
                                    </p:set>
                                    <p:anim calcmode="lin" valueType="num">
                                      <p:cBhvr additive="base">
                                        <p:cTn id="65" dur="2000" fill="hold"/>
                                        <p:tgtEl>
                                          <p:spTgt spid="46"/>
                                        </p:tgtEl>
                                        <p:attrNameLst>
                                          <p:attrName>ppt_x</p:attrName>
                                        </p:attrNameLst>
                                      </p:cBhvr>
                                      <p:tavLst>
                                        <p:tav tm="0">
                                          <p:val>
                                            <p:strVal val="0-#ppt_w/2"/>
                                          </p:val>
                                        </p:tav>
                                        <p:tav tm="100000">
                                          <p:val>
                                            <p:strVal val="#ppt_x"/>
                                          </p:val>
                                        </p:tav>
                                      </p:tavLst>
                                    </p:anim>
                                    <p:anim calcmode="lin" valueType="num">
                                      <p:cBhvr additive="base">
                                        <p:cTn id="66" dur="2000" fill="hold"/>
                                        <p:tgtEl>
                                          <p:spTgt spid="46"/>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47"/>
                                        </p:tgtEl>
                                        <p:attrNameLst>
                                          <p:attrName>style.visibility</p:attrName>
                                        </p:attrNameLst>
                                      </p:cBhvr>
                                      <p:to>
                                        <p:strVal val="visible"/>
                                      </p:to>
                                    </p:set>
                                    <p:anim calcmode="lin" valueType="num">
                                      <p:cBhvr additive="base">
                                        <p:cTn id="69" dur="2000" fill="hold"/>
                                        <p:tgtEl>
                                          <p:spTgt spid="47"/>
                                        </p:tgtEl>
                                        <p:attrNameLst>
                                          <p:attrName>ppt_x</p:attrName>
                                        </p:attrNameLst>
                                      </p:cBhvr>
                                      <p:tavLst>
                                        <p:tav tm="0">
                                          <p:val>
                                            <p:strVal val="0-#ppt_w/2"/>
                                          </p:val>
                                        </p:tav>
                                        <p:tav tm="100000">
                                          <p:val>
                                            <p:strVal val="#ppt_x"/>
                                          </p:val>
                                        </p:tav>
                                      </p:tavLst>
                                    </p:anim>
                                    <p:anim calcmode="lin" valueType="num">
                                      <p:cBhvr additive="base">
                                        <p:cTn id="70" dur="2000" fill="hold"/>
                                        <p:tgtEl>
                                          <p:spTgt spid="47"/>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48"/>
                                        </p:tgtEl>
                                        <p:attrNameLst>
                                          <p:attrName>style.visibility</p:attrName>
                                        </p:attrNameLst>
                                      </p:cBhvr>
                                      <p:to>
                                        <p:strVal val="visible"/>
                                      </p:to>
                                    </p:set>
                                    <p:anim calcmode="lin" valueType="num">
                                      <p:cBhvr additive="base">
                                        <p:cTn id="73" dur="2000" fill="hold"/>
                                        <p:tgtEl>
                                          <p:spTgt spid="48"/>
                                        </p:tgtEl>
                                        <p:attrNameLst>
                                          <p:attrName>ppt_x</p:attrName>
                                        </p:attrNameLst>
                                      </p:cBhvr>
                                      <p:tavLst>
                                        <p:tav tm="0">
                                          <p:val>
                                            <p:strVal val="0-#ppt_w/2"/>
                                          </p:val>
                                        </p:tav>
                                        <p:tav tm="100000">
                                          <p:val>
                                            <p:strVal val="#ppt_x"/>
                                          </p:val>
                                        </p:tav>
                                      </p:tavLst>
                                    </p:anim>
                                    <p:anim calcmode="lin" valueType="num">
                                      <p:cBhvr additive="base">
                                        <p:cTn id="74" dur="2000" fill="hold"/>
                                        <p:tgtEl>
                                          <p:spTgt spid="48"/>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49"/>
                                        </p:tgtEl>
                                        <p:attrNameLst>
                                          <p:attrName>style.visibility</p:attrName>
                                        </p:attrNameLst>
                                      </p:cBhvr>
                                      <p:to>
                                        <p:strVal val="visible"/>
                                      </p:to>
                                    </p:set>
                                    <p:anim calcmode="lin" valueType="num">
                                      <p:cBhvr additive="base">
                                        <p:cTn id="77" dur="2000" fill="hold"/>
                                        <p:tgtEl>
                                          <p:spTgt spid="49"/>
                                        </p:tgtEl>
                                        <p:attrNameLst>
                                          <p:attrName>ppt_x</p:attrName>
                                        </p:attrNameLst>
                                      </p:cBhvr>
                                      <p:tavLst>
                                        <p:tav tm="0">
                                          <p:val>
                                            <p:strVal val="0-#ppt_w/2"/>
                                          </p:val>
                                        </p:tav>
                                        <p:tav tm="100000">
                                          <p:val>
                                            <p:strVal val="#ppt_x"/>
                                          </p:val>
                                        </p:tav>
                                      </p:tavLst>
                                    </p:anim>
                                    <p:anim calcmode="lin" valueType="num">
                                      <p:cBhvr additive="base">
                                        <p:cTn id="78" dur="2000" fill="hold"/>
                                        <p:tgtEl>
                                          <p:spTgt spid="49"/>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51"/>
                                        </p:tgtEl>
                                        <p:attrNameLst>
                                          <p:attrName>style.visibility</p:attrName>
                                        </p:attrNameLst>
                                      </p:cBhvr>
                                      <p:to>
                                        <p:strVal val="visible"/>
                                      </p:to>
                                    </p:set>
                                    <p:anim calcmode="lin" valueType="num">
                                      <p:cBhvr additive="base">
                                        <p:cTn id="81" dur="2000" fill="hold"/>
                                        <p:tgtEl>
                                          <p:spTgt spid="51"/>
                                        </p:tgtEl>
                                        <p:attrNameLst>
                                          <p:attrName>ppt_x</p:attrName>
                                        </p:attrNameLst>
                                      </p:cBhvr>
                                      <p:tavLst>
                                        <p:tav tm="0">
                                          <p:val>
                                            <p:strVal val="0-#ppt_w/2"/>
                                          </p:val>
                                        </p:tav>
                                        <p:tav tm="100000">
                                          <p:val>
                                            <p:strVal val="#ppt_x"/>
                                          </p:val>
                                        </p:tav>
                                      </p:tavLst>
                                    </p:anim>
                                    <p:anim calcmode="lin" valueType="num">
                                      <p:cBhvr additive="base">
                                        <p:cTn id="82" dur="2000" fill="hold"/>
                                        <p:tgtEl>
                                          <p:spTgt spid="51"/>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52"/>
                                        </p:tgtEl>
                                        <p:attrNameLst>
                                          <p:attrName>style.visibility</p:attrName>
                                        </p:attrNameLst>
                                      </p:cBhvr>
                                      <p:to>
                                        <p:strVal val="visible"/>
                                      </p:to>
                                    </p:set>
                                    <p:anim calcmode="lin" valueType="num">
                                      <p:cBhvr additive="base">
                                        <p:cTn id="85" dur="2000" fill="hold"/>
                                        <p:tgtEl>
                                          <p:spTgt spid="52"/>
                                        </p:tgtEl>
                                        <p:attrNameLst>
                                          <p:attrName>ppt_x</p:attrName>
                                        </p:attrNameLst>
                                      </p:cBhvr>
                                      <p:tavLst>
                                        <p:tav tm="0">
                                          <p:val>
                                            <p:strVal val="0-#ppt_w/2"/>
                                          </p:val>
                                        </p:tav>
                                        <p:tav tm="100000">
                                          <p:val>
                                            <p:strVal val="#ppt_x"/>
                                          </p:val>
                                        </p:tav>
                                      </p:tavLst>
                                    </p:anim>
                                    <p:anim calcmode="lin" valueType="num">
                                      <p:cBhvr additive="base">
                                        <p:cTn id="86" dur="2000" fill="hold"/>
                                        <p:tgtEl>
                                          <p:spTgt spid="52"/>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53"/>
                                        </p:tgtEl>
                                        <p:attrNameLst>
                                          <p:attrName>style.visibility</p:attrName>
                                        </p:attrNameLst>
                                      </p:cBhvr>
                                      <p:to>
                                        <p:strVal val="visible"/>
                                      </p:to>
                                    </p:set>
                                    <p:anim calcmode="lin" valueType="num">
                                      <p:cBhvr additive="base">
                                        <p:cTn id="89" dur="2000" fill="hold"/>
                                        <p:tgtEl>
                                          <p:spTgt spid="53"/>
                                        </p:tgtEl>
                                        <p:attrNameLst>
                                          <p:attrName>ppt_x</p:attrName>
                                        </p:attrNameLst>
                                      </p:cBhvr>
                                      <p:tavLst>
                                        <p:tav tm="0">
                                          <p:val>
                                            <p:strVal val="0-#ppt_w/2"/>
                                          </p:val>
                                        </p:tav>
                                        <p:tav tm="100000">
                                          <p:val>
                                            <p:strVal val="#ppt_x"/>
                                          </p:val>
                                        </p:tav>
                                      </p:tavLst>
                                    </p:anim>
                                    <p:anim calcmode="lin" valueType="num">
                                      <p:cBhvr additive="base">
                                        <p:cTn id="90" dur="2000" fill="hold"/>
                                        <p:tgtEl>
                                          <p:spTgt spid="53"/>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54"/>
                                        </p:tgtEl>
                                        <p:attrNameLst>
                                          <p:attrName>style.visibility</p:attrName>
                                        </p:attrNameLst>
                                      </p:cBhvr>
                                      <p:to>
                                        <p:strVal val="visible"/>
                                      </p:to>
                                    </p:set>
                                    <p:anim calcmode="lin" valueType="num">
                                      <p:cBhvr additive="base">
                                        <p:cTn id="93" dur="2000" fill="hold"/>
                                        <p:tgtEl>
                                          <p:spTgt spid="54"/>
                                        </p:tgtEl>
                                        <p:attrNameLst>
                                          <p:attrName>ppt_x</p:attrName>
                                        </p:attrNameLst>
                                      </p:cBhvr>
                                      <p:tavLst>
                                        <p:tav tm="0">
                                          <p:val>
                                            <p:strVal val="0-#ppt_w/2"/>
                                          </p:val>
                                        </p:tav>
                                        <p:tav tm="100000">
                                          <p:val>
                                            <p:strVal val="#ppt_x"/>
                                          </p:val>
                                        </p:tav>
                                      </p:tavLst>
                                    </p:anim>
                                    <p:anim calcmode="lin" valueType="num">
                                      <p:cBhvr additive="base">
                                        <p:cTn id="94" dur="2000" fill="hold"/>
                                        <p:tgtEl>
                                          <p:spTgt spid="54"/>
                                        </p:tgtEl>
                                        <p:attrNameLst>
                                          <p:attrName>ppt_y</p:attrName>
                                        </p:attrNameLst>
                                      </p:cBhvr>
                                      <p:tavLst>
                                        <p:tav tm="0">
                                          <p:val>
                                            <p:strVal val="1+#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1+#ppt_w/2"/>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2" presetClass="entr" presetSubtype="6"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1+#ppt_w/2"/>
                                          </p:val>
                                        </p:tav>
                                        <p:tav tm="100000">
                                          <p:val>
                                            <p:strVal val="#ppt_x"/>
                                          </p:val>
                                        </p:tav>
                                      </p:tavLst>
                                    </p:anim>
                                    <p:anim calcmode="lin" valueType="num">
                                      <p:cBhvr additive="base">
                                        <p:cTn id="102" dur="2000" fill="hold"/>
                                        <p:tgtEl>
                                          <p:spTgt spid="18"/>
                                        </p:tgtEl>
                                        <p:attrNameLst>
                                          <p:attrName>ppt_y</p:attrName>
                                        </p:attrNameLst>
                                      </p:cBhvr>
                                      <p:tavLst>
                                        <p:tav tm="0">
                                          <p:val>
                                            <p:strVal val="1+#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additive="base">
                                        <p:cTn id="105" dur="2000" fill="hold"/>
                                        <p:tgtEl>
                                          <p:spTgt spid="19"/>
                                        </p:tgtEl>
                                        <p:attrNameLst>
                                          <p:attrName>ppt_x</p:attrName>
                                        </p:attrNameLst>
                                      </p:cBhvr>
                                      <p:tavLst>
                                        <p:tav tm="0">
                                          <p:val>
                                            <p:strVal val="1+#ppt_w/2"/>
                                          </p:val>
                                        </p:tav>
                                        <p:tav tm="100000">
                                          <p:val>
                                            <p:strVal val="#ppt_x"/>
                                          </p:val>
                                        </p:tav>
                                      </p:tavLst>
                                    </p:anim>
                                    <p:anim calcmode="lin" valueType="num">
                                      <p:cBhvr additive="base">
                                        <p:cTn id="106" dur="2000" fill="hold"/>
                                        <p:tgtEl>
                                          <p:spTgt spid="19"/>
                                        </p:tgtEl>
                                        <p:attrNameLst>
                                          <p:attrName>ppt_y</p:attrName>
                                        </p:attrNameLst>
                                      </p:cBhvr>
                                      <p:tavLst>
                                        <p:tav tm="0">
                                          <p:val>
                                            <p:strVal val="1+#ppt_h/2"/>
                                          </p:val>
                                        </p:tav>
                                        <p:tav tm="100000">
                                          <p:val>
                                            <p:strVal val="#ppt_y"/>
                                          </p:val>
                                        </p:tav>
                                      </p:tavLst>
                                    </p:anim>
                                  </p:childTnLst>
                                </p:cTn>
                              </p:par>
                              <p:par>
                                <p:cTn id="107" presetID="2" presetClass="entr" presetSubtype="6" fill="hold" grpId="0" nodeType="withEffect">
                                  <p:stCondLst>
                                    <p:cond delay="0"/>
                                  </p:stCondLst>
                                  <p:childTnLst>
                                    <p:set>
                                      <p:cBhvr>
                                        <p:cTn id="108" dur="1" fill="hold">
                                          <p:stCondLst>
                                            <p:cond delay="0"/>
                                          </p:stCondLst>
                                        </p:cTn>
                                        <p:tgtEl>
                                          <p:spTgt spid="20"/>
                                        </p:tgtEl>
                                        <p:attrNameLst>
                                          <p:attrName>style.visibility</p:attrName>
                                        </p:attrNameLst>
                                      </p:cBhvr>
                                      <p:to>
                                        <p:strVal val="visible"/>
                                      </p:to>
                                    </p:set>
                                    <p:anim calcmode="lin" valueType="num">
                                      <p:cBhvr additive="base">
                                        <p:cTn id="109" dur="2000" fill="hold"/>
                                        <p:tgtEl>
                                          <p:spTgt spid="20"/>
                                        </p:tgtEl>
                                        <p:attrNameLst>
                                          <p:attrName>ppt_x</p:attrName>
                                        </p:attrNameLst>
                                      </p:cBhvr>
                                      <p:tavLst>
                                        <p:tav tm="0">
                                          <p:val>
                                            <p:strVal val="1+#ppt_w/2"/>
                                          </p:val>
                                        </p:tav>
                                        <p:tav tm="100000">
                                          <p:val>
                                            <p:strVal val="#ppt_x"/>
                                          </p:val>
                                        </p:tav>
                                      </p:tavLst>
                                    </p:anim>
                                    <p:anim calcmode="lin" valueType="num">
                                      <p:cBhvr additive="base">
                                        <p:cTn id="110" dur="2000" fill="hold"/>
                                        <p:tgtEl>
                                          <p:spTgt spid="20"/>
                                        </p:tgtEl>
                                        <p:attrNameLst>
                                          <p:attrName>ppt_y</p:attrName>
                                        </p:attrNameLst>
                                      </p:cBhvr>
                                      <p:tavLst>
                                        <p:tav tm="0">
                                          <p:val>
                                            <p:strVal val="1+#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21"/>
                                        </p:tgtEl>
                                        <p:attrNameLst>
                                          <p:attrName>style.visibility</p:attrName>
                                        </p:attrNameLst>
                                      </p:cBhvr>
                                      <p:to>
                                        <p:strVal val="visible"/>
                                      </p:to>
                                    </p:set>
                                    <p:anim calcmode="lin" valueType="num">
                                      <p:cBhvr additive="base">
                                        <p:cTn id="113" dur="2000" fill="hold"/>
                                        <p:tgtEl>
                                          <p:spTgt spid="21"/>
                                        </p:tgtEl>
                                        <p:attrNameLst>
                                          <p:attrName>ppt_x</p:attrName>
                                        </p:attrNameLst>
                                      </p:cBhvr>
                                      <p:tavLst>
                                        <p:tav tm="0">
                                          <p:val>
                                            <p:strVal val="1+#ppt_w/2"/>
                                          </p:val>
                                        </p:tav>
                                        <p:tav tm="100000">
                                          <p:val>
                                            <p:strVal val="#ppt_x"/>
                                          </p:val>
                                        </p:tav>
                                      </p:tavLst>
                                    </p:anim>
                                    <p:anim calcmode="lin" valueType="num">
                                      <p:cBhvr additive="base">
                                        <p:cTn id="114" dur="2000" fill="hold"/>
                                        <p:tgtEl>
                                          <p:spTgt spid="21"/>
                                        </p:tgtEl>
                                        <p:attrNameLst>
                                          <p:attrName>ppt_y</p:attrName>
                                        </p:attrNameLst>
                                      </p:cBhvr>
                                      <p:tavLst>
                                        <p:tav tm="0">
                                          <p:val>
                                            <p:strVal val="1+#ppt_h/2"/>
                                          </p:val>
                                        </p:tav>
                                        <p:tav tm="100000">
                                          <p:val>
                                            <p:strVal val="#ppt_y"/>
                                          </p:val>
                                        </p:tav>
                                      </p:tavLst>
                                    </p:anim>
                                  </p:childTnLst>
                                </p:cTn>
                              </p:par>
                              <p:par>
                                <p:cTn id="115" presetID="2" presetClass="entr" presetSubtype="6"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additive="base">
                                        <p:cTn id="117" dur="2000" fill="hold"/>
                                        <p:tgtEl>
                                          <p:spTgt spid="22"/>
                                        </p:tgtEl>
                                        <p:attrNameLst>
                                          <p:attrName>ppt_x</p:attrName>
                                        </p:attrNameLst>
                                      </p:cBhvr>
                                      <p:tavLst>
                                        <p:tav tm="0">
                                          <p:val>
                                            <p:strVal val="1+#ppt_w/2"/>
                                          </p:val>
                                        </p:tav>
                                        <p:tav tm="100000">
                                          <p:val>
                                            <p:strVal val="#ppt_x"/>
                                          </p:val>
                                        </p:tav>
                                      </p:tavLst>
                                    </p:anim>
                                    <p:anim calcmode="lin" valueType="num">
                                      <p:cBhvr additive="base">
                                        <p:cTn id="118" dur="2000" fill="hold"/>
                                        <p:tgtEl>
                                          <p:spTgt spid="22"/>
                                        </p:tgtEl>
                                        <p:attrNameLst>
                                          <p:attrName>ppt_y</p:attrName>
                                        </p:attrNameLst>
                                      </p:cBhvr>
                                      <p:tavLst>
                                        <p:tav tm="0">
                                          <p:val>
                                            <p:strVal val="1+#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3"/>
                                        </p:tgtEl>
                                        <p:attrNameLst>
                                          <p:attrName>style.visibility</p:attrName>
                                        </p:attrNameLst>
                                      </p:cBhvr>
                                      <p:to>
                                        <p:strVal val="visible"/>
                                      </p:to>
                                    </p:set>
                                    <p:anim calcmode="lin" valueType="num">
                                      <p:cBhvr additive="base">
                                        <p:cTn id="121" dur="2000" fill="hold"/>
                                        <p:tgtEl>
                                          <p:spTgt spid="23"/>
                                        </p:tgtEl>
                                        <p:attrNameLst>
                                          <p:attrName>ppt_x</p:attrName>
                                        </p:attrNameLst>
                                      </p:cBhvr>
                                      <p:tavLst>
                                        <p:tav tm="0">
                                          <p:val>
                                            <p:strVal val="1+#ppt_w/2"/>
                                          </p:val>
                                        </p:tav>
                                        <p:tav tm="100000">
                                          <p:val>
                                            <p:strVal val="#ppt_x"/>
                                          </p:val>
                                        </p:tav>
                                      </p:tavLst>
                                    </p:anim>
                                    <p:anim calcmode="lin" valueType="num">
                                      <p:cBhvr additive="base">
                                        <p:cTn id="122" dur="2000" fill="hold"/>
                                        <p:tgtEl>
                                          <p:spTgt spid="23"/>
                                        </p:tgtEl>
                                        <p:attrNameLst>
                                          <p:attrName>ppt_y</p:attrName>
                                        </p:attrNameLst>
                                      </p:cBhvr>
                                      <p:tavLst>
                                        <p:tav tm="0">
                                          <p:val>
                                            <p:strVal val="1+#ppt_h/2"/>
                                          </p:val>
                                        </p:tav>
                                        <p:tav tm="100000">
                                          <p:val>
                                            <p:strVal val="#ppt_y"/>
                                          </p:val>
                                        </p:tav>
                                      </p:tavLst>
                                    </p:anim>
                                  </p:childTnLst>
                                </p:cTn>
                              </p:par>
                              <p:par>
                                <p:cTn id="123" presetID="2" presetClass="entr" presetSubtype="6" fill="hold" grpId="0" nodeType="withEffect">
                                  <p:stCondLst>
                                    <p:cond delay="0"/>
                                  </p:stCondLst>
                                  <p:childTnLst>
                                    <p:set>
                                      <p:cBhvr>
                                        <p:cTn id="124" dur="1" fill="hold">
                                          <p:stCondLst>
                                            <p:cond delay="0"/>
                                          </p:stCondLst>
                                        </p:cTn>
                                        <p:tgtEl>
                                          <p:spTgt spid="24"/>
                                        </p:tgtEl>
                                        <p:attrNameLst>
                                          <p:attrName>style.visibility</p:attrName>
                                        </p:attrNameLst>
                                      </p:cBhvr>
                                      <p:to>
                                        <p:strVal val="visible"/>
                                      </p:to>
                                    </p:set>
                                    <p:anim calcmode="lin" valueType="num">
                                      <p:cBhvr additive="base">
                                        <p:cTn id="125" dur="2000" fill="hold"/>
                                        <p:tgtEl>
                                          <p:spTgt spid="24"/>
                                        </p:tgtEl>
                                        <p:attrNameLst>
                                          <p:attrName>ppt_x</p:attrName>
                                        </p:attrNameLst>
                                      </p:cBhvr>
                                      <p:tavLst>
                                        <p:tav tm="0">
                                          <p:val>
                                            <p:strVal val="1+#ppt_w/2"/>
                                          </p:val>
                                        </p:tav>
                                        <p:tav tm="100000">
                                          <p:val>
                                            <p:strVal val="#ppt_x"/>
                                          </p:val>
                                        </p:tav>
                                      </p:tavLst>
                                    </p:anim>
                                    <p:anim calcmode="lin" valueType="num">
                                      <p:cBhvr additive="base">
                                        <p:cTn id="126" dur="2000" fill="hold"/>
                                        <p:tgtEl>
                                          <p:spTgt spid="24"/>
                                        </p:tgtEl>
                                        <p:attrNameLst>
                                          <p:attrName>ppt_y</p:attrName>
                                        </p:attrNameLst>
                                      </p:cBhvr>
                                      <p:tavLst>
                                        <p:tav tm="0">
                                          <p:val>
                                            <p:strVal val="1+#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5"/>
                                        </p:tgtEl>
                                        <p:attrNameLst>
                                          <p:attrName>style.visibility</p:attrName>
                                        </p:attrNameLst>
                                      </p:cBhvr>
                                      <p:to>
                                        <p:strVal val="visible"/>
                                      </p:to>
                                    </p:set>
                                    <p:anim calcmode="lin" valueType="num">
                                      <p:cBhvr additive="base">
                                        <p:cTn id="129" dur="2000" fill="hold"/>
                                        <p:tgtEl>
                                          <p:spTgt spid="25"/>
                                        </p:tgtEl>
                                        <p:attrNameLst>
                                          <p:attrName>ppt_x</p:attrName>
                                        </p:attrNameLst>
                                      </p:cBhvr>
                                      <p:tavLst>
                                        <p:tav tm="0">
                                          <p:val>
                                            <p:strVal val="1+#ppt_w/2"/>
                                          </p:val>
                                        </p:tav>
                                        <p:tav tm="100000">
                                          <p:val>
                                            <p:strVal val="#ppt_x"/>
                                          </p:val>
                                        </p:tav>
                                      </p:tavLst>
                                    </p:anim>
                                    <p:anim calcmode="lin" valueType="num">
                                      <p:cBhvr additive="base">
                                        <p:cTn id="130" dur="2000" fill="hold"/>
                                        <p:tgtEl>
                                          <p:spTgt spid="25"/>
                                        </p:tgtEl>
                                        <p:attrNameLst>
                                          <p:attrName>ppt_y</p:attrName>
                                        </p:attrNameLst>
                                      </p:cBhvr>
                                      <p:tavLst>
                                        <p:tav tm="0">
                                          <p:val>
                                            <p:strVal val="1+#ppt_h/2"/>
                                          </p:val>
                                        </p:tav>
                                        <p:tav tm="100000">
                                          <p:val>
                                            <p:strVal val="#ppt_y"/>
                                          </p:val>
                                        </p:tav>
                                      </p:tavLst>
                                    </p:anim>
                                  </p:childTnLst>
                                </p:cTn>
                              </p:par>
                              <p:par>
                                <p:cTn id="131" presetID="2" presetClass="entr" presetSubtype="6"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additive="base">
                                        <p:cTn id="133" dur="2000" fill="hold"/>
                                        <p:tgtEl>
                                          <p:spTgt spid="26"/>
                                        </p:tgtEl>
                                        <p:attrNameLst>
                                          <p:attrName>ppt_x</p:attrName>
                                        </p:attrNameLst>
                                      </p:cBhvr>
                                      <p:tavLst>
                                        <p:tav tm="0">
                                          <p:val>
                                            <p:strVal val="1+#ppt_w/2"/>
                                          </p:val>
                                        </p:tav>
                                        <p:tav tm="100000">
                                          <p:val>
                                            <p:strVal val="#ppt_x"/>
                                          </p:val>
                                        </p:tav>
                                      </p:tavLst>
                                    </p:anim>
                                    <p:anim calcmode="lin" valueType="num">
                                      <p:cBhvr additive="base">
                                        <p:cTn id="134" dur="2000" fill="hold"/>
                                        <p:tgtEl>
                                          <p:spTgt spid="26"/>
                                        </p:tgtEl>
                                        <p:attrNameLst>
                                          <p:attrName>ppt_y</p:attrName>
                                        </p:attrNameLst>
                                      </p:cBhvr>
                                      <p:tavLst>
                                        <p:tav tm="0">
                                          <p:val>
                                            <p:strVal val="1+#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27"/>
                                        </p:tgtEl>
                                        <p:attrNameLst>
                                          <p:attrName>style.visibility</p:attrName>
                                        </p:attrNameLst>
                                      </p:cBhvr>
                                      <p:to>
                                        <p:strVal val="visible"/>
                                      </p:to>
                                    </p:set>
                                    <p:anim calcmode="lin" valueType="num">
                                      <p:cBhvr additive="base">
                                        <p:cTn id="137" dur="2000" fill="hold"/>
                                        <p:tgtEl>
                                          <p:spTgt spid="27"/>
                                        </p:tgtEl>
                                        <p:attrNameLst>
                                          <p:attrName>ppt_x</p:attrName>
                                        </p:attrNameLst>
                                      </p:cBhvr>
                                      <p:tavLst>
                                        <p:tav tm="0">
                                          <p:val>
                                            <p:strVal val="1+#ppt_w/2"/>
                                          </p:val>
                                        </p:tav>
                                        <p:tav tm="100000">
                                          <p:val>
                                            <p:strVal val="#ppt_x"/>
                                          </p:val>
                                        </p:tav>
                                      </p:tavLst>
                                    </p:anim>
                                    <p:anim calcmode="lin" valueType="num">
                                      <p:cBhvr additive="base">
                                        <p:cTn id="138" dur="2000" fill="hold"/>
                                        <p:tgtEl>
                                          <p:spTgt spid="27"/>
                                        </p:tgtEl>
                                        <p:attrNameLst>
                                          <p:attrName>ppt_y</p:attrName>
                                        </p:attrNameLst>
                                      </p:cBhvr>
                                      <p:tavLst>
                                        <p:tav tm="0">
                                          <p:val>
                                            <p:strVal val="1+#ppt_h/2"/>
                                          </p:val>
                                        </p:tav>
                                        <p:tav tm="100000">
                                          <p:val>
                                            <p:strVal val="#ppt_y"/>
                                          </p:val>
                                        </p:tav>
                                      </p:tavLst>
                                    </p:anim>
                                  </p:childTnLst>
                                </p:cTn>
                              </p:par>
                              <p:par>
                                <p:cTn id="139" presetID="2" presetClass="entr" presetSubtype="6" fill="hold" grpId="0" nodeType="withEffect">
                                  <p:stCondLst>
                                    <p:cond delay="0"/>
                                  </p:stCondLst>
                                  <p:childTnLst>
                                    <p:set>
                                      <p:cBhvr>
                                        <p:cTn id="140" dur="1" fill="hold">
                                          <p:stCondLst>
                                            <p:cond delay="0"/>
                                          </p:stCondLst>
                                        </p:cTn>
                                        <p:tgtEl>
                                          <p:spTgt spid="28"/>
                                        </p:tgtEl>
                                        <p:attrNameLst>
                                          <p:attrName>style.visibility</p:attrName>
                                        </p:attrNameLst>
                                      </p:cBhvr>
                                      <p:to>
                                        <p:strVal val="visible"/>
                                      </p:to>
                                    </p:set>
                                    <p:anim calcmode="lin" valueType="num">
                                      <p:cBhvr additive="base">
                                        <p:cTn id="141" dur="2000" fill="hold"/>
                                        <p:tgtEl>
                                          <p:spTgt spid="28"/>
                                        </p:tgtEl>
                                        <p:attrNameLst>
                                          <p:attrName>ppt_x</p:attrName>
                                        </p:attrNameLst>
                                      </p:cBhvr>
                                      <p:tavLst>
                                        <p:tav tm="0">
                                          <p:val>
                                            <p:strVal val="1+#ppt_w/2"/>
                                          </p:val>
                                        </p:tav>
                                        <p:tav tm="100000">
                                          <p:val>
                                            <p:strVal val="#ppt_x"/>
                                          </p:val>
                                        </p:tav>
                                      </p:tavLst>
                                    </p:anim>
                                    <p:anim calcmode="lin" valueType="num">
                                      <p:cBhvr additive="base">
                                        <p:cTn id="142" dur="2000" fill="hold"/>
                                        <p:tgtEl>
                                          <p:spTgt spid="28"/>
                                        </p:tgtEl>
                                        <p:attrNameLst>
                                          <p:attrName>ppt_y</p:attrName>
                                        </p:attrNameLst>
                                      </p:cBhvr>
                                      <p:tavLst>
                                        <p:tav tm="0">
                                          <p:val>
                                            <p:strVal val="1+#ppt_h/2"/>
                                          </p:val>
                                        </p:tav>
                                        <p:tav tm="100000">
                                          <p:val>
                                            <p:strVal val="#ppt_y"/>
                                          </p:val>
                                        </p:tav>
                                      </p:tavLst>
                                    </p:anim>
                                  </p:childTnLst>
                                </p:cTn>
                              </p:par>
                              <p:par>
                                <p:cTn id="143" presetID="2" presetClass="entr" presetSubtype="12" fill="hold" grpId="0" nodeType="withEffect">
                                  <p:stCondLst>
                                    <p:cond delay="0"/>
                                  </p:stCondLst>
                                  <p:childTnLst>
                                    <p:set>
                                      <p:cBhvr>
                                        <p:cTn id="144" dur="1" fill="hold">
                                          <p:stCondLst>
                                            <p:cond delay="0"/>
                                          </p:stCondLst>
                                        </p:cTn>
                                        <p:tgtEl>
                                          <p:spTgt spid="30"/>
                                        </p:tgtEl>
                                        <p:attrNameLst>
                                          <p:attrName>style.visibility</p:attrName>
                                        </p:attrNameLst>
                                      </p:cBhvr>
                                      <p:to>
                                        <p:strVal val="visible"/>
                                      </p:to>
                                    </p:set>
                                    <p:anim calcmode="lin" valueType="num">
                                      <p:cBhvr additive="base">
                                        <p:cTn id="145" dur="2000" fill="hold"/>
                                        <p:tgtEl>
                                          <p:spTgt spid="30"/>
                                        </p:tgtEl>
                                        <p:attrNameLst>
                                          <p:attrName>ppt_x</p:attrName>
                                        </p:attrNameLst>
                                      </p:cBhvr>
                                      <p:tavLst>
                                        <p:tav tm="0">
                                          <p:val>
                                            <p:strVal val="0-#ppt_w/2"/>
                                          </p:val>
                                        </p:tav>
                                        <p:tav tm="100000">
                                          <p:val>
                                            <p:strVal val="#ppt_x"/>
                                          </p:val>
                                        </p:tav>
                                      </p:tavLst>
                                    </p:anim>
                                    <p:anim calcmode="lin" valueType="num">
                                      <p:cBhvr additive="base">
                                        <p:cTn id="146" dur="2000" fill="hold"/>
                                        <p:tgtEl>
                                          <p:spTgt spid="30"/>
                                        </p:tgtEl>
                                        <p:attrNameLst>
                                          <p:attrName>ppt_y</p:attrName>
                                        </p:attrNameLst>
                                      </p:cBhvr>
                                      <p:tavLst>
                                        <p:tav tm="0">
                                          <p:val>
                                            <p:strVal val="1+#ppt_h/2"/>
                                          </p:val>
                                        </p:tav>
                                        <p:tav tm="100000">
                                          <p:val>
                                            <p:strVal val="#ppt_y"/>
                                          </p:val>
                                        </p:tav>
                                      </p:tavLst>
                                    </p:anim>
                                  </p:childTnLst>
                                </p:cTn>
                              </p:par>
                              <p:par>
                                <p:cTn id="147" presetID="2" presetClass="entr" presetSubtype="12" fill="hold" grpId="0" nodeType="withEffect">
                                  <p:stCondLst>
                                    <p:cond delay="0"/>
                                  </p:stCondLst>
                                  <p:childTnLst>
                                    <p:set>
                                      <p:cBhvr>
                                        <p:cTn id="148" dur="1" fill="hold">
                                          <p:stCondLst>
                                            <p:cond delay="0"/>
                                          </p:stCondLst>
                                        </p:cTn>
                                        <p:tgtEl>
                                          <p:spTgt spid="31"/>
                                        </p:tgtEl>
                                        <p:attrNameLst>
                                          <p:attrName>style.visibility</p:attrName>
                                        </p:attrNameLst>
                                      </p:cBhvr>
                                      <p:to>
                                        <p:strVal val="visible"/>
                                      </p:to>
                                    </p:set>
                                    <p:anim calcmode="lin" valueType="num">
                                      <p:cBhvr additive="base">
                                        <p:cTn id="149" dur="2000" fill="hold"/>
                                        <p:tgtEl>
                                          <p:spTgt spid="31"/>
                                        </p:tgtEl>
                                        <p:attrNameLst>
                                          <p:attrName>ppt_x</p:attrName>
                                        </p:attrNameLst>
                                      </p:cBhvr>
                                      <p:tavLst>
                                        <p:tav tm="0">
                                          <p:val>
                                            <p:strVal val="0-#ppt_w/2"/>
                                          </p:val>
                                        </p:tav>
                                        <p:tav tm="100000">
                                          <p:val>
                                            <p:strVal val="#ppt_x"/>
                                          </p:val>
                                        </p:tav>
                                      </p:tavLst>
                                    </p:anim>
                                    <p:anim calcmode="lin" valueType="num">
                                      <p:cBhvr additive="base">
                                        <p:cTn id="150" dur="2000" fill="hold"/>
                                        <p:tgtEl>
                                          <p:spTgt spid="31"/>
                                        </p:tgtEl>
                                        <p:attrNameLst>
                                          <p:attrName>ppt_y</p:attrName>
                                        </p:attrNameLst>
                                      </p:cBhvr>
                                      <p:tavLst>
                                        <p:tav tm="0">
                                          <p:val>
                                            <p:strVal val="1+#ppt_h/2"/>
                                          </p:val>
                                        </p:tav>
                                        <p:tav tm="100000">
                                          <p:val>
                                            <p:strVal val="#ppt_y"/>
                                          </p:val>
                                        </p:tav>
                                      </p:tavLst>
                                    </p:anim>
                                  </p:childTnLst>
                                </p:cTn>
                              </p:par>
                              <p:par>
                                <p:cTn id="151" presetID="2" presetClass="entr" presetSubtype="12" fill="hold" grpId="0" nodeType="withEffect">
                                  <p:stCondLst>
                                    <p:cond delay="0"/>
                                  </p:stCondLst>
                                  <p:childTnLst>
                                    <p:set>
                                      <p:cBhvr>
                                        <p:cTn id="152" dur="1" fill="hold">
                                          <p:stCondLst>
                                            <p:cond delay="0"/>
                                          </p:stCondLst>
                                        </p:cTn>
                                        <p:tgtEl>
                                          <p:spTgt spid="32"/>
                                        </p:tgtEl>
                                        <p:attrNameLst>
                                          <p:attrName>style.visibility</p:attrName>
                                        </p:attrNameLst>
                                      </p:cBhvr>
                                      <p:to>
                                        <p:strVal val="visible"/>
                                      </p:to>
                                    </p:set>
                                    <p:anim calcmode="lin" valueType="num">
                                      <p:cBhvr additive="base">
                                        <p:cTn id="153" dur="2000" fill="hold"/>
                                        <p:tgtEl>
                                          <p:spTgt spid="32"/>
                                        </p:tgtEl>
                                        <p:attrNameLst>
                                          <p:attrName>ppt_x</p:attrName>
                                        </p:attrNameLst>
                                      </p:cBhvr>
                                      <p:tavLst>
                                        <p:tav tm="0">
                                          <p:val>
                                            <p:strVal val="0-#ppt_w/2"/>
                                          </p:val>
                                        </p:tav>
                                        <p:tav tm="100000">
                                          <p:val>
                                            <p:strVal val="#ppt_x"/>
                                          </p:val>
                                        </p:tav>
                                      </p:tavLst>
                                    </p:anim>
                                    <p:anim calcmode="lin" valueType="num">
                                      <p:cBhvr additive="base">
                                        <p:cTn id="154" dur="2000" fill="hold"/>
                                        <p:tgtEl>
                                          <p:spTgt spid="32"/>
                                        </p:tgtEl>
                                        <p:attrNameLst>
                                          <p:attrName>ppt_y</p:attrName>
                                        </p:attrNameLst>
                                      </p:cBhvr>
                                      <p:tavLst>
                                        <p:tav tm="0">
                                          <p:val>
                                            <p:strVal val="1+#ppt_h/2"/>
                                          </p:val>
                                        </p:tav>
                                        <p:tav tm="100000">
                                          <p:val>
                                            <p:strVal val="#ppt_y"/>
                                          </p:val>
                                        </p:tav>
                                      </p:tavLst>
                                    </p:anim>
                                  </p:childTnLst>
                                </p:cTn>
                              </p:par>
                              <p:par>
                                <p:cTn id="155" presetID="2" presetClass="entr" presetSubtype="12" fill="hold" grpId="0" nodeType="withEffect">
                                  <p:stCondLst>
                                    <p:cond delay="0"/>
                                  </p:stCondLst>
                                  <p:childTnLst>
                                    <p:set>
                                      <p:cBhvr>
                                        <p:cTn id="156" dur="1" fill="hold">
                                          <p:stCondLst>
                                            <p:cond delay="0"/>
                                          </p:stCondLst>
                                        </p:cTn>
                                        <p:tgtEl>
                                          <p:spTgt spid="33"/>
                                        </p:tgtEl>
                                        <p:attrNameLst>
                                          <p:attrName>style.visibility</p:attrName>
                                        </p:attrNameLst>
                                      </p:cBhvr>
                                      <p:to>
                                        <p:strVal val="visible"/>
                                      </p:to>
                                    </p:set>
                                    <p:anim calcmode="lin" valueType="num">
                                      <p:cBhvr additive="base">
                                        <p:cTn id="157" dur="2000" fill="hold"/>
                                        <p:tgtEl>
                                          <p:spTgt spid="33"/>
                                        </p:tgtEl>
                                        <p:attrNameLst>
                                          <p:attrName>ppt_x</p:attrName>
                                        </p:attrNameLst>
                                      </p:cBhvr>
                                      <p:tavLst>
                                        <p:tav tm="0">
                                          <p:val>
                                            <p:strVal val="0-#ppt_w/2"/>
                                          </p:val>
                                        </p:tav>
                                        <p:tav tm="100000">
                                          <p:val>
                                            <p:strVal val="#ppt_x"/>
                                          </p:val>
                                        </p:tav>
                                      </p:tavLst>
                                    </p:anim>
                                    <p:anim calcmode="lin" valueType="num">
                                      <p:cBhvr additive="base">
                                        <p:cTn id="158" dur="2000" fill="hold"/>
                                        <p:tgtEl>
                                          <p:spTgt spid="33"/>
                                        </p:tgtEl>
                                        <p:attrNameLst>
                                          <p:attrName>ppt_y</p:attrName>
                                        </p:attrNameLst>
                                      </p:cBhvr>
                                      <p:tavLst>
                                        <p:tav tm="0">
                                          <p:val>
                                            <p:strVal val="1+#ppt_h/2"/>
                                          </p:val>
                                        </p:tav>
                                        <p:tav tm="100000">
                                          <p:val>
                                            <p:strVal val="#ppt_y"/>
                                          </p:val>
                                        </p:tav>
                                      </p:tavLst>
                                    </p:anim>
                                  </p:childTnLst>
                                </p:cTn>
                              </p:par>
                              <p:par>
                                <p:cTn id="159" presetID="2" presetClass="entr" presetSubtype="12" fill="hold" grpId="0" nodeType="withEffect">
                                  <p:stCondLst>
                                    <p:cond delay="0"/>
                                  </p:stCondLst>
                                  <p:childTnLst>
                                    <p:set>
                                      <p:cBhvr>
                                        <p:cTn id="160" dur="1" fill="hold">
                                          <p:stCondLst>
                                            <p:cond delay="0"/>
                                          </p:stCondLst>
                                        </p:cTn>
                                        <p:tgtEl>
                                          <p:spTgt spid="34"/>
                                        </p:tgtEl>
                                        <p:attrNameLst>
                                          <p:attrName>style.visibility</p:attrName>
                                        </p:attrNameLst>
                                      </p:cBhvr>
                                      <p:to>
                                        <p:strVal val="visible"/>
                                      </p:to>
                                    </p:set>
                                    <p:anim calcmode="lin" valueType="num">
                                      <p:cBhvr additive="base">
                                        <p:cTn id="161" dur="2000" fill="hold"/>
                                        <p:tgtEl>
                                          <p:spTgt spid="34"/>
                                        </p:tgtEl>
                                        <p:attrNameLst>
                                          <p:attrName>ppt_x</p:attrName>
                                        </p:attrNameLst>
                                      </p:cBhvr>
                                      <p:tavLst>
                                        <p:tav tm="0">
                                          <p:val>
                                            <p:strVal val="0-#ppt_w/2"/>
                                          </p:val>
                                        </p:tav>
                                        <p:tav tm="100000">
                                          <p:val>
                                            <p:strVal val="#ppt_x"/>
                                          </p:val>
                                        </p:tav>
                                      </p:tavLst>
                                    </p:anim>
                                    <p:anim calcmode="lin" valueType="num">
                                      <p:cBhvr additive="base">
                                        <p:cTn id="162" dur="2000" fill="hold"/>
                                        <p:tgtEl>
                                          <p:spTgt spid="34"/>
                                        </p:tgtEl>
                                        <p:attrNameLst>
                                          <p:attrName>ppt_y</p:attrName>
                                        </p:attrNameLst>
                                      </p:cBhvr>
                                      <p:tavLst>
                                        <p:tav tm="0">
                                          <p:val>
                                            <p:strVal val="1+#ppt_h/2"/>
                                          </p:val>
                                        </p:tav>
                                        <p:tav tm="100000">
                                          <p:val>
                                            <p:strVal val="#ppt_y"/>
                                          </p:val>
                                        </p:tav>
                                      </p:tavLst>
                                    </p:anim>
                                  </p:childTnLst>
                                </p:cTn>
                              </p:par>
                              <p:par>
                                <p:cTn id="163" presetID="2" presetClass="entr" presetSubtype="12" fill="hold" grpId="0" nodeType="withEffect">
                                  <p:stCondLst>
                                    <p:cond delay="0"/>
                                  </p:stCondLst>
                                  <p:childTnLst>
                                    <p:set>
                                      <p:cBhvr>
                                        <p:cTn id="164" dur="1" fill="hold">
                                          <p:stCondLst>
                                            <p:cond delay="0"/>
                                          </p:stCondLst>
                                        </p:cTn>
                                        <p:tgtEl>
                                          <p:spTgt spid="35"/>
                                        </p:tgtEl>
                                        <p:attrNameLst>
                                          <p:attrName>style.visibility</p:attrName>
                                        </p:attrNameLst>
                                      </p:cBhvr>
                                      <p:to>
                                        <p:strVal val="visible"/>
                                      </p:to>
                                    </p:set>
                                    <p:anim calcmode="lin" valueType="num">
                                      <p:cBhvr additive="base">
                                        <p:cTn id="165" dur="2000" fill="hold"/>
                                        <p:tgtEl>
                                          <p:spTgt spid="35"/>
                                        </p:tgtEl>
                                        <p:attrNameLst>
                                          <p:attrName>ppt_x</p:attrName>
                                        </p:attrNameLst>
                                      </p:cBhvr>
                                      <p:tavLst>
                                        <p:tav tm="0">
                                          <p:val>
                                            <p:strVal val="0-#ppt_w/2"/>
                                          </p:val>
                                        </p:tav>
                                        <p:tav tm="100000">
                                          <p:val>
                                            <p:strVal val="#ppt_x"/>
                                          </p:val>
                                        </p:tav>
                                      </p:tavLst>
                                    </p:anim>
                                    <p:anim calcmode="lin" valueType="num">
                                      <p:cBhvr additive="base">
                                        <p:cTn id="166" dur="2000" fill="hold"/>
                                        <p:tgtEl>
                                          <p:spTgt spid="35"/>
                                        </p:tgtEl>
                                        <p:attrNameLst>
                                          <p:attrName>ppt_y</p:attrName>
                                        </p:attrNameLst>
                                      </p:cBhvr>
                                      <p:tavLst>
                                        <p:tav tm="0">
                                          <p:val>
                                            <p:strVal val="1+#ppt_h/2"/>
                                          </p:val>
                                        </p:tav>
                                        <p:tav tm="100000">
                                          <p:val>
                                            <p:strVal val="#ppt_y"/>
                                          </p:val>
                                        </p:tav>
                                      </p:tavLst>
                                    </p:anim>
                                  </p:childTnLst>
                                </p:cTn>
                              </p:par>
                              <p:par>
                                <p:cTn id="167" presetID="2" presetClass="entr" presetSubtype="12" fill="hold" grpId="0" nodeType="withEffect">
                                  <p:stCondLst>
                                    <p:cond delay="0"/>
                                  </p:stCondLst>
                                  <p:childTnLst>
                                    <p:set>
                                      <p:cBhvr>
                                        <p:cTn id="168" dur="1" fill="hold">
                                          <p:stCondLst>
                                            <p:cond delay="0"/>
                                          </p:stCondLst>
                                        </p:cTn>
                                        <p:tgtEl>
                                          <p:spTgt spid="36"/>
                                        </p:tgtEl>
                                        <p:attrNameLst>
                                          <p:attrName>style.visibility</p:attrName>
                                        </p:attrNameLst>
                                      </p:cBhvr>
                                      <p:to>
                                        <p:strVal val="visible"/>
                                      </p:to>
                                    </p:set>
                                    <p:anim calcmode="lin" valueType="num">
                                      <p:cBhvr additive="base">
                                        <p:cTn id="169" dur="2000" fill="hold"/>
                                        <p:tgtEl>
                                          <p:spTgt spid="36"/>
                                        </p:tgtEl>
                                        <p:attrNameLst>
                                          <p:attrName>ppt_x</p:attrName>
                                        </p:attrNameLst>
                                      </p:cBhvr>
                                      <p:tavLst>
                                        <p:tav tm="0">
                                          <p:val>
                                            <p:strVal val="0-#ppt_w/2"/>
                                          </p:val>
                                        </p:tav>
                                        <p:tav tm="100000">
                                          <p:val>
                                            <p:strVal val="#ppt_x"/>
                                          </p:val>
                                        </p:tav>
                                      </p:tavLst>
                                    </p:anim>
                                    <p:anim calcmode="lin" valueType="num">
                                      <p:cBhvr additive="base">
                                        <p:cTn id="170" dur="2000" fill="hold"/>
                                        <p:tgtEl>
                                          <p:spTgt spid="36"/>
                                        </p:tgtEl>
                                        <p:attrNameLst>
                                          <p:attrName>ppt_y</p:attrName>
                                        </p:attrNameLst>
                                      </p:cBhvr>
                                      <p:tavLst>
                                        <p:tav tm="0">
                                          <p:val>
                                            <p:strVal val="1+#ppt_h/2"/>
                                          </p:val>
                                        </p:tav>
                                        <p:tav tm="100000">
                                          <p:val>
                                            <p:strVal val="#ppt_y"/>
                                          </p:val>
                                        </p:tav>
                                      </p:tavLst>
                                    </p:anim>
                                  </p:childTnLst>
                                </p:cTn>
                              </p:par>
                              <p:par>
                                <p:cTn id="171" presetID="2" presetClass="entr" presetSubtype="12" fill="hold" grpId="0" nodeType="withEffect">
                                  <p:stCondLst>
                                    <p:cond delay="0"/>
                                  </p:stCondLst>
                                  <p:childTnLst>
                                    <p:set>
                                      <p:cBhvr>
                                        <p:cTn id="172" dur="1" fill="hold">
                                          <p:stCondLst>
                                            <p:cond delay="0"/>
                                          </p:stCondLst>
                                        </p:cTn>
                                        <p:tgtEl>
                                          <p:spTgt spid="38"/>
                                        </p:tgtEl>
                                        <p:attrNameLst>
                                          <p:attrName>style.visibility</p:attrName>
                                        </p:attrNameLst>
                                      </p:cBhvr>
                                      <p:to>
                                        <p:strVal val="visible"/>
                                      </p:to>
                                    </p:set>
                                    <p:anim calcmode="lin" valueType="num">
                                      <p:cBhvr additive="base">
                                        <p:cTn id="173" dur="2000" fill="hold"/>
                                        <p:tgtEl>
                                          <p:spTgt spid="38"/>
                                        </p:tgtEl>
                                        <p:attrNameLst>
                                          <p:attrName>ppt_x</p:attrName>
                                        </p:attrNameLst>
                                      </p:cBhvr>
                                      <p:tavLst>
                                        <p:tav tm="0">
                                          <p:val>
                                            <p:strVal val="0-#ppt_w/2"/>
                                          </p:val>
                                        </p:tav>
                                        <p:tav tm="100000">
                                          <p:val>
                                            <p:strVal val="#ppt_x"/>
                                          </p:val>
                                        </p:tav>
                                      </p:tavLst>
                                    </p:anim>
                                    <p:anim calcmode="lin" valueType="num">
                                      <p:cBhvr additive="base">
                                        <p:cTn id="174" dur="2000" fill="hold"/>
                                        <p:tgtEl>
                                          <p:spTgt spid="38"/>
                                        </p:tgtEl>
                                        <p:attrNameLst>
                                          <p:attrName>ppt_y</p:attrName>
                                        </p:attrNameLst>
                                      </p:cBhvr>
                                      <p:tavLst>
                                        <p:tav tm="0">
                                          <p:val>
                                            <p:strVal val="1+#ppt_h/2"/>
                                          </p:val>
                                        </p:tav>
                                        <p:tav tm="100000">
                                          <p:val>
                                            <p:strVal val="#ppt_y"/>
                                          </p:val>
                                        </p:tav>
                                      </p:tavLst>
                                    </p:anim>
                                  </p:childTnLst>
                                </p:cTn>
                              </p:par>
                              <p:par>
                                <p:cTn id="175" presetID="2" presetClass="entr" presetSubtype="12" fill="hold" grpId="0" nodeType="withEffect">
                                  <p:stCondLst>
                                    <p:cond delay="0"/>
                                  </p:stCondLst>
                                  <p:childTnLst>
                                    <p:set>
                                      <p:cBhvr>
                                        <p:cTn id="176" dur="1" fill="hold">
                                          <p:stCondLst>
                                            <p:cond delay="0"/>
                                          </p:stCondLst>
                                        </p:cTn>
                                        <p:tgtEl>
                                          <p:spTgt spid="39"/>
                                        </p:tgtEl>
                                        <p:attrNameLst>
                                          <p:attrName>style.visibility</p:attrName>
                                        </p:attrNameLst>
                                      </p:cBhvr>
                                      <p:to>
                                        <p:strVal val="visible"/>
                                      </p:to>
                                    </p:set>
                                    <p:anim calcmode="lin" valueType="num">
                                      <p:cBhvr additive="base">
                                        <p:cTn id="177" dur="2000" fill="hold"/>
                                        <p:tgtEl>
                                          <p:spTgt spid="39"/>
                                        </p:tgtEl>
                                        <p:attrNameLst>
                                          <p:attrName>ppt_x</p:attrName>
                                        </p:attrNameLst>
                                      </p:cBhvr>
                                      <p:tavLst>
                                        <p:tav tm="0">
                                          <p:val>
                                            <p:strVal val="0-#ppt_w/2"/>
                                          </p:val>
                                        </p:tav>
                                        <p:tav tm="100000">
                                          <p:val>
                                            <p:strVal val="#ppt_x"/>
                                          </p:val>
                                        </p:tav>
                                      </p:tavLst>
                                    </p:anim>
                                    <p:anim calcmode="lin" valueType="num">
                                      <p:cBhvr additive="base">
                                        <p:cTn id="178" dur="2000" fill="hold"/>
                                        <p:tgtEl>
                                          <p:spTgt spid="39"/>
                                        </p:tgtEl>
                                        <p:attrNameLst>
                                          <p:attrName>ppt_y</p:attrName>
                                        </p:attrNameLst>
                                      </p:cBhvr>
                                      <p:tavLst>
                                        <p:tav tm="0">
                                          <p:val>
                                            <p:strVal val="1+#ppt_h/2"/>
                                          </p:val>
                                        </p:tav>
                                        <p:tav tm="100000">
                                          <p:val>
                                            <p:strVal val="#ppt_y"/>
                                          </p:val>
                                        </p:tav>
                                      </p:tavLst>
                                    </p:anim>
                                  </p:childTnLst>
                                </p:cTn>
                              </p:par>
                              <p:par>
                                <p:cTn id="179" presetID="2" presetClass="entr" presetSubtype="12" fill="hold" grpId="0" nodeType="withEffect">
                                  <p:stCondLst>
                                    <p:cond delay="0"/>
                                  </p:stCondLst>
                                  <p:childTnLst>
                                    <p:set>
                                      <p:cBhvr>
                                        <p:cTn id="180" dur="1" fill="hold">
                                          <p:stCondLst>
                                            <p:cond delay="0"/>
                                          </p:stCondLst>
                                        </p:cTn>
                                        <p:tgtEl>
                                          <p:spTgt spid="40"/>
                                        </p:tgtEl>
                                        <p:attrNameLst>
                                          <p:attrName>style.visibility</p:attrName>
                                        </p:attrNameLst>
                                      </p:cBhvr>
                                      <p:to>
                                        <p:strVal val="visible"/>
                                      </p:to>
                                    </p:set>
                                    <p:anim calcmode="lin" valueType="num">
                                      <p:cBhvr additive="base">
                                        <p:cTn id="181" dur="2000" fill="hold"/>
                                        <p:tgtEl>
                                          <p:spTgt spid="40"/>
                                        </p:tgtEl>
                                        <p:attrNameLst>
                                          <p:attrName>ppt_x</p:attrName>
                                        </p:attrNameLst>
                                      </p:cBhvr>
                                      <p:tavLst>
                                        <p:tav tm="0">
                                          <p:val>
                                            <p:strVal val="0-#ppt_w/2"/>
                                          </p:val>
                                        </p:tav>
                                        <p:tav tm="100000">
                                          <p:val>
                                            <p:strVal val="#ppt_x"/>
                                          </p:val>
                                        </p:tav>
                                      </p:tavLst>
                                    </p:anim>
                                    <p:anim calcmode="lin" valueType="num">
                                      <p:cBhvr additive="base">
                                        <p:cTn id="182" dur="2000" fill="hold"/>
                                        <p:tgtEl>
                                          <p:spTgt spid="40"/>
                                        </p:tgtEl>
                                        <p:attrNameLst>
                                          <p:attrName>ppt_y</p:attrName>
                                        </p:attrNameLst>
                                      </p:cBhvr>
                                      <p:tavLst>
                                        <p:tav tm="0">
                                          <p:val>
                                            <p:strVal val="1+#ppt_h/2"/>
                                          </p:val>
                                        </p:tav>
                                        <p:tav tm="100000">
                                          <p:val>
                                            <p:strVal val="#ppt_y"/>
                                          </p:val>
                                        </p:tav>
                                      </p:tavLst>
                                    </p:anim>
                                  </p:childTnLst>
                                </p:cTn>
                              </p:par>
                              <p:par>
                                <p:cTn id="183" presetID="2" presetClass="entr" presetSubtype="12" fill="hold" grpId="0" nodeType="withEffect">
                                  <p:stCondLst>
                                    <p:cond delay="0"/>
                                  </p:stCondLst>
                                  <p:childTnLst>
                                    <p:set>
                                      <p:cBhvr>
                                        <p:cTn id="184" dur="1" fill="hold">
                                          <p:stCondLst>
                                            <p:cond delay="0"/>
                                          </p:stCondLst>
                                        </p:cTn>
                                        <p:tgtEl>
                                          <p:spTgt spid="41"/>
                                        </p:tgtEl>
                                        <p:attrNameLst>
                                          <p:attrName>style.visibility</p:attrName>
                                        </p:attrNameLst>
                                      </p:cBhvr>
                                      <p:to>
                                        <p:strVal val="visible"/>
                                      </p:to>
                                    </p:set>
                                    <p:anim calcmode="lin" valueType="num">
                                      <p:cBhvr additive="base">
                                        <p:cTn id="185" dur="2000" fill="hold"/>
                                        <p:tgtEl>
                                          <p:spTgt spid="41"/>
                                        </p:tgtEl>
                                        <p:attrNameLst>
                                          <p:attrName>ppt_x</p:attrName>
                                        </p:attrNameLst>
                                      </p:cBhvr>
                                      <p:tavLst>
                                        <p:tav tm="0">
                                          <p:val>
                                            <p:strVal val="0-#ppt_w/2"/>
                                          </p:val>
                                        </p:tav>
                                        <p:tav tm="100000">
                                          <p:val>
                                            <p:strVal val="#ppt_x"/>
                                          </p:val>
                                        </p:tav>
                                      </p:tavLst>
                                    </p:anim>
                                    <p:anim calcmode="lin" valueType="num">
                                      <p:cBhvr additive="base">
                                        <p:cTn id="186" dur="2000" fill="hold"/>
                                        <p:tgtEl>
                                          <p:spTgt spid="41"/>
                                        </p:tgtEl>
                                        <p:attrNameLst>
                                          <p:attrName>ppt_y</p:attrName>
                                        </p:attrNameLst>
                                      </p:cBhvr>
                                      <p:tavLst>
                                        <p:tav tm="0">
                                          <p:val>
                                            <p:strVal val="1+#ppt_h/2"/>
                                          </p:val>
                                        </p:tav>
                                        <p:tav tm="100000">
                                          <p:val>
                                            <p:strVal val="#ppt_y"/>
                                          </p:val>
                                        </p:tav>
                                      </p:tavLst>
                                    </p:anim>
                                  </p:childTnLst>
                                </p:cTn>
                              </p:par>
                              <p:par>
                                <p:cTn id="187" presetID="8" presetClass="emph" presetSubtype="0" fill="hold" grpId="1" nodeType="withEffect">
                                  <p:stCondLst>
                                    <p:cond delay="0"/>
                                  </p:stCondLst>
                                  <p:childTnLst>
                                    <p:animRot by="21600000">
                                      <p:cBhvr>
                                        <p:cTn id="188" dur="2000" fill="hold"/>
                                        <p:tgtEl>
                                          <p:spTgt spid="4"/>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5"/>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6"/>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7"/>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8"/>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9"/>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10"/>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11"/>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12"/>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13"/>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14"/>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43"/>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44"/>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45"/>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46"/>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47"/>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48"/>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49"/>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51"/>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52"/>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53"/>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54"/>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17"/>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18"/>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19"/>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20"/>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21"/>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22"/>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23"/>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24"/>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25"/>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26"/>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27"/>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28"/>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30"/>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31"/>
                                        </p:tgtEl>
                                        <p:attrNameLst>
                                          <p:attrName>r</p:attrName>
                                        </p:attrNameLst>
                                      </p:cBhvr>
                                    </p:animRot>
                                  </p:childTnLst>
                                </p:cTn>
                              </p:par>
                              <p:par>
                                <p:cTn id="259" presetID="8" presetClass="emph" presetSubtype="0" fill="hold" grpId="1" nodeType="withEffect">
                                  <p:stCondLst>
                                    <p:cond delay="0"/>
                                  </p:stCondLst>
                                  <p:childTnLst>
                                    <p:animRot by="-21600000">
                                      <p:cBhvr>
                                        <p:cTn id="260" dur="2000" fill="hold"/>
                                        <p:tgtEl>
                                          <p:spTgt spid="32"/>
                                        </p:tgtEl>
                                        <p:attrNameLst>
                                          <p:attrName>r</p:attrName>
                                        </p:attrNameLst>
                                      </p:cBhvr>
                                    </p:animRot>
                                  </p:childTnLst>
                                </p:cTn>
                              </p:par>
                              <p:par>
                                <p:cTn id="261" presetID="8" presetClass="emph" presetSubtype="0" fill="hold" grpId="1" nodeType="withEffect">
                                  <p:stCondLst>
                                    <p:cond delay="0"/>
                                  </p:stCondLst>
                                  <p:childTnLst>
                                    <p:animRot by="-21600000">
                                      <p:cBhvr>
                                        <p:cTn id="262" dur="2000" fill="hold"/>
                                        <p:tgtEl>
                                          <p:spTgt spid="33"/>
                                        </p:tgtEl>
                                        <p:attrNameLst>
                                          <p:attrName>r</p:attrName>
                                        </p:attrNameLst>
                                      </p:cBhvr>
                                    </p:animRot>
                                  </p:childTnLst>
                                </p:cTn>
                              </p:par>
                              <p:par>
                                <p:cTn id="263" presetID="8" presetClass="emph" presetSubtype="0" fill="hold" grpId="1" nodeType="withEffect">
                                  <p:stCondLst>
                                    <p:cond delay="0"/>
                                  </p:stCondLst>
                                  <p:childTnLst>
                                    <p:animRot by="-21600000">
                                      <p:cBhvr>
                                        <p:cTn id="264" dur="2000" fill="hold"/>
                                        <p:tgtEl>
                                          <p:spTgt spid="34"/>
                                        </p:tgtEl>
                                        <p:attrNameLst>
                                          <p:attrName>r</p:attrName>
                                        </p:attrNameLst>
                                      </p:cBhvr>
                                    </p:animRot>
                                  </p:childTnLst>
                                </p:cTn>
                              </p:par>
                              <p:par>
                                <p:cTn id="265" presetID="8" presetClass="emph" presetSubtype="0" fill="hold" grpId="1" nodeType="withEffect">
                                  <p:stCondLst>
                                    <p:cond delay="0"/>
                                  </p:stCondLst>
                                  <p:childTnLst>
                                    <p:animRot by="-21600000">
                                      <p:cBhvr>
                                        <p:cTn id="266" dur="2000" fill="hold"/>
                                        <p:tgtEl>
                                          <p:spTgt spid="35"/>
                                        </p:tgtEl>
                                        <p:attrNameLst>
                                          <p:attrName>r</p:attrName>
                                        </p:attrNameLst>
                                      </p:cBhvr>
                                    </p:animRot>
                                  </p:childTnLst>
                                </p:cTn>
                              </p:par>
                              <p:par>
                                <p:cTn id="267" presetID="8" presetClass="emph" presetSubtype="0" fill="hold" grpId="1" nodeType="withEffect">
                                  <p:stCondLst>
                                    <p:cond delay="0"/>
                                  </p:stCondLst>
                                  <p:childTnLst>
                                    <p:animRot by="-21600000">
                                      <p:cBhvr>
                                        <p:cTn id="268" dur="2000" fill="hold"/>
                                        <p:tgtEl>
                                          <p:spTgt spid="36"/>
                                        </p:tgtEl>
                                        <p:attrNameLst>
                                          <p:attrName>r</p:attrName>
                                        </p:attrNameLst>
                                      </p:cBhvr>
                                    </p:animRot>
                                  </p:childTnLst>
                                </p:cTn>
                              </p:par>
                              <p:par>
                                <p:cTn id="269" presetID="8" presetClass="emph" presetSubtype="0" fill="hold" grpId="1" nodeType="withEffect">
                                  <p:stCondLst>
                                    <p:cond delay="0"/>
                                  </p:stCondLst>
                                  <p:childTnLst>
                                    <p:animRot by="-21600000">
                                      <p:cBhvr>
                                        <p:cTn id="270" dur="2000" fill="hold"/>
                                        <p:tgtEl>
                                          <p:spTgt spid="38"/>
                                        </p:tgtEl>
                                        <p:attrNameLst>
                                          <p:attrName>r</p:attrName>
                                        </p:attrNameLst>
                                      </p:cBhvr>
                                    </p:animRot>
                                  </p:childTnLst>
                                </p:cTn>
                              </p:par>
                              <p:par>
                                <p:cTn id="271" presetID="8" presetClass="emph" presetSubtype="0" fill="hold" grpId="1" nodeType="withEffect">
                                  <p:stCondLst>
                                    <p:cond delay="0"/>
                                  </p:stCondLst>
                                  <p:childTnLst>
                                    <p:animRot by="-21600000">
                                      <p:cBhvr>
                                        <p:cTn id="272" dur="2000" fill="hold"/>
                                        <p:tgtEl>
                                          <p:spTgt spid="39"/>
                                        </p:tgtEl>
                                        <p:attrNameLst>
                                          <p:attrName>r</p:attrName>
                                        </p:attrNameLst>
                                      </p:cBhvr>
                                    </p:animRot>
                                  </p:childTnLst>
                                </p:cTn>
                              </p:par>
                              <p:par>
                                <p:cTn id="273" presetID="8" presetClass="emph" presetSubtype="0" fill="hold" grpId="1" nodeType="withEffect">
                                  <p:stCondLst>
                                    <p:cond delay="0"/>
                                  </p:stCondLst>
                                  <p:childTnLst>
                                    <p:animRot by="-21600000">
                                      <p:cBhvr>
                                        <p:cTn id="274" dur="2000" fill="hold"/>
                                        <p:tgtEl>
                                          <p:spTgt spid="40"/>
                                        </p:tgtEl>
                                        <p:attrNameLst>
                                          <p:attrName>r</p:attrName>
                                        </p:attrNameLst>
                                      </p:cBhvr>
                                    </p:animRot>
                                  </p:childTnLst>
                                </p:cTn>
                              </p:par>
                              <p:par>
                                <p:cTn id="275" presetID="8" presetClass="emph" presetSubtype="0" fill="hold" grpId="1" nodeType="withEffect">
                                  <p:stCondLst>
                                    <p:cond delay="0"/>
                                  </p:stCondLst>
                                  <p:childTnLst>
                                    <p:animRot by="-21600000">
                                      <p:cBhvr>
                                        <p:cTn id="276" dur="2000" fill="hold"/>
                                        <p:tgtEl>
                                          <p:spTgt spid="41"/>
                                        </p:tgtEl>
                                        <p:attrNameLst>
                                          <p:attrName>r</p:attrName>
                                        </p:attrNameLst>
                                      </p:cBhvr>
                                    </p:animRot>
                                  </p:childTnLst>
                                </p:cTn>
                              </p:par>
                            </p:childTnLst>
                          </p:cTn>
                        </p:par>
                        <p:par>
                          <p:cTn id="277" fill="hold">
                            <p:stCondLst>
                              <p:cond delay="2000"/>
                            </p:stCondLst>
                            <p:childTnLst>
                              <p:par>
                                <p:cTn id="278" presetID="3" presetClass="exit" presetSubtype="10" fill="hold" grpId="2" nodeType="afterEffect">
                                  <p:stCondLst>
                                    <p:cond delay="0"/>
                                  </p:stCondLst>
                                  <p:childTnLst>
                                    <p:animEffect transition="out" filter="blinds(horizontal)">
                                      <p:cBhvr>
                                        <p:cTn id="279" dur="2000"/>
                                        <p:tgtEl>
                                          <p:spTgt spid="4"/>
                                        </p:tgtEl>
                                      </p:cBhvr>
                                    </p:animEffect>
                                    <p:set>
                                      <p:cBhvr>
                                        <p:cTn id="280" dur="1" fill="hold">
                                          <p:stCondLst>
                                            <p:cond delay="1999"/>
                                          </p:stCondLst>
                                        </p:cTn>
                                        <p:tgtEl>
                                          <p:spTgt spid="4"/>
                                        </p:tgtEl>
                                        <p:attrNameLst>
                                          <p:attrName>style.visibility</p:attrName>
                                        </p:attrNameLst>
                                      </p:cBhvr>
                                      <p:to>
                                        <p:strVal val="hidden"/>
                                      </p:to>
                                    </p:set>
                                  </p:childTnLst>
                                </p:cTn>
                              </p:par>
                              <p:par>
                                <p:cTn id="281" presetID="3" presetClass="exit" presetSubtype="10" fill="hold" grpId="2" nodeType="withEffect">
                                  <p:stCondLst>
                                    <p:cond delay="0"/>
                                  </p:stCondLst>
                                  <p:childTnLst>
                                    <p:animEffect transition="out" filter="blinds(horizontal)">
                                      <p:cBhvr>
                                        <p:cTn id="282" dur="2000"/>
                                        <p:tgtEl>
                                          <p:spTgt spid="5"/>
                                        </p:tgtEl>
                                      </p:cBhvr>
                                    </p:animEffect>
                                    <p:set>
                                      <p:cBhvr>
                                        <p:cTn id="283" dur="1" fill="hold">
                                          <p:stCondLst>
                                            <p:cond delay="1999"/>
                                          </p:stCondLst>
                                        </p:cTn>
                                        <p:tgtEl>
                                          <p:spTgt spid="5"/>
                                        </p:tgtEl>
                                        <p:attrNameLst>
                                          <p:attrName>style.visibility</p:attrName>
                                        </p:attrNameLst>
                                      </p:cBhvr>
                                      <p:to>
                                        <p:strVal val="hidden"/>
                                      </p:to>
                                    </p:set>
                                  </p:childTnLst>
                                </p:cTn>
                              </p:par>
                              <p:par>
                                <p:cTn id="284" presetID="3" presetClass="exit" presetSubtype="10" fill="hold" grpId="2" nodeType="withEffect">
                                  <p:stCondLst>
                                    <p:cond delay="0"/>
                                  </p:stCondLst>
                                  <p:childTnLst>
                                    <p:animEffect transition="out" filter="blinds(horizontal)">
                                      <p:cBhvr>
                                        <p:cTn id="285" dur="2000"/>
                                        <p:tgtEl>
                                          <p:spTgt spid="6"/>
                                        </p:tgtEl>
                                      </p:cBhvr>
                                    </p:animEffect>
                                    <p:set>
                                      <p:cBhvr>
                                        <p:cTn id="286" dur="1" fill="hold">
                                          <p:stCondLst>
                                            <p:cond delay="1999"/>
                                          </p:stCondLst>
                                        </p:cTn>
                                        <p:tgtEl>
                                          <p:spTgt spid="6"/>
                                        </p:tgtEl>
                                        <p:attrNameLst>
                                          <p:attrName>style.visibility</p:attrName>
                                        </p:attrNameLst>
                                      </p:cBhvr>
                                      <p:to>
                                        <p:strVal val="hidden"/>
                                      </p:to>
                                    </p:set>
                                  </p:childTnLst>
                                </p:cTn>
                              </p:par>
                              <p:par>
                                <p:cTn id="287" presetID="3" presetClass="exit" presetSubtype="10" fill="hold" grpId="2" nodeType="withEffect">
                                  <p:stCondLst>
                                    <p:cond delay="0"/>
                                  </p:stCondLst>
                                  <p:childTnLst>
                                    <p:animEffect transition="out" filter="blinds(horizontal)">
                                      <p:cBhvr>
                                        <p:cTn id="288" dur="2000"/>
                                        <p:tgtEl>
                                          <p:spTgt spid="7"/>
                                        </p:tgtEl>
                                      </p:cBhvr>
                                    </p:animEffect>
                                    <p:set>
                                      <p:cBhvr>
                                        <p:cTn id="289" dur="1" fill="hold">
                                          <p:stCondLst>
                                            <p:cond delay="1999"/>
                                          </p:stCondLst>
                                        </p:cTn>
                                        <p:tgtEl>
                                          <p:spTgt spid="7"/>
                                        </p:tgtEl>
                                        <p:attrNameLst>
                                          <p:attrName>style.visibility</p:attrName>
                                        </p:attrNameLst>
                                      </p:cBhvr>
                                      <p:to>
                                        <p:strVal val="hidden"/>
                                      </p:to>
                                    </p:set>
                                  </p:childTnLst>
                                </p:cTn>
                              </p:par>
                              <p:par>
                                <p:cTn id="290" presetID="3" presetClass="exit" presetSubtype="10" fill="hold" grpId="2" nodeType="withEffect">
                                  <p:stCondLst>
                                    <p:cond delay="0"/>
                                  </p:stCondLst>
                                  <p:childTnLst>
                                    <p:animEffect transition="out" filter="blinds(horizontal)">
                                      <p:cBhvr>
                                        <p:cTn id="291" dur="2000"/>
                                        <p:tgtEl>
                                          <p:spTgt spid="8"/>
                                        </p:tgtEl>
                                      </p:cBhvr>
                                    </p:animEffect>
                                    <p:set>
                                      <p:cBhvr>
                                        <p:cTn id="292" dur="1" fill="hold">
                                          <p:stCondLst>
                                            <p:cond delay="1999"/>
                                          </p:stCondLst>
                                        </p:cTn>
                                        <p:tgtEl>
                                          <p:spTgt spid="8"/>
                                        </p:tgtEl>
                                        <p:attrNameLst>
                                          <p:attrName>style.visibility</p:attrName>
                                        </p:attrNameLst>
                                      </p:cBhvr>
                                      <p:to>
                                        <p:strVal val="hidden"/>
                                      </p:to>
                                    </p:set>
                                  </p:childTnLst>
                                </p:cTn>
                              </p:par>
                              <p:par>
                                <p:cTn id="293" presetID="3" presetClass="exit" presetSubtype="10" fill="hold" grpId="2" nodeType="withEffect">
                                  <p:stCondLst>
                                    <p:cond delay="0"/>
                                  </p:stCondLst>
                                  <p:childTnLst>
                                    <p:animEffect transition="out" filter="blinds(horizontal)">
                                      <p:cBhvr>
                                        <p:cTn id="294" dur="2000"/>
                                        <p:tgtEl>
                                          <p:spTgt spid="9"/>
                                        </p:tgtEl>
                                      </p:cBhvr>
                                    </p:animEffect>
                                    <p:set>
                                      <p:cBhvr>
                                        <p:cTn id="295" dur="1" fill="hold">
                                          <p:stCondLst>
                                            <p:cond delay="1999"/>
                                          </p:stCondLst>
                                        </p:cTn>
                                        <p:tgtEl>
                                          <p:spTgt spid="9"/>
                                        </p:tgtEl>
                                        <p:attrNameLst>
                                          <p:attrName>style.visibility</p:attrName>
                                        </p:attrNameLst>
                                      </p:cBhvr>
                                      <p:to>
                                        <p:strVal val="hidden"/>
                                      </p:to>
                                    </p:set>
                                  </p:childTnLst>
                                </p:cTn>
                              </p:par>
                              <p:par>
                                <p:cTn id="296" presetID="3" presetClass="exit" presetSubtype="10" fill="hold" grpId="2" nodeType="withEffect">
                                  <p:stCondLst>
                                    <p:cond delay="0"/>
                                  </p:stCondLst>
                                  <p:childTnLst>
                                    <p:animEffect transition="out" filter="blinds(horizontal)">
                                      <p:cBhvr>
                                        <p:cTn id="297" dur="2000"/>
                                        <p:tgtEl>
                                          <p:spTgt spid="10"/>
                                        </p:tgtEl>
                                      </p:cBhvr>
                                    </p:animEffect>
                                    <p:set>
                                      <p:cBhvr>
                                        <p:cTn id="298" dur="1" fill="hold">
                                          <p:stCondLst>
                                            <p:cond delay="1999"/>
                                          </p:stCondLst>
                                        </p:cTn>
                                        <p:tgtEl>
                                          <p:spTgt spid="10"/>
                                        </p:tgtEl>
                                        <p:attrNameLst>
                                          <p:attrName>style.visibility</p:attrName>
                                        </p:attrNameLst>
                                      </p:cBhvr>
                                      <p:to>
                                        <p:strVal val="hidden"/>
                                      </p:to>
                                    </p:set>
                                  </p:childTnLst>
                                </p:cTn>
                              </p:par>
                              <p:par>
                                <p:cTn id="299" presetID="3" presetClass="exit" presetSubtype="10" fill="hold" grpId="2" nodeType="withEffect">
                                  <p:stCondLst>
                                    <p:cond delay="0"/>
                                  </p:stCondLst>
                                  <p:childTnLst>
                                    <p:animEffect transition="out" filter="blinds(horizontal)">
                                      <p:cBhvr>
                                        <p:cTn id="300" dur="2000"/>
                                        <p:tgtEl>
                                          <p:spTgt spid="11"/>
                                        </p:tgtEl>
                                      </p:cBhvr>
                                    </p:animEffect>
                                    <p:set>
                                      <p:cBhvr>
                                        <p:cTn id="301" dur="1" fill="hold">
                                          <p:stCondLst>
                                            <p:cond delay="1999"/>
                                          </p:stCondLst>
                                        </p:cTn>
                                        <p:tgtEl>
                                          <p:spTgt spid="11"/>
                                        </p:tgtEl>
                                        <p:attrNameLst>
                                          <p:attrName>style.visibility</p:attrName>
                                        </p:attrNameLst>
                                      </p:cBhvr>
                                      <p:to>
                                        <p:strVal val="hidden"/>
                                      </p:to>
                                    </p:set>
                                  </p:childTnLst>
                                </p:cTn>
                              </p:par>
                              <p:par>
                                <p:cTn id="302" presetID="3" presetClass="exit" presetSubtype="10" fill="hold" grpId="2" nodeType="withEffect">
                                  <p:stCondLst>
                                    <p:cond delay="0"/>
                                  </p:stCondLst>
                                  <p:childTnLst>
                                    <p:animEffect transition="out" filter="blinds(horizontal)">
                                      <p:cBhvr>
                                        <p:cTn id="303" dur="2000"/>
                                        <p:tgtEl>
                                          <p:spTgt spid="12"/>
                                        </p:tgtEl>
                                      </p:cBhvr>
                                    </p:animEffect>
                                    <p:set>
                                      <p:cBhvr>
                                        <p:cTn id="304" dur="1" fill="hold">
                                          <p:stCondLst>
                                            <p:cond delay="1999"/>
                                          </p:stCondLst>
                                        </p:cTn>
                                        <p:tgtEl>
                                          <p:spTgt spid="12"/>
                                        </p:tgtEl>
                                        <p:attrNameLst>
                                          <p:attrName>style.visibility</p:attrName>
                                        </p:attrNameLst>
                                      </p:cBhvr>
                                      <p:to>
                                        <p:strVal val="hidden"/>
                                      </p:to>
                                    </p:set>
                                  </p:childTnLst>
                                </p:cTn>
                              </p:par>
                              <p:par>
                                <p:cTn id="305" presetID="3" presetClass="exit" presetSubtype="10" fill="hold" grpId="2" nodeType="withEffect">
                                  <p:stCondLst>
                                    <p:cond delay="0"/>
                                  </p:stCondLst>
                                  <p:childTnLst>
                                    <p:animEffect transition="out" filter="blinds(horizontal)">
                                      <p:cBhvr>
                                        <p:cTn id="306" dur="2000"/>
                                        <p:tgtEl>
                                          <p:spTgt spid="13"/>
                                        </p:tgtEl>
                                      </p:cBhvr>
                                    </p:animEffect>
                                    <p:set>
                                      <p:cBhvr>
                                        <p:cTn id="307" dur="1" fill="hold">
                                          <p:stCondLst>
                                            <p:cond delay="1999"/>
                                          </p:stCondLst>
                                        </p:cTn>
                                        <p:tgtEl>
                                          <p:spTgt spid="13"/>
                                        </p:tgtEl>
                                        <p:attrNameLst>
                                          <p:attrName>style.visibility</p:attrName>
                                        </p:attrNameLst>
                                      </p:cBhvr>
                                      <p:to>
                                        <p:strVal val="hidden"/>
                                      </p:to>
                                    </p:set>
                                  </p:childTnLst>
                                </p:cTn>
                              </p:par>
                              <p:par>
                                <p:cTn id="308" presetID="3" presetClass="exit" presetSubtype="10" fill="hold" grpId="2" nodeType="withEffect">
                                  <p:stCondLst>
                                    <p:cond delay="0"/>
                                  </p:stCondLst>
                                  <p:childTnLst>
                                    <p:animEffect transition="out" filter="blinds(horizontal)">
                                      <p:cBhvr>
                                        <p:cTn id="309" dur="2000"/>
                                        <p:tgtEl>
                                          <p:spTgt spid="14"/>
                                        </p:tgtEl>
                                      </p:cBhvr>
                                    </p:animEffect>
                                    <p:set>
                                      <p:cBhvr>
                                        <p:cTn id="310" dur="1" fill="hold">
                                          <p:stCondLst>
                                            <p:cond delay="1999"/>
                                          </p:stCondLst>
                                        </p:cTn>
                                        <p:tgtEl>
                                          <p:spTgt spid="14"/>
                                        </p:tgtEl>
                                        <p:attrNameLst>
                                          <p:attrName>style.visibility</p:attrName>
                                        </p:attrNameLst>
                                      </p:cBhvr>
                                      <p:to>
                                        <p:strVal val="hidden"/>
                                      </p:to>
                                    </p:set>
                                  </p:childTnLst>
                                </p:cTn>
                              </p:par>
                              <p:par>
                                <p:cTn id="311" presetID="3" presetClass="exit" presetSubtype="10" fill="hold" grpId="2" nodeType="withEffect">
                                  <p:stCondLst>
                                    <p:cond delay="0"/>
                                  </p:stCondLst>
                                  <p:childTnLst>
                                    <p:animEffect transition="out" filter="blinds(horizontal)">
                                      <p:cBhvr>
                                        <p:cTn id="312" dur="2000"/>
                                        <p:tgtEl>
                                          <p:spTgt spid="43"/>
                                        </p:tgtEl>
                                      </p:cBhvr>
                                    </p:animEffect>
                                    <p:set>
                                      <p:cBhvr>
                                        <p:cTn id="313" dur="1" fill="hold">
                                          <p:stCondLst>
                                            <p:cond delay="1999"/>
                                          </p:stCondLst>
                                        </p:cTn>
                                        <p:tgtEl>
                                          <p:spTgt spid="43"/>
                                        </p:tgtEl>
                                        <p:attrNameLst>
                                          <p:attrName>style.visibility</p:attrName>
                                        </p:attrNameLst>
                                      </p:cBhvr>
                                      <p:to>
                                        <p:strVal val="hidden"/>
                                      </p:to>
                                    </p:set>
                                  </p:childTnLst>
                                </p:cTn>
                              </p:par>
                              <p:par>
                                <p:cTn id="314" presetID="3" presetClass="exit" presetSubtype="10" fill="hold" grpId="2" nodeType="withEffect">
                                  <p:stCondLst>
                                    <p:cond delay="0"/>
                                  </p:stCondLst>
                                  <p:childTnLst>
                                    <p:animEffect transition="out" filter="blinds(horizontal)">
                                      <p:cBhvr>
                                        <p:cTn id="315" dur="2000"/>
                                        <p:tgtEl>
                                          <p:spTgt spid="44"/>
                                        </p:tgtEl>
                                      </p:cBhvr>
                                    </p:animEffect>
                                    <p:set>
                                      <p:cBhvr>
                                        <p:cTn id="316" dur="1" fill="hold">
                                          <p:stCondLst>
                                            <p:cond delay="1999"/>
                                          </p:stCondLst>
                                        </p:cTn>
                                        <p:tgtEl>
                                          <p:spTgt spid="44"/>
                                        </p:tgtEl>
                                        <p:attrNameLst>
                                          <p:attrName>style.visibility</p:attrName>
                                        </p:attrNameLst>
                                      </p:cBhvr>
                                      <p:to>
                                        <p:strVal val="hidden"/>
                                      </p:to>
                                    </p:set>
                                  </p:childTnLst>
                                </p:cTn>
                              </p:par>
                              <p:par>
                                <p:cTn id="317" presetID="3" presetClass="exit" presetSubtype="10" fill="hold" grpId="2" nodeType="withEffect">
                                  <p:stCondLst>
                                    <p:cond delay="0"/>
                                  </p:stCondLst>
                                  <p:childTnLst>
                                    <p:animEffect transition="out" filter="blinds(horizontal)">
                                      <p:cBhvr>
                                        <p:cTn id="318" dur="2000"/>
                                        <p:tgtEl>
                                          <p:spTgt spid="45"/>
                                        </p:tgtEl>
                                      </p:cBhvr>
                                    </p:animEffect>
                                    <p:set>
                                      <p:cBhvr>
                                        <p:cTn id="319" dur="1" fill="hold">
                                          <p:stCondLst>
                                            <p:cond delay="1999"/>
                                          </p:stCondLst>
                                        </p:cTn>
                                        <p:tgtEl>
                                          <p:spTgt spid="45"/>
                                        </p:tgtEl>
                                        <p:attrNameLst>
                                          <p:attrName>style.visibility</p:attrName>
                                        </p:attrNameLst>
                                      </p:cBhvr>
                                      <p:to>
                                        <p:strVal val="hidden"/>
                                      </p:to>
                                    </p:set>
                                  </p:childTnLst>
                                </p:cTn>
                              </p:par>
                              <p:par>
                                <p:cTn id="320" presetID="3" presetClass="exit" presetSubtype="10" fill="hold" grpId="2" nodeType="withEffect">
                                  <p:stCondLst>
                                    <p:cond delay="0"/>
                                  </p:stCondLst>
                                  <p:childTnLst>
                                    <p:animEffect transition="out" filter="blinds(horizontal)">
                                      <p:cBhvr>
                                        <p:cTn id="321" dur="2000"/>
                                        <p:tgtEl>
                                          <p:spTgt spid="46"/>
                                        </p:tgtEl>
                                      </p:cBhvr>
                                    </p:animEffect>
                                    <p:set>
                                      <p:cBhvr>
                                        <p:cTn id="322" dur="1" fill="hold">
                                          <p:stCondLst>
                                            <p:cond delay="1999"/>
                                          </p:stCondLst>
                                        </p:cTn>
                                        <p:tgtEl>
                                          <p:spTgt spid="46"/>
                                        </p:tgtEl>
                                        <p:attrNameLst>
                                          <p:attrName>style.visibility</p:attrName>
                                        </p:attrNameLst>
                                      </p:cBhvr>
                                      <p:to>
                                        <p:strVal val="hidden"/>
                                      </p:to>
                                    </p:set>
                                  </p:childTnLst>
                                </p:cTn>
                              </p:par>
                              <p:par>
                                <p:cTn id="323" presetID="3" presetClass="exit" presetSubtype="10" fill="hold" grpId="2" nodeType="withEffect">
                                  <p:stCondLst>
                                    <p:cond delay="0"/>
                                  </p:stCondLst>
                                  <p:childTnLst>
                                    <p:animEffect transition="out" filter="blinds(horizontal)">
                                      <p:cBhvr>
                                        <p:cTn id="324" dur="2000"/>
                                        <p:tgtEl>
                                          <p:spTgt spid="47"/>
                                        </p:tgtEl>
                                      </p:cBhvr>
                                    </p:animEffect>
                                    <p:set>
                                      <p:cBhvr>
                                        <p:cTn id="325" dur="1" fill="hold">
                                          <p:stCondLst>
                                            <p:cond delay="1999"/>
                                          </p:stCondLst>
                                        </p:cTn>
                                        <p:tgtEl>
                                          <p:spTgt spid="47"/>
                                        </p:tgtEl>
                                        <p:attrNameLst>
                                          <p:attrName>style.visibility</p:attrName>
                                        </p:attrNameLst>
                                      </p:cBhvr>
                                      <p:to>
                                        <p:strVal val="hidden"/>
                                      </p:to>
                                    </p:set>
                                  </p:childTnLst>
                                </p:cTn>
                              </p:par>
                              <p:par>
                                <p:cTn id="326" presetID="3" presetClass="exit" presetSubtype="10" fill="hold" grpId="2" nodeType="withEffect">
                                  <p:stCondLst>
                                    <p:cond delay="0"/>
                                  </p:stCondLst>
                                  <p:childTnLst>
                                    <p:animEffect transition="out" filter="blinds(horizontal)">
                                      <p:cBhvr>
                                        <p:cTn id="327" dur="2000"/>
                                        <p:tgtEl>
                                          <p:spTgt spid="48"/>
                                        </p:tgtEl>
                                      </p:cBhvr>
                                    </p:animEffect>
                                    <p:set>
                                      <p:cBhvr>
                                        <p:cTn id="328" dur="1" fill="hold">
                                          <p:stCondLst>
                                            <p:cond delay="1999"/>
                                          </p:stCondLst>
                                        </p:cTn>
                                        <p:tgtEl>
                                          <p:spTgt spid="48"/>
                                        </p:tgtEl>
                                        <p:attrNameLst>
                                          <p:attrName>style.visibility</p:attrName>
                                        </p:attrNameLst>
                                      </p:cBhvr>
                                      <p:to>
                                        <p:strVal val="hidden"/>
                                      </p:to>
                                    </p:set>
                                  </p:childTnLst>
                                </p:cTn>
                              </p:par>
                              <p:par>
                                <p:cTn id="329" presetID="3" presetClass="exit" presetSubtype="10" fill="hold" grpId="2" nodeType="withEffect">
                                  <p:stCondLst>
                                    <p:cond delay="0"/>
                                  </p:stCondLst>
                                  <p:childTnLst>
                                    <p:animEffect transition="out" filter="blinds(horizontal)">
                                      <p:cBhvr>
                                        <p:cTn id="330" dur="2000"/>
                                        <p:tgtEl>
                                          <p:spTgt spid="49"/>
                                        </p:tgtEl>
                                      </p:cBhvr>
                                    </p:animEffect>
                                    <p:set>
                                      <p:cBhvr>
                                        <p:cTn id="331" dur="1" fill="hold">
                                          <p:stCondLst>
                                            <p:cond delay="1999"/>
                                          </p:stCondLst>
                                        </p:cTn>
                                        <p:tgtEl>
                                          <p:spTgt spid="49"/>
                                        </p:tgtEl>
                                        <p:attrNameLst>
                                          <p:attrName>style.visibility</p:attrName>
                                        </p:attrNameLst>
                                      </p:cBhvr>
                                      <p:to>
                                        <p:strVal val="hidden"/>
                                      </p:to>
                                    </p:set>
                                  </p:childTnLst>
                                </p:cTn>
                              </p:par>
                              <p:par>
                                <p:cTn id="332" presetID="3" presetClass="exit" presetSubtype="10" fill="hold" grpId="2" nodeType="withEffect">
                                  <p:stCondLst>
                                    <p:cond delay="0"/>
                                  </p:stCondLst>
                                  <p:childTnLst>
                                    <p:animEffect transition="out" filter="blinds(horizontal)">
                                      <p:cBhvr>
                                        <p:cTn id="333" dur="2000"/>
                                        <p:tgtEl>
                                          <p:spTgt spid="51"/>
                                        </p:tgtEl>
                                      </p:cBhvr>
                                    </p:animEffect>
                                    <p:set>
                                      <p:cBhvr>
                                        <p:cTn id="334" dur="1" fill="hold">
                                          <p:stCondLst>
                                            <p:cond delay="1999"/>
                                          </p:stCondLst>
                                        </p:cTn>
                                        <p:tgtEl>
                                          <p:spTgt spid="51"/>
                                        </p:tgtEl>
                                        <p:attrNameLst>
                                          <p:attrName>style.visibility</p:attrName>
                                        </p:attrNameLst>
                                      </p:cBhvr>
                                      <p:to>
                                        <p:strVal val="hidden"/>
                                      </p:to>
                                    </p:set>
                                  </p:childTnLst>
                                </p:cTn>
                              </p:par>
                              <p:par>
                                <p:cTn id="335" presetID="3" presetClass="exit" presetSubtype="10" fill="hold" grpId="2" nodeType="withEffect">
                                  <p:stCondLst>
                                    <p:cond delay="0"/>
                                  </p:stCondLst>
                                  <p:childTnLst>
                                    <p:animEffect transition="out" filter="blinds(horizontal)">
                                      <p:cBhvr>
                                        <p:cTn id="336" dur="2000"/>
                                        <p:tgtEl>
                                          <p:spTgt spid="52"/>
                                        </p:tgtEl>
                                      </p:cBhvr>
                                    </p:animEffect>
                                    <p:set>
                                      <p:cBhvr>
                                        <p:cTn id="337" dur="1" fill="hold">
                                          <p:stCondLst>
                                            <p:cond delay="1999"/>
                                          </p:stCondLst>
                                        </p:cTn>
                                        <p:tgtEl>
                                          <p:spTgt spid="52"/>
                                        </p:tgtEl>
                                        <p:attrNameLst>
                                          <p:attrName>style.visibility</p:attrName>
                                        </p:attrNameLst>
                                      </p:cBhvr>
                                      <p:to>
                                        <p:strVal val="hidden"/>
                                      </p:to>
                                    </p:set>
                                  </p:childTnLst>
                                </p:cTn>
                              </p:par>
                              <p:par>
                                <p:cTn id="338" presetID="3" presetClass="exit" presetSubtype="10" fill="hold" grpId="2" nodeType="withEffect">
                                  <p:stCondLst>
                                    <p:cond delay="0"/>
                                  </p:stCondLst>
                                  <p:childTnLst>
                                    <p:animEffect transition="out" filter="blinds(horizontal)">
                                      <p:cBhvr>
                                        <p:cTn id="339" dur="2000"/>
                                        <p:tgtEl>
                                          <p:spTgt spid="53"/>
                                        </p:tgtEl>
                                      </p:cBhvr>
                                    </p:animEffect>
                                    <p:set>
                                      <p:cBhvr>
                                        <p:cTn id="340" dur="1" fill="hold">
                                          <p:stCondLst>
                                            <p:cond delay="1999"/>
                                          </p:stCondLst>
                                        </p:cTn>
                                        <p:tgtEl>
                                          <p:spTgt spid="53"/>
                                        </p:tgtEl>
                                        <p:attrNameLst>
                                          <p:attrName>style.visibility</p:attrName>
                                        </p:attrNameLst>
                                      </p:cBhvr>
                                      <p:to>
                                        <p:strVal val="hidden"/>
                                      </p:to>
                                    </p:set>
                                  </p:childTnLst>
                                </p:cTn>
                              </p:par>
                              <p:par>
                                <p:cTn id="341" presetID="3" presetClass="exit" presetSubtype="10" fill="hold" grpId="2" nodeType="withEffect">
                                  <p:stCondLst>
                                    <p:cond delay="0"/>
                                  </p:stCondLst>
                                  <p:childTnLst>
                                    <p:animEffect transition="out" filter="blinds(horizontal)">
                                      <p:cBhvr>
                                        <p:cTn id="342" dur="2000"/>
                                        <p:tgtEl>
                                          <p:spTgt spid="54"/>
                                        </p:tgtEl>
                                      </p:cBhvr>
                                    </p:animEffect>
                                    <p:set>
                                      <p:cBhvr>
                                        <p:cTn id="343" dur="1" fill="hold">
                                          <p:stCondLst>
                                            <p:cond delay="1999"/>
                                          </p:stCondLst>
                                        </p:cTn>
                                        <p:tgtEl>
                                          <p:spTgt spid="54"/>
                                        </p:tgtEl>
                                        <p:attrNameLst>
                                          <p:attrName>style.visibility</p:attrName>
                                        </p:attrNameLst>
                                      </p:cBhvr>
                                      <p:to>
                                        <p:strVal val="hidden"/>
                                      </p:to>
                                    </p:set>
                                  </p:childTnLst>
                                </p:cTn>
                              </p:par>
                              <p:par>
                                <p:cTn id="344" presetID="3" presetClass="exit" presetSubtype="10" fill="hold" grpId="2" nodeType="withEffect">
                                  <p:stCondLst>
                                    <p:cond delay="0"/>
                                  </p:stCondLst>
                                  <p:childTnLst>
                                    <p:animEffect transition="out" filter="blinds(horizontal)">
                                      <p:cBhvr>
                                        <p:cTn id="345" dur="2000"/>
                                        <p:tgtEl>
                                          <p:spTgt spid="17"/>
                                        </p:tgtEl>
                                      </p:cBhvr>
                                    </p:animEffect>
                                    <p:set>
                                      <p:cBhvr>
                                        <p:cTn id="346" dur="1" fill="hold">
                                          <p:stCondLst>
                                            <p:cond delay="1999"/>
                                          </p:stCondLst>
                                        </p:cTn>
                                        <p:tgtEl>
                                          <p:spTgt spid="17"/>
                                        </p:tgtEl>
                                        <p:attrNameLst>
                                          <p:attrName>style.visibility</p:attrName>
                                        </p:attrNameLst>
                                      </p:cBhvr>
                                      <p:to>
                                        <p:strVal val="hidden"/>
                                      </p:to>
                                    </p:set>
                                  </p:childTnLst>
                                </p:cTn>
                              </p:par>
                              <p:par>
                                <p:cTn id="347" presetID="3" presetClass="exit" presetSubtype="10" fill="hold" grpId="2" nodeType="withEffect">
                                  <p:stCondLst>
                                    <p:cond delay="0"/>
                                  </p:stCondLst>
                                  <p:childTnLst>
                                    <p:animEffect transition="out" filter="blinds(horizontal)">
                                      <p:cBhvr>
                                        <p:cTn id="348" dur="2000"/>
                                        <p:tgtEl>
                                          <p:spTgt spid="18"/>
                                        </p:tgtEl>
                                      </p:cBhvr>
                                    </p:animEffect>
                                    <p:set>
                                      <p:cBhvr>
                                        <p:cTn id="349" dur="1" fill="hold">
                                          <p:stCondLst>
                                            <p:cond delay="1999"/>
                                          </p:stCondLst>
                                        </p:cTn>
                                        <p:tgtEl>
                                          <p:spTgt spid="18"/>
                                        </p:tgtEl>
                                        <p:attrNameLst>
                                          <p:attrName>style.visibility</p:attrName>
                                        </p:attrNameLst>
                                      </p:cBhvr>
                                      <p:to>
                                        <p:strVal val="hidden"/>
                                      </p:to>
                                    </p:set>
                                  </p:childTnLst>
                                </p:cTn>
                              </p:par>
                              <p:par>
                                <p:cTn id="350" presetID="3" presetClass="exit" presetSubtype="10" fill="hold" grpId="2" nodeType="withEffect">
                                  <p:stCondLst>
                                    <p:cond delay="0"/>
                                  </p:stCondLst>
                                  <p:childTnLst>
                                    <p:animEffect transition="out" filter="blinds(horizontal)">
                                      <p:cBhvr>
                                        <p:cTn id="351" dur="2000"/>
                                        <p:tgtEl>
                                          <p:spTgt spid="19"/>
                                        </p:tgtEl>
                                      </p:cBhvr>
                                    </p:animEffect>
                                    <p:set>
                                      <p:cBhvr>
                                        <p:cTn id="352" dur="1" fill="hold">
                                          <p:stCondLst>
                                            <p:cond delay="1999"/>
                                          </p:stCondLst>
                                        </p:cTn>
                                        <p:tgtEl>
                                          <p:spTgt spid="19"/>
                                        </p:tgtEl>
                                        <p:attrNameLst>
                                          <p:attrName>style.visibility</p:attrName>
                                        </p:attrNameLst>
                                      </p:cBhvr>
                                      <p:to>
                                        <p:strVal val="hidden"/>
                                      </p:to>
                                    </p:set>
                                  </p:childTnLst>
                                </p:cTn>
                              </p:par>
                              <p:par>
                                <p:cTn id="353" presetID="3" presetClass="exit" presetSubtype="10" fill="hold" grpId="2" nodeType="withEffect">
                                  <p:stCondLst>
                                    <p:cond delay="0"/>
                                  </p:stCondLst>
                                  <p:childTnLst>
                                    <p:animEffect transition="out" filter="blinds(horizontal)">
                                      <p:cBhvr>
                                        <p:cTn id="354" dur="2000"/>
                                        <p:tgtEl>
                                          <p:spTgt spid="20"/>
                                        </p:tgtEl>
                                      </p:cBhvr>
                                    </p:animEffect>
                                    <p:set>
                                      <p:cBhvr>
                                        <p:cTn id="355" dur="1" fill="hold">
                                          <p:stCondLst>
                                            <p:cond delay="1999"/>
                                          </p:stCondLst>
                                        </p:cTn>
                                        <p:tgtEl>
                                          <p:spTgt spid="20"/>
                                        </p:tgtEl>
                                        <p:attrNameLst>
                                          <p:attrName>style.visibility</p:attrName>
                                        </p:attrNameLst>
                                      </p:cBhvr>
                                      <p:to>
                                        <p:strVal val="hidden"/>
                                      </p:to>
                                    </p:set>
                                  </p:childTnLst>
                                </p:cTn>
                              </p:par>
                              <p:par>
                                <p:cTn id="356" presetID="3" presetClass="exit" presetSubtype="10" fill="hold" grpId="2" nodeType="withEffect">
                                  <p:stCondLst>
                                    <p:cond delay="0"/>
                                  </p:stCondLst>
                                  <p:childTnLst>
                                    <p:animEffect transition="out" filter="blinds(horizontal)">
                                      <p:cBhvr>
                                        <p:cTn id="357" dur="2000"/>
                                        <p:tgtEl>
                                          <p:spTgt spid="21"/>
                                        </p:tgtEl>
                                      </p:cBhvr>
                                    </p:animEffect>
                                    <p:set>
                                      <p:cBhvr>
                                        <p:cTn id="358" dur="1" fill="hold">
                                          <p:stCondLst>
                                            <p:cond delay="1999"/>
                                          </p:stCondLst>
                                        </p:cTn>
                                        <p:tgtEl>
                                          <p:spTgt spid="21"/>
                                        </p:tgtEl>
                                        <p:attrNameLst>
                                          <p:attrName>style.visibility</p:attrName>
                                        </p:attrNameLst>
                                      </p:cBhvr>
                                      <p:to>
                                        <p:strVal val="hidden"/>
                                      </p:to>
                                    </p:set>
                                  </p:childTnLst>
                                </p:cTn>
                              </p:par>
                              <p:par>
                                <p:cTn id="359" presetID="3" presetClass="exit" presetSubtype="10" fill="hold" grpId="2" nodeType="withEffect">
                                  <p:stCondLst>
                                    <p:cond delay="0"/>
                                  </p:stCondLst>
                                  <p:childTnLst>
                                    <p:animEffect transition="out" filter="blinds(horizontal)">
                                      <p:cBhvr>
                                        <p:cTn id="360" dur="2000"/>
                                        <p:tgtEl>
                                          <p:spTgt spid="22"/>
                                        </p:tgtEl>
                                      </p:cBhvr>
                                    </p:animEffect>
                                    <p:set>
                                      <p:cBhvr>
                                        <p:cTn id="361" dur="1" fill="hold">
                                          <p:stCondLst>
                                            <p:cond delay="1999"/>
                                          </p:stCondLst>
                                        </p:cTn>
                                        <p:tgtEl>
                                          <p:spTgt spid="22"/>
                                        </p:tgtEl>
                                        <p:attrNameLst>
                                          <p:attrName>style.visibility</p:attrName>
                                        </p:attrNameLst>
                                      </p:cBhvr>
                                      <p:to>
                                        <p:strVal val="hidden"/>
                                      </p:to>
                                    </p:set>
                                  </p:childTnLst>
                                </p:cTn>
                              </p:par>
                              <p:par>
                                <p:cTn id="362" presetID="3" presetClass="exit" presetSubtype="10" fill="hold" grpId="2" nodeType="withEffect">
                                  <p:stCondLst>
                                    <p:cond delay="0"/>
                                  </p:stCondLst>
                                  <p:childTnLst>
                                    <p:animEffect transition="out" filter="blinds(horizontal)">
                                      <p:cBhvr>
                                        <p:cTn id="363" dur="2000"/>
                                        <p:tgtEl>
                                          <p:spTgt spid="23"/>
                                        </p:tgtEl>
                                      </p:cBhvr>
                                    </p:animEffect>
                                    <p:set>
                                      <p:cBhvr>
                                        <p:cTn id="364" dur="1" fill="hold">
                                          <p:stCondLst>
                                            <p:cond delay="1999"/>
                                          </p:stCondLst>
                                        </p:cTn>
                                        <p:tgtEl>
                                          <p:spTgt spid="23"/>
                                        </p:tgtEl>
                                        <p:attrNameLst>
                                          <p:attrName>style.visibility</p:attrName>
                                        </p:attrNameLst>
                                      </p:cBhvr>
                                      <p:to>
                                        <p:strVal val="hidden"/>
                                      </p:to>
                                    </p:set>
                                  </p:childTnLst>
                                </p:cTn>
                              </p:par>
                              <p:par>
                                <p:cTn id="365" presetID="3" presetClass="exit" presetSubtype="10" fill="hold" grpId="2" nodeType="withEffect">
                                  <p:stCondLst>
                                    <p:cond delay="0"/>
                                  </p:stCondLst>
                                  <p:childTnLst>
                                    <p:animEffect transition="out" filter="blinds(horizontal)">
                                      <p:cBhvr>
                                        <p:cTn id="366" dur="2000"/>
                                        <p:tgtEl>
                                          <p:spTgt spid="24"/>
                                        </p:tgtEl>
                                      </p:cBhvr>
                                    </p:animEffect>
                                    <p:set>
                                      <p:cBhvr>
                                        <p:cTn id="367" dur="1" fill="hold">
                                          <p:stCondLst>
                                            <p:cond delay="1999"/>
                                          </p:stCondLst>
                                        </p:cTn>
                                        <p:tgtEl>
                                          <p:spTgt spid="24"/>
                                        </p:tgtEl>
                                        <p:attrNameLst>
                                          <p:attrName>style.visibility</p:attrName>
                                        </p:attrNameLst>
                                      </p:cBhvr>
                                      <p:to>
                                        <p:strVal val="hidden"/>
                                      </p:to>
                                    </p:set>
                                  </p:childTnLst>
                                </p:cTn>
                              </p:par>
                              <p:par>
                                <p:cTn id="368" presetID="3" presetClass="exit" presetSubtype="10" fill="hold" grpId="2" nodeType="withEffect">
                                  <p:stCondLst>
                                    <p:cond delay="0"/>
                                  </p:stCondLst>
                                  <p:childTnLst>
                                    <p:animEffect transition="out" filter="blinds(horizontal)">
                                      <p:cBhvr>
                                        <p:cTn id="369" dur="2000"/>
                                        <p:tgtEl>
                                          <p:spTgt spid="25"/>
                                        </p:tgtEl>
                                      </p:cBhvr>
                                    </p:animEffect>
                                    <p:set>
                                      <p:cBhvr>
                                        <p:cTn id="370" dur="1" fill="hold">
                                          <p:stCondLst>
                                            <p:cond delay="1999"/>
                                          </p:stCondLst>
                                        </p:cTn>
                                        <p:tgtEl>
                                          <p:spTgt spid="25"/>
                                        </p:tgtEl>
                                        <p:attrNameLst>
                                          <p:attrName>style.visibility</p:attrName>
                                        </p:attrNameLst>
                                      </p:cBhvr>
                                      <p:to>
                                        <p:strVal val="hidden"/>
                                      </p:to>
                                    </p:set>
                                  </p:childTnLst>
                                </p:cTn>
                              </p:par>
                              <p:par>
                                <p:cTn id="371" presetID="3" presetClass="exit" presetSubtype="10" fill="hold" grpId="2" nodeType="withEffect">
                                  <p:stCondLst>
                                    <p:cond delay="0"/>
                                  </p:stCondLst>
                                  <p:childTnLst>
                                    <p:animEffect transition="out" filter="blinds(horizontal)">
                                      <p:cBhvr>
                                        <p:cTn id="372" dur="2000"/>
                                        <p:tgtEl>
                                          <p:spTgt spid="26"/>
                                        </p:tgtEl>
                                      </p:cBhvr>
                                    </p:animEffect>
                                    <p:set>
                                      <p:cBhvr>
                                        <p:cTn id="373" dur="1" fill="hold">
                                          <p:stCondLst>
                                            <p:cond delay="1999"/>
                                          </p:stCondLst>
                                        </p:cTn>
                                        <p:tgtEl>
                                          <p:spTgt spid="26"/>
                                        </p:tgtEl>
                                        <p:attrNameLst>
                                          <p:attrName>style.visibility</p:attrName>
                                        </p:attrNameLst>
                                      </p:cBhvr>
                                      <p:to>
                                        <p:strVal val="hidden"/>
                                      </p:to>
                                    </p:set>
                                  </p:childTnLst>
                                </p:cTn>
                              </p:par>
                              <p:par>
                                <p:cTn id="374" presetID="3" presetClass="exit" presetSubtype="10" fill="hold" grpId="2" nodeType="withEffect">
                                  <p:stCondLst>
                                    <p:cond delay="0"/>
                                  </p:stCondLst>
                                  <p:childTnLst>
                                    <p:animEffect transition="out" filter="blinds(horizontal)">
                                      <p:cBhvr>
                                        <p:cTn id="375" dur="2000"/>
                                        <p:tgtEl>
                                          <p:spTgt spid="27"/>
                                        </p:tgtEl>
                                      </p:cBhvr>
                                    </p:animEffect>
                                    <p:set>
                                      <p:cBhvr>
                                        <p:cTn id="376" dur="1" fill="hold">
                                          <p:stCondLst>
                                            <p:cond delay="1999"/>
                                          </p:stCondLst>
                                        </p:cTn>
                                        <p:tgtEl>
                                          <p:spTgt spid="27"/>
                                        </p:tgtEl>
                                        <p:attrNameLst>
                                          <p:attrName>style.visibility</p:attrName>
                                        </p:attrNameLst>
                                      </p:cBhvr>
                                      <p:to>
                                        <p:strVal val="hidden"/>
                                      </p:to>
                                    </p:set>
                                  </p:childTnLst>
                                </p:cTn>
                              </p:par>
                              <p:par>
                                <p:cTn id="377" presetID="3" presetClass="exit" presetSubtype="10" fill="hold" grpId="2" nodeType="withEffect">
                                  <p:stCondLst>
                                    <p:cond delay="0"/>
                                  </p:stCondLst>
                                  <p:childTnLst>
                                    <p:animEffect transition="out" filter="blinds(horizontal)">
                                      <p:cBhvr>
                                        <p:cTn id="378" dur="2000"/>
                                        <p:tgtEl>
                                          <p:spTgt spid="28"/>
                                        </p:tgtEl>
                                      </p:cBhvr>
                                    </p:animEffect>
                                    <p:set>
                                      <p:cBhvr>
                                        <p:cTn id="379" dur="1" fill="hold">
                                          <p:stCondLst>
                                            <p:cond delay="1999"/>
                                          </p:stCondLst>
                                        </p:cTn>
                                        <p:tgtEl>
                                          <p:spTgt spid="28"/>
                                        </p:tgtEl>
                                        <p:attrNameLst>
                                          <p:attrName>style.visibility</p:attrName>
                                        </p:attrNameLst>
                                      </p:cBhvr>
                                      <p:to>
                                        <p:strVal val="hidden"/>
                                      </p:to>
                                    </p:set>
                                  </p:childTnLst>
                                </p:cTn>
                              </p:par>
                              <p:par>
                                <p:cTn id="380" presetID="3" presetClass="exit" presetSubtype="10" fill="hold" grpId="2" nodeType="withEffect">
                                  <p:stCondLst>
                                    <p:cond delay="0"/>
                                  </p:stCondLst>
                                  <p:childTnLst>
                                    <p:animEffect transition="out" filter="blinds(horizontal)">
                                      <p:cBhvr>
                                        <p:cTn id="381" dur="2000"/>
                                        <p:tgtEl>
                                          <p:spTgt spid="30"/>
                                        </p:tgtEl>
                                      </p:cBhvr>
                                    </p:animEffect>
                                    <p:set>
                                      <p:cBhvr>
                                        <p:cTn id="382" dur="1" fill="hold">
                                          <p:stCondLst>
                                            <p:cond delay="1999"/>
                                          </p:stCondLst>
                                        </p:cTn>
                                        <p:tgtEl>
                                          <p:spTgt spid="30"/>
                                        </p:tgtEl>
                                        <p:attrNameLst>
                                          <p:attrName>style.visibility</p:attrName>
                                        </p:attrNameLst>
                                      </p:cBhvr>
                                      <p:to>
                                        <p:strVal val="hidden"/>
                                      </p:to>
                                    </p:set>
                                  </p:childTnLst>
                                </p:cTn>
                              </p:par>
                              <p:par>
                                <p:cTn id="383" presetID="3" presetClass="exit" presetSubtype="10" fill="hold" grpId="2" nodeType="withEffect">
                                  <p:stCondLst>
                                    <p:cond delay="0"/>
                                  </p:stCondLst>
                                  <p:childTnLst>
                                    <p:animEffect transition="out" filter="blinds(horizontal)">
                                      <p:cBhvr>
                                        <p:cTn id="384" dur="2000"/>
                                        <p:tgtEl>
                                          <p:spTgt spid="31"/>
                                        </p:tgtEl>
                                      </p:cBhvr>
                                    </p:animEffect>
                                    <p:set>
                                      <p:cBhvr>
                                        <p:cTn id="385" dur="1" fill="hold">
                                          <p:stCondLst>
                                            <p:cond delay="1999"/>
                                          </p:stCondLst>
                                        </p:cTn>
                                        <p:tgtEl>
                                          <p:spTgt spid="31"/>
                                        </p:tgtEl>
                                        <p:attrNameLst>
                                          <p:attrName>style.visibility</p:attrName>
                                        </p:attrNameLst>
                                      </p:cBhvr>
                                      <p:to>
                                        <p:strVal val="hidden"/>
                                      </p:to>
                                    </p:set>
                                  </p:childTnLst>
                                </p:cTn>
                              </p:par>
                              <p:par>
                                <p:cTn id="386" presetID="3" presetClass="exit" presetSubtype="10" fill="hold" grpId="2" nodeType="withEffect">
                                  <p:stCondLst>
                                    <p:cond delay="0"/>
                                  </p:stCondLst>
                                  <p:childTnLst>
                                    <p:animEffect transition="out" filter="blinds(horizontal)">
                                      <p:cBhvr>
                                        <p:cTn id="387" dur="2000"/>
                                        <p:tgtEl>
                                          <p:spTgt spid="32"/>
                                        </p:tgtEl>
                                      </p:cBhvr>
                                    </p:animEffect>
                                    <p:set>
                                      <p:cBhvr>
                                        <p:cTn id="388" dur="1" fill="hold">
                                          <p:stCondLst>
                                            <p:cond delay="1999"/>
                                          </p:stCondLst>
                                        </p:cTn>
                                        <p:tgtEl>
                                          <p:spTgt spid="32"/>
                                        </p:tgtEl>
                                        <p:attrNameLst>
                                          <p:attrName>style.visibility</p:attrName>
                                        </p:attrNameLst>
                                      </p:cBhvr>
                                      <p:to>
                                        <p:strVal val="hidden"/>
                                      </p:to>
                                    </p:set>
                                  </p:childTnLst>
                                </p:cTn>
                              </p:par>
                              <p:par>
                                <p:cTn id="389" presetID="3" presetClass="exit" presetSubtype="10" fill="hold" grpId="2" nodeType="withEffect">
                                  <p:stCondLst>
                                    <p:cond delay="0"/>
                                  </p:stCondLst>
                                  <p:childTnLst>
                                    <p:animEffect transition="out" filter="blinds(horizontal)">
                                      <p:cBhvr>
                                        <p:cTn id="390" dur="2000"/>
                                        <p:tgtEl>
                                          <p:spTgt spid="33"/>
                                        </p:tgtEl>
                                      </p:cBhvr>
                                    </p:animEffect>
                                    <p:set>
                                      <p:cBhvr>
                                        <p:cTn id="391" dur="1" fill="hold">
                                          <p:stCondLst>
                                            <p:cond delay="1999"/>
                                          </p:stCondLst>
                                        </p:cTn>
                                        <p:tgtEl>
                                          <p:spTgt spid="33"/>
                                        </p:tgtEl>
                                        <p:attrNameLst>
                                          <p:attrName>style.visibility</p:attrName>
                                        </p:attrNameLst>
                                      </p:cBhvr>
                                      <p:to>
                                        <p:strVal val="hidden"/>
                                      </p:to>
                                    </p:set>
                                  </p:childTnLst>
                                </p:cTn>
                              </p:par>
                              <p:par>
                                <p:cTn id="392" presetID="3" presetClass="exit" presetSubtype="10" fill="hold" grpId="2" nodeType="withEffect">
                                  <p:stCondLst>
                                    <p:cond delay="0"/>
                                  </p:stCondLst>
                                  <p:childTnLst>
                                    <p:animEffect transition="out" filter="blinds(horizontal)">
                                      <p:cBhvr>
                                        <p:cTn id="393" dur="2000"/>
                                        <p:tgtEl>
                                          <p:spTgt spid="34"/>
                                        </p:tgtEl>
                                      </p:cBhvr>
                                    </p:animEffect>
                                    <p:set>
                                      <p:cBhvr>
                                        <p:cTn id="394" dur="1" fill="hold">
                                          <p:stCondLst>
                                            <p:cond delay="1999"/>
                                          </p:stCondLst>
                                        </p:cTn>
                                        <p:tgtEl>
                                          <p:spTgt spid="34"/>
                                        </p:tgtEl>
                                        <p:attrNameLst>
                                          <p:attrName>style.visibility</p:attrName>
                                        </p:attrNameLst>
                                      </p:cBhvr>
                                      <p:to>
                                        <p:strVal val="hidden"/>
                                      </p:to>
                                    </p:set>
                                  </p:childTnLst>
                                </p:cTn>
                              </p:par>
                              <p:par>
                                <p:cTn id="395" presetID="3" presetClass="exit" presetSubtype="10" fill="hold" grpId="2" nodeType="withEffect">
                                  <p:stCondLst>
                                    <p:cond delay="0"/>
                                  </p:stCondLst>
                                  <p:childTnLst>
                                    <p:animEffect transition="out" filter="blinds(horizontal)">
                                      <p:cBhvr>
                                        <p:cTn id="396" dur="2000"/>
                                        <p:tgtEl>
                                          <p:spTgt spid="35"/>
                                        </p:tgtEl>
                                      </p:cBhvr>
                                    </p:animEffect>
                                    <p:set>
                                      <p:cBhvr>
                                        <p:cTn id="397" dur="1" fill="hold">
                                          <p:stCondLst>
                                            <p:cond delay="1999"/>
                                          </p:stCondLst>
                                        </p:cTn>
                                        <p:tgtEl>
                                          <p:spTgt spid="35"/>
                                        </p:tgtEl>
                                        <p:attrNameLst>
                                          <p:attrName>style.visibility</p:attrName>
                                        </p:attrNameLst>
                                      </p:cBhvr>
                                      <p:to>
                                        <p:strVal val="hidden"/>
                                      </p:to>
                                    </p:set>
                                  </p:childTnLst>
                                </p:cTn>
                              </p:par>
                              <p:par>
                                <p:cTn id="398" presetID="3" presetClass="exit" presetSubtype="10" fill="hold" grpId="2" nodeType="withEffect">
                                  <p:stCondLst>
                                    <p:cond delay="0"/>
                                  </p:stCondLst>
                                  <p:childTnLst>
                                    <p:animEffect transition="out" filter="blinds(horizontal)">
                                      <p:cBhvr>
                                        <p:cTn id="399" dur="2000"/>
                                        <p:tgtEl>
                                          <p:spTgt spid="36"/>
                                        </p:tgtEl>
                                      </p:cBhvr>
                                    </p:animEffect>
                                    <p:set>
                                      <p:cBhvr>
                                        <p:cTn id="400" dur="1" fill="hold">
                                          <p:stCondLst>
                                            <p:cond delay="1999"/>
                                          </p:stCondLst>
                                        </p:cTn>
                                        <p:tgtEl>
                                          <p:spTgt spid="36"/>
                                        </p:tgtEl>
                                        <p:attrNameLst>
                                          <p:attrName>style.visibility</p:attrName>
                                        </p:attrNameLst>
                                      </p:cBhvr>
                                      <p:to>
                                        <p:strVal val="hidden"/>
                                      </p:to>
                                    </p:set>
                                  </p:childTnLst>
                                </p:cTn>
                              </p:par>
                              <p:par>
                                <p:cTn id="401" presetID="3" presetClass="exit" presetSubtype="10" fill="hold" grpId="2" nodeType="withEffect">
                                  <p:stCondLst>
                                    <p:cond delay="0"/>
                                  </p:stCondLst>
                                  <p:childTnLst>
                                    <p:animEffect transition="out" filter="blinds(horizontal)">
                                      <p:cBhvr>
                                        <p:cTn id="402" dur="2000"/>
                                        <p:tgtEl>
                                          <p:spTgt spid="38"/>
                                        </p:tgtEl>
                                      </p:cBhvr>
                                    </p:animEffect>
                                    <p:set>
                                      <p:cBhvr>
                                        <p:cTn id="403" dur="1" fill="hold">
                                          <p:stCondLst>
                                            <p:cond delay="1999"/>
                                          </p:stCondLst>
                                        </p:cTn>
                                        <p:tgtEl>
                                          <p:spTgt spid="38"/>
                                        </p:tgtEl>
                                        <p:attrNameLst>
                                          <p:attrName>style.visibility</p:attrName>
                                        </p:attrNameLst>
                                      </p:cBhvr>
                                      <p:to>
                                        <p:strVal val="hidden"/>
                                      </p:to>
                                    </p:set>
                                  </p:childTnLst>
                                </p:cTn>
                              </p:par>
                              <p:par>
                                <p:cTn id="404" presetID="3" presetClass="exit" presetSubtype="10" fill="hold" grpId="2" nodeType="withEffect">
                                  <p:stCondLst>
                                    <p:cond delay="0"/>
                                  </p:stCondLst>
                                  <p:childTnLst>
                                    <p:animEffect transition="out" filter="blinds(horizontal)">
                                      <p:cBhvr>
                                        <p:cTn id="405" dur="2000"/>
                                        <p:tgtEl>
                                          <p:spTgt spid="39"/>
                                        </p:tgtEl>
                                      </p:cBhvr>
                                    </p:animEffect>
                                    <p:set>
                                      <p:cBhvr>
                                        <p:cTn id="406" dur="1" fill="hold">
                                          <p:stCondLst>
                                            <p:cond delay="1999"/>
                                          </p:stCondLst>
                                        </p:cTn>
                                        <p:tgtEl>
                                          <p:spTgt spid="39"/>
                                        </p:tgtEl>
                                        <p:attrNameLst>
                                          <p:attrName>style.visibility</p:attrName>
                                        </p:attrNameLst>
                                      </p:cBhvr>
                                      <p:to>
                                        <p:strVal val="hidden"/>
                                      </p:to>
                                    </p:set>
                                  </p:childTnLst>
                                </p:cTn>
                              </p:par>
                              <p:par>
                                <p:cTn id="407" presetID="3" presetClass="exit" presetSubtype="10" fill="hold" grpId="2" nodeType="withEffect">
                                  <p:stCondLst>
                                    <p:cond delay="0"/>
                                  </p:stCondLst>
                                  <p:childTnLst>
                                    <p:animEffect transition="out" filter="blinds(horizontal)">
                                      <p:cBhvr>
                                        <p:cTn id="408" dur="2000"/>
                                        <p:tgtEl>
                                          <p:spTgt spid="40"/>
                                        </p:tgtEl>
                                      </p:cBhvr>
                                    </p:animEffect>
                                    <p:set>
                                      <p:cBhvr>
                                        <p:cTn id="409" dur="1" fill="hold">
                                          <p:stCondLst>
                                            <p:cond delay="1999"/>
                                          </p:stCondLst>
                                        </p:cTn>
                                        <p:tgtEl>
                                          <p:spTgt spid="40"/>
                                        </p:tgtEl>
                                        <p:attrNameLst>
                                          <p:attrName>style.visibility</p:attrName>
                                        </p:attrNameLst>
                                      </p:cBhvr>
                                      <p:to>
                                        <p:strVal val="hidden"/>
                                      </p:to>
                                    </p:set>
                                  </p:childTnLst>
                                </p:cTn>
                              </p:par>
                              <p:par>
                                <p:cTn id="410" presetID="3" presetClass="exit" presetSubtype="10" fill="hold" grpId="2" nodeType="withEffect">
                                  <p:stCondLst>
                                    <p:cond delay="0"/>
                                  </p:stCondLst>
                                  <p:childTnLst>
                                    <p:animEffect transition="out" filter="blinds(horizontal)">
                                      <p:cBhvr>
                                        <p:cTn id="411" dur="2000"/>
                                        <p:tgtEl>
                                          <p:spTgt spid="41"/>
                                        </p:tgtEl>
                                      </p:cBhvr>
                                    </p:animEffect>
                                    <p:set>
                                      <p:cBhvr>
                                        <p:cTn id="412" dur="1" fill="hold">
                                          <p:stCondLst>
                                            <p:cond delay="1999"/>
                                          </p:stCondLst>
                                        </p:cTn>
                                        <p:tgtEl>
                                          <p:spTgt spid="41"/>
                                        </p:tgtEl>
                                        <p:attrNameLst>
                                          <p:attrName>style.visibility</p:attrName>
                                        </p:attrNameLst>
                                      </p:cBhvr>
                                      <p:to>
                                        <p:strVal val="hidden"/>
                                      </p:to>
                                    </p:set>
                                  </p:childTnLst>
                                </p:cTn>
                              </p:par>
                              <p:par>
                                <p:cTn id="413" presetID="2" presetClass="exit" presetSubtype="9" fill="hold" grpId="3" nodeType="withEffect">
                                  <p:stCondLst>
                                    <p:cond delay="0"/>
                                  </p:stCondLst>
                                  <p:childTnLst>
                                    <p:anim calcmode="lin" valueType="num">
                                      <p:cBhvr additive="base">
                                        <p:cTn id="414" dur="2000"/>
                                        <p:tgtEl>
                                          <p:spTgt spid="4"/>
                                        </p:tgtEl>
                                        <p:attrNameLst>
                                          <p:attrName>ppt_x</p:attrName>
                                        </p:attrNameLst>
                                      </p:cBhvr>
                                      <p:tavLst>
                                        <p:tav tm="0">
                                          <p:val>
                                            <p:strVal val="ppt_x"/>
                                          </p:val>
                                        </p:tav>
                                        <p:tav tm="100000">
                                          <p:val>
                                            <p:strVal val="0-ppt_w/2"/>
                                          </p:val>
                                        </p:tav>
                                      </p:tavLst>
                                    </p:anim>
                                    <p:anim calcmode="lin" valueType="num">
                                      <p:cBhvr additive="base">
                                        <p:cTn id="415" dur="2000"/>
                                        <p:tgtEl>
                                          <p:spTgt spid="4"/>
                                        </p:tgtEl>
                                        <p:attrNameLst>
                                          <p:attrName>ppt_y</p:attrName>
                                        </p:attrNameLst>
                                      </p:cBhvr>
                                      <p:tavLst>
                                        <p:tav tm="0">
                                          <p:val>
                                            <p:strVal val="ppt_y"/>
                                          </p:val>
                                        </p:tav>
                                        <p:tav tm="100000">
                                          <p:val>
                                            <p:strVal val="0-ppt_h/2"/>
                                          </p:val>
                                        </p:tav>
                                      </p:tavLst>
                                    </p:anim>
                                    <p:set>
                                      <p:cBhvr>
                                        <p:cTn id="416" dur="1" fill="hold">
                                          <p:stCondLst>
                                            <p:cond delay="1999"/>
                                          </p:stCondLst>
                                        </p:cTn>
                                        <p:tgtEl>
                                          <p:spTgt spid="4"/>
                                        </p:tgtEl>
                                        <p:attrNameLst>
                                          <p:attrName>style.visibility</p:attrName>
                                        </p:attrNameLst>
                                      </p:cBhvr>
                                      <p:to>
                                        <p:strVal val="hidden"/>
                                      </p:to>
                                    </p:set>
                                  </p:childTnLst>
                                </p:cTn>
                              </p:par>
                              <p:par>
                                <p:cTn id="417" presetID="2" presetClass="exit" presetSubtype="9" fill="hold" grpId="3" nodeType="withEffect">
                                  <p:stCondLst>
                                    <p:cond delay="0"/>
                                  </p:stCondLst>
                                  <p:childTnLst>
                                    <p:anim calcmode="lin" valueType="num">
                                      <p:cBhvr additive="base">
                                        <p:cTn id="418" dur="2000"/>
                                        <p:tgtEl>
                                          <p:spTgt spid="5"/>
                                        </p:tgtEl>
                                        <p:attrNameLst>
                                          <p:attrName>ppt_x</p:attrName>
                                        </p:attrNameLst>
                                      </p:cBhvr>
                                      <p:tavLst>
                                        <p:tav tm="0">
                                          <p:val>
                                            <p:strVal val="ppt_x"/>
                                          </p:val>
                                        </p:tav>
                                        <p:tav tm="100000">
                                          <p:val>
                                            <p:strVal val="0-ppt_w/2"/>
                                          </p:val>
                                        </p:tav>
                                      </p:tavLst>
                                    </p:anim>
                                    <p:anim calcmode="lin" valueType="num">
                                      <p:cBhvr additive="base">
                                        <p:cTn id="419" dur="2000"/>
                                        <p:tgtEl>
                                          <p:spTgt spid="5"/>
                                        </p:tgtEl>
                                        <p:attrNameLst>
                                          <p:attrName>ppt_y</p:attrName>
                                        </p:attrNameLst>
                                      </p:cBhvr>
                                      <p:tavLst>
                                        <p:tav tm="0">
                                          <p:val>
                                            <p:strVal val="ppt_y"/>
                                          </p:val>
                                        </p:tav>
                                        <p:tav tm="100000">
                                          <p:val>
                                            <p:strVal val="0-ppt_h/2"/>
                                          </p:val>
                                        </p:tav>
                                      </p:tavLst>
                                    </p:anim>
                                    <p:set>
                                      <p:cBhvr>
                                        <p:cTn id="420" dur="1" fill="hold">
                                          <p:stCondLst>
                                            <p:cond delay="1999"/>
                                          </p:stCondLst>
                                        </p:cTn>
                                        <p:tgtEl>
                                          <p:spTgt spid="5"/>
                                        </p:tgtEl>
                                        <p:attrNameLst>
                                          <p:attrName>style.visibility</p:attrName>
                                        </p:attrNameLst>
                                      </p:cBhvr>
                                      <p:to>
                                        <p:strVal val="hidden"/>
                                      </p:to>
                                    </p:set>
                                  </p:childTnLst>
                                </p:cTn>
                              </p:par>
                              <p:par>
                                <p:cTn id="421" presetID="2" presetClass="exit" presetSubtype="9" fill="hold" grpId="3" nodeType="withEffect">
                                  <p:stCondLst>
                                    <p:cond delay="0"/>
                                  </p:stCondLst>
                                  <p:childTnLst>
                                    <p:anim calcmode="lin" valueType="num">
                                      <p:cBhvr additive="base">
                                        <p:cTn id="422" dur="2000"/>
                                        <p:tgtEl>
                                          <p:spTgt spid="6"/>
                                        </p:tgtEl>
                                        <p:attrNameLst>
                                          <p:attrName>ppt_x</p:attrName>
                                        </p:attrNameLst>
                                      </p:cBhvr>
                                      <p:tavLst>
                                        <p:tav tm="0">
                                          <p:val>
                                            <p:strVal val="ppt_x"/>
                                          </p:val>
                                        </p:tav>
                                        <p:tav tm="100000">
                                          <p:val>
                                            <p:strVal val="0-ppt_w/2"/>
                                          </p:val>
                                        </p:tav>
                                      </p:tavLst>
                                    </p:anim>
                                    <p:anim calcmode="lin" valueType="num">
                                      <p:cBhvr additive="base">
                                        <p:cTn id="423" dur="2000"/>
                                        <p:tgtEl>
                                          <p:spTgt spid="6"/>
                                        </p:tgtEl>
                                        <p:attrNameLst>
                                          <p:attrName>ppt_y</p:attrName>
                                        </p:attrNameLst>
                                      </p:cBhvr>
                                      <p:tavLst>
                                        <p:tav tm="0">
                                          <p:val>
                                            <p:strVal val="ppt_y"/>
                                          </p:val>
                                        </p:tav>
                                        <p:tav tm="100000">
                                          <p:val>
                                            <p:strVal val="0-ppt_h/2"/>
                                          </p:val>
                                        </p:tav>
                                      </p:tavLst>
                                    </p:anim>
                                    <p:set>
                                      <p:cBhvr>
                                        <p:cTn id="424" dur="1" fill="hold">
                                          <p:stCondLst>
                                            <p:cond delay="1999"/>
                                          </p:stCondLst>
                                        </p:cTn>
                                        <p:tgtEl>
                                          <p:spTgt spid="6"/>
                                        </p:tgtEl>
                                        <p:attrNameLst>
                                          <p:attrName>style.visibility</p:attrName>
                                        </p:attrNameLst>
                                      </p:cBhvr>
                                      <p:to>
                                        <p:strVal val="hidden"/>
                                      </p:to>
                                    </p:set>
                                  </p:childTnLst>
                                </p:cTn>
                              </p:par>
                              <p:par>
                                <p:cTn id="425" presetID="2" presetClass="exit" presetSubtype="9" fill="hold" grpId="3" nodeType="withEffect">
                                  <p:stCondLst>
                                    <p:cond delay="0"/>
                                  </p:stCondLst>
                                  <p:childTnLst>
                                    <p:anim calcmode="lin" valueType="num">
                                      <p:cBhvr additive="base">
                                        <p:cTn id="426" dur="2000"/>
                                        <p:tgtEl>
                                          <p:spTgt spid="7"/>
                                        </p:tgtEl>
                                        <p:attrNameLst>
                                          <p:attrName>ppt_x</p:attrName>
                                        </p:attrNameLst>
                                      </p:cBhvr>
                                      <p:tavLst>
                                        <p:tav tm="0">
                                          <p:val>
                                            <p:strVal val="ppt_x"/>
                                          </p:val>
                                        </p:tav>
                                        <p:tav tm="100000">
                                          <p:val>
                                            <p:strVal val="0-ppt_w/2"/>
                                          </p:val>
                                        </p:tav>
                                      </p:tavLst>
                                    </p:anim>
                                    <p:anim calcmode="lin" valueType="num">
                                      <p:cBhvr additive="base">
                                        <p:cTn id="427" dur="2000"/>
                                        <p:tgtEl>
                                          <p:spTgt spid="7"/>
                                        </p:tgtEl>
                                        <p:attrNameLst>
                                          <p:attrName>ppt_y</p:attrName>
                                        </p:attrNameLst>
                                      </p:cBhvr>
                                      <p:tavLst>
                                        <p:tav tm="0">
                                          <p:val>
                                            <p:strVal val="ppt_y"/>
                                          </p:val>
                                        </p:tav>
                                        <p:tav tm="100000">
                                          <p:val>
                                            <p:strVal val="0-ppt_h/2"/>
                                          </p:val>
                                        </p:tav>
                                      </p:tavLst>
                                    </p:anim>
                                    <p:set>
                                      <p:cBhvr>
                                        <p:cTn id="428" dur="1" fill="hold">
                                          <p:stCondLst>
                                            <p:cond delay="1999"/>
                                          </p:stCondLst>
                                        </p:cTn>
                                        <p:tgtEl>
                                          <p:spTgt spid="7"/>
                                        </p:tgtEl>
                                        <p:attrNameLst>
                                          <p:attrName>style.visibility</p:attrName>
                                        </p:attrNameLst>
                                      </p:cBhvr>
                                      <p:to>
                                        <p:strVal val="hidden"/>
                                      </p:to>
                                    </p:set>
                                  </p:childTnLst>
                                </p:cTn>
                              </p:par>
                              <p:par>
                                <p:cTn id="429" presetID="2" presetClass="exit" presetSubtype="9" fill="hold" grpId="3" nodeType="withEffect">
                                  <p:stCondLst>
                                    <p:cond delay="0"/>
                                  </p:stCondLst>
                                  <p:childTnLst>
                                    <p:anim calcmode="lin" valueType="num">
                                      <p:cBhvr additive="base">
                                        <p:cTn id="430" dur="2000"/>
                                        <p:tgtEl>
                                          <p:spTgt spid="8"/>
                                        </p:tgtEl>
                                        <p:attrNameLst>
                                          <p:attrName>ppt_x</p:attrName>
                                        </p:attrNameLst>
                                      </p:cBhvr>
                                      <p:tavLst>
                                        <p:tav tm="0">
                                          <p:val>
                                            <p:strVal val="ppt_x"/>
                                          </p:val>
                                        </p:tav>
                                        <p:tav tm="100000">
                                          <p:val>
                                            <p:strVal val="0-ppt_w/2"/>
                                          </p:val>
                                        </p:tav>
                                      </p:tavLst>
                                    </p:anim>
                                    <p:anim calcmode="lin" valueType="num">
                                      <p:cBhvr additive="base">
                                        <p:cTn id="431" dur="2000"/>
                                        <p:tgtEl>
                                          <p:spTgt spid="8"/>
                                        </p:tgtEl>
                                        <p:attrNameLst>
                                          <p:attrName>ppt_y</p:attrName>
                                        </p:attrNameLst>
                                      </p:cBhvr>
                                      <p:tavLst>
                                        <p:tav tm="0">
                                          <p:val>
                                            <p:strVal val="ppt_y"/>
                                          </p:val>
                                        </p:tav>
                                        <p:tav tm="100000">
                                          <p:val>
                                            <p:strVal val="0-ppt_h/2"/>
                                          </p:val>
                                        </p:tav>
                                      </p:tavLst>
                                    </p:anim>
                                    <p:set>
                                      <p:cBhvr>
                                        <p:cTn id="432" dur="1" fill="hold">
                                          <p:stCondLst>
                                            <p:cond delay="1999"/>
                                          </p:stCondLst>
                                        </p:cTn>
                                        <p:tgtEl>
                                          <p:spTgt spid="8"/>
                                        </p:tgtEl>
                                        <p:attrNameLst>
                                          <p:attrName>style.visibility</p:attrName>
                                        </p:attrNameLst>
                                      </p:cBhvr>
                                      <p:to>
                                        <p:strVal val="hidden"/>
                                      </p:to>
                                    </p:set>
                                  </p:childTnLst>
                                </p:cTn>
                              </p:par>
                              <p:par>
                                <p:cTn id="433" presetID="2" presetClass="exit" presetSubtype="9" fill="hold" grpId="3" nodeType="withEffect">
                                  <p:stCondLst>
                                    <p:cond delay="0"/>
                                  </p:stCondLst>
                                  <p:childTnLst>
                                    <p:anim calcmode="lin" valueType="num">
                                      <p:cBhvr additive="base">
                                        <p:cTn id="434" dur="2000"/>
                                        <p:tgtEl>
                                          <p:spTgt spid="9"/>
                                        </p:tgtEl>
                                        <p:attrNameLst>
                                          <p:attrName>ppt_x</p:attrName>
                                        </p:attrNameLst>
                                      </p:cBhvr>
                                      <p:tavLst>
                                        <p:tav tm="0">
                                          <p:val>
                                            <p:strVal val="ppt_x"/>
                                          </p:val>
                                        </p:tav>
                                        <p:tav tm="100000">
                                          <p:val>
                                            <p:strVal val="0-ppt_w/2"/>
                                          </p:val>
                                        </p:tav>
                                      </p:tavLst>
                                    </p:anim>
                                    <p:anim calcmode="lin" valueType="num">
                                      <p:cBhvr additive="base">
                                        <p:cTn id="435" dur="2000"/>
                                        <p:tgtEl>
                                          <p:spTgt spid="9"/>
                                        </p:tgtEl>
                                        <p:attrNameLst>
                                          <p:attrName>ppt_y</p:attrName>
                                        </p:attrNameLst>
                                      </p:cBhvr>
                                      <p:tavLst>
                                        <p:tav tm="0">
                                          <p:val>
                                            <p:strVal val="ppt_y"/>
                                          </p:val>
                                        </p:tav>
                                        <p:tav tm="100000">
                                          <p:val>
                                            <p:strVal val="0-ppt_h/2"/>
                                          </p:val>
                                        </p:tav>
                                      </p:tavLst>
                                    </p:anim>
                                    <p:set>
                                      <p:cBhvr>
                                        <p:cTn id="436" dur="1" fill="hold">
                                          <p:stCondLst>
                                            <p:cond delay="1999"/>
                                          </p:stCondLst>
                                        </p:cTn>
                                        <p:tgtEl>
                                          <p:spTgt spid="9"/>
                                        </p:tgtEl>
                                        <p:attrNameLst>
                                          <p:attrName>style.visibility</p:attrName>
                                        </p:attrNameLst>
                                      </p:cBhvr>
                                      <p:to>
                                        <p:strVal val="hidden"/>
                                      </p:to>
                                    </p:set>
                                  </p:childTnLst>
                                </p:cTn>
                              </p:par>
                              <p:par>
                                <p:cTn id="437" presetID="2" presetClass="exit" presetSubtype="9" fill="hold" grpId="3" nodeType="withEffect">
                                  <p:stCondLst>
                                    <p:cond delay="0"/>
                                  </p:stCondLst>
                                  <p:childTnLst>
                                    <p:anim calcmode="lin" valueType="num">
                                      <p:cBhvr additive="base">
                                        <p:cTn id="438" dur="2000"/>
                                        <p:tgtEl>
                                          <p:spTgt spid="10"/>
                                        </p:tgtEl>
                                        <p:attrNameLst>
                                          <p:attrName>ppt_x</p:attrName>
                                        </p:attrNameLst>
                                      </p:cBhvr>
                                      <p:tavLst>
                                        <p:tav tm="0">
                                          <p:val>
                                            <p:strVal val="ppt_x"/>
                                          </p:val>
                                        </p:tav>
                                        <p:tav tm="100000">
                                          <p:val>
                                            <p:strVal val="0-ppt_w/2"/>
                                          </p:val>
                                        </p:tav>
                                      </p:tavLst>
                                    </p:anim>
                                    <p:anim calcmode="lin" valueType="num">
                                      <p:cBhvr additive="base">
                                        <p:cTn id="439" dur="2000"/>
                                        <p:tgtEl>
                                          <p:spTgt spid="10"/>
                                        </p:tgtEl>
                                        <p:attrNameLst>
                                          <p:attrName>ppt_y</p:attrName>
                                        </p:attrNameLst>
                                      </p:cBhvr>
                                      <p:tavLst>
                                        <p:tav tm="0">
                                          <p:val>
                                            <p:strVal val="ppt_y"/>
                                          </p:val>
                                        </p:tav>
                                        <p:tav tm="100000">
                                          <p:val>
                                            <p:strVal val="0-ppt_h/2"/>
                                          </p:val>
                                        </p:tav>
                                      </p:tavLst>
                                    </p:anim>
                                    <p:set>
                                      <p:cBhvr>
                                        <p:cTn id="440" dur="1" fill="hold">
                                          <p:stCondLst>
                                            <p:cond delay="1999"/>
                                          </p:stCondLst>
                                        </p:cTn>
                                        <p:tgtEl>
                                          <p:spTgt spid="10"/>
                                        </p:tgtEl>
                                        <p:attrNameLst>
                                          <p:attrName>style.visibility</p:attrName>
                                        </p:attrNameLst>
                                      </p:cBhvr>
                                      <p:to>
                                        <p:strVal val="hidden"/>
                                      </p:to>
                                    </p:set>
                                  </p:childTnLst>
                                </p:cTn>
                              </p:par>
                              <p:par>
                                <p:cTn id="441" presetID="2" presetClass="exit" presetSubtype="9" fill="hold" grpId="3" nodeType="withEffect">
                                  <p:stCondLst>
                                    <p:cond delay="0"/>
                                  </p:stCondLst>
                                  <p:childTnLst>
                                    <p:anim calcmode="lin" valueType="num">
                                      <p:cBhvr additive="base">
                                        <p:cTn id="442" dur="2000"/>
                                        <p:tgtEl>
                                          <p:spTgt spid="11"/>
                                        </p:tgtEl>
                                        <p:attrNameLst>
                                          <p:attrName>ppt_x</p:attrName>
                                        </p:attrNameLst>
                                      </p:cBhvr>
                                      <p:tavLst>
                                        <p:tav tm="0">
                                          <p:val>
                                            <p:strVal val="ppt_x"/>
                                          </p:val>
                                        </p:tav>
                                        <p:tav tm="100000">
                                          <p:val>
                                            <p:strVal val="0-ppt_w/2"/>
                                          </p:val>
                                        </p:tav>
                                      </p:tavLst>
                                    </p:anim>
                                    <p:anim calcmode="lin" valueType="num">
                                      <p:cBhvr additive="base">
                                        <p:cTn id="443" dur="2000"/>
                                        <p:tgtEl>
                                          <p:spTgt spid="11"/>
                                        </p:tgtEl>
                                        <p:attrNameLst>
                                          <p:attrName>ppt_y</p:attrName>
                                        </p:attrNameLst>
                                      </p:cBhvr>
                                      <p:tavLst>
                                        <p:tav tm="0">
                                          <p:val>
                                            <p:strVal val="ppt_y"/>
                                          </p:val>
                                        </p:tav>
                                        <p:tav tm="100000">
                                          <p:val>
                                            <p:strVal val="0-ppt_h/2"/>
                                          </p:val>
                                        </p:tav>
                                      </p:tavLst>
                                    </p:anim>
                                    <p:set>
                                      <p:cBhvr>
                                        <p:cTn id="444" dur="1" fill="hold">
                                          <p:stCondLst>
                                            <p:cond delay="1999"/>
                                          </p:stCondLst>
                                        </p:cTn>
                                        <p:tgtEl>
                                          <p:spTgt spid="11"/>
                                        </p:tgtEl>
                                        <p:attrNameLst>
                                          <p:attrName>style.visibility</p:attrName>
                                        </p:attrNameLst>
                                      </p:cBhvr>
                                      <p:to>
                                        <p:strVal val="hidden"/>
                                      </p:to>
                                    </p:set>
                                  </p:childTnLst>
                                </p:cTn>
                              </p:par>
                              <p:par>
                                <p:cTn id="445" presetID="2" presetClass="exit" presetSubtype="9" fill="hold" grpId="3" nodeType="withEffect">
                                  <p:stCondLst>
                                    <p:cond delay="0"/>
                                  </p:stCondLst>
                                  <p:childTnLst>
                                    <p:anim calcmode="lin" valueType="num">
                                      <p:cBhvr additive="base">
                                        <p:cTn id="446" dur="2000"/>
                                        <p:tgtEl>
                                          <p:spTgt spid="12"/>
                                        </p:tgtEl>
                                        <p:attrNameLst>
                                          <p:attrName>ppt_x</p:attrName>
                                        </p:attrNameLst>
                                      </p:cBhvr>
                                      <p:tavLst>
                                        <p:tav tm="0">
                                          <p:val>
                                            <p:strVal val="ppt_x"/>
                                          </p:val>
                                        </p:tav>
                                        <p:tav tm="100000">
                                          <p:val>
                                            <p:strVal val="0-ppt_w/2"/>
                                          </p:val>
                                        </p:tav>
                                      </p:tavLst>
                                    </p:anim>
                                    <p:anim calcmode="lin" valueType="num">
                                      <p:cBhvr additive="base">
                                        <p:cTn id="447" dur="2000"/>
                                        <p:tgtEl>
                                          <p:spTgt spid="12"/>
                                        </p:tgtEl>
                                        <p:attrNameLst>
                                          <p:attrName>ppt_y</p:attrName>
                                        </p:attrNameLst>
                                      </p:cBhvr>
                                      <p:tavLst>
                                        <p:tav tm="0">
                                          <p:val>
                                            <p:strVal val="ppt_y"/>
                                          </p:val>
                                        </p:tav>
                                        <p:tav tm="100000">
                                          <p:val>
                                            <p:strVal val="0-ppt_h/2"/>
                                          </p:val>
                                        </p:tav>
                                      </p:tavLst>
                                    </p:anim>
                                    <p:set>
                                      <p:cBhvr>
                                        <p:cTn id="448" dur="1" fill="hold">
                                          <p:stCondLst>
                                            <p:cond delay="1999"/>
                                          </p:stCondLst>
                                        </p:cTn>
                                        <p:tgtEl>
                                          <p:spTgt spid="12"/>
                                        </p:tgtEl>
                                        <p:attrNameLst>
                                          <p:attrName>style.visibility</p:attrName>
                                        </p:attrNameLst>
                                      </p:cBhvr>
                                      <p:to>
                                        <p:strVal val="hidden"/>
                                      </p:to>
                                    </p:set>
                                  </p:childTnLst>
                                </p:cTn>
                              </p:par>
                              <p:par>
                                <p:cTn id="449" presetID="2" presetClass="exit" presetSubtype="9" fill="hold" grpId="3" nodeType="withEffect">
                                  <p:stCondLst>
                                    <p:cond delay="0"/>
                                  </p:stCondLst>
                                  <p:childTnLst>
                                    <p:anim calcmode="lin" valueType="num">
                                      <p:cBhvr additive="base">
                                        <p:cTn id="450" dur="2000"/>
                                        <p:tgtEl>
                                          <p:spTgt spid="13"/>
                                        </p:tgtEl>
                                        <p:attrNameLst>
                                          <p:attrName>ppt_x</p:attrName>
                                        </p:attrNameLst>
                                      </p:cBhvr>
                                      <p:tavLst>
                                        <p:tav tm="0">
                                          <p:val>
                                            <p:strVal val="ppt_x"/>
                                          </p:val>
                                        </p:tav>
                                        <p:tav tm="100000">
                                          <p:val>
                                            <p:strVal val="0-ppt_w/2"/>
                                          </p:val>
                                        </p:tav>
                                      </p:tavLst>
                                    </p:anim>
                                    <p:anim calcmode="lin" valueType="num">
                                      <p:cBhvr additive="base">
                                        <p:cTn id="451" dur="2000"/>
                                        <p:tgtEl>
                                          <p:spTgt spid="13"/>
                                        </p:tgtEl>
                                        <p:attrNameLst>
                                          <p:attrName>ppt_y</p:attrName>
                                        </p:attrNameLst>
                                      </p:cBhvr>
                                      <p:tavLst>
                                        <p:tav tm="0">
                                          <p:val>
                                            <p:strVal val="ppt_y"/>
                                          </p:val>
                                        </p:tav>
                                        <p:tav tm="100000">
                                          <p:val>
                                            <p:strVal val="0-ppt_h/2"/>
                                          </p:val>
                                        </p:tav>
                                      </p:tavLst>
                                    </p:anim>
                                    <p:set>
                                      <p:cBhvr>
                                        <p:cTn id="452" dur="1" fill="hold">
                                          <p:stCondLst>
                                            <p:cond delay="1999"/>
                                          </p:stCondLst>
                                        </p:cTn>
                                        <p:tgtEl>
                                          <p:spTgt spid="13"/>
                                        </p:tgtEl>
                                        <p:attrNameLst>
                                          <p:attrName>style.visibility</p:attrName>
                                        </p:attrNameLst>
                                      </p:cBhvr>
                                      <p:to>
                                        <p:strVal val="hidden"/>
                                      </p:to>
                                    </p:set>
                                  </p:childTnLst>
                                </p:cTn>
                              </p:par>
                              <p:par>
                                <p:cTn id="453" presetID="2" presetClass="exit" presetSubtype="9" fill="hold" grpId="3" nodeType="withEffect">
                                  <p:stCondLst>
                                    <p:cond delay="0"/>
                                  </p:stCondLst>
                                  <p:childTnLst>
                                    <p:anim calcmode="lin" valueType="num">
                                      <p:cBhvr additive="base">
                                        <p:cTn id="454" dur="2000"/>
                                        <p:tgtEl>
                                          <p:spTgt spid="14"/>
                                        </p:tgtEl>
                                        <p:attrNameLst>
                                          <p:attrName>ppt_x</p:attrName>
                                        </p:attrNameLst>
                                      </p:cBhvr>
                                      <p:tavLst>
                                        <p:tav tm="0">
                                          <p:val>
                                            <p:strVal val="ppt_x"/>
                                          </p:val>
                                        </p:tav>
                                        <p:tav tm="100000">
                                          <p:val>
                                            <p:strVal val="0-ppt_w/2"/>
                                          </p:val>
                                        </p:tav>
                                      </p:tavLst>
                                    </p:anim>
                                    <p:anim calcmode="lin" valueType="num">
                                      <p:cBhvr additive="base">
                                        <p:cTn id="455" dur="2000"/>
                                        <p:tgtEl>
                                          <p:spTgt spid="14"/>
                                        </p:tgtEl>
                                        <p:attrNameLst>
                                          <p:attrName>ppt_y</p:attrName>
                                        </p:attrNameLst>
                                      </p:cBhvr>
                                      <p:tavLst>
                                        <p:tav tm="0">
                                          <p:val>
                                            <p:strVal val="ppt_y"/>
                                          </p:val>
                                        </p:tav>
                                        <p:tav tm="100000">
                                          <p:val>
                                            <p:strVal val="0-ppt_h/2"/>
                                          </p:val>
                                        </p:tav>
                                      </p:tavLst>
                                    </p:anim>
                                    <p:set>
                                      <p:cBhvr>
                                        <p:cTn id="456" dur="1" fill="hold">
                                          <p:stCondLst>
                                            <p:cond delay="1999"/>
                                          </p:stCondLst>
                                        </p:cTn>
                                        <p:tgtEl>
                                          <p:spTgt spid="14"/>
                                        </p:tgtEl>
                                        <p:attrNameLst>
                                          <p:attrName>style.visibility</p:attrName>
                                        </p:attrNameLst>
                                      </p:cBhvr>
                                      <p:to>
                                        <p:strVal val="hidden"/>
                                      </p:to>
                                    </p:set>
                                  </p:childTnLst>
                                </p:cTn>
                              </p:par>
                              <p:par>
                                <p:cTn id="457" presetID="2" presetClass="exit" presetSubtype="3" fill="hold" grpId="3" nodeType="withEffect">
                                  <p:stCondLst>
                                    <p:cond delay="0"/>
                                  </p:stCondLst>
                                  <p:childTnLst>
                                    <p:anim calcmode="lin" valueType="num">
                                      <p:cBhvr additive="base">
                                        <p:cTn id="458" dur="2000"/>
                                        <p:tgtEl>
                                          <p:spTgt spid="43"/>
                                        </p:tgtEl>
                                        <p:attrNameLst>
                                          <p:attrName>ppt_x</p:attrName>
                                        </p:attrNameLst>
                                      </p:cBhvr>
                                      <p:tavLst>
                                        <p:tav tm="0">
                                          <p:val>
                                            <p:strVal val="ppt_x"/>
                                          </p:val>
                                        </p:tav>
                                        <p:tav tm="100000">
                                          <p:val>
                                            <p:strVal val="1+ppt_w/2"/>
                                          </p:val>
                                        </p:tav>
                                      </p:tavLst>
                                    </p:anim>
                                    <p:anim calcmode="lin" valueType="num">
                                      <p:cBhvr additive="base">
                                        <p:cTn id="459" dur="2000"/>
                                        <p:tgtEl>
                                          <p:spTgt spid="43"/>
                                        </p:tgtEl>
                                        <p:attrNameLst>
                                          <p:attrName>ppt_y</p:attrName>
                                        </p:attrNameLst>
                                      </p:cBhvr>
                                      <p:tavLst>
                                        <p:tav tm="0">
                                          <p:val>
                                            <p:strVal val="ppt_y"/>
                                          </p:val>
                                        </p:tav>
                                        <p:tav tm="100000">
                                          <p:val>
                                            <p:strVal val="0-ppt_h/2"/>
                                          </p:val>
                                        </p:tav>
                                      </p:tavLst>
                                    </p:anim>
                                    <p:set>
                                      <p:cBhvr>
                                        <p:cTn id="460" dur="1" fill="hold">
                                          <p:stCondLst>
                                            <p:cond delay="1999"/>
                                          </p:stCondLst>
                                        </p:cTn>
                                        <p:tgtEl>
                                          <p:spTgt spid="43"/>
                                        </p:tgtEl>
                                        <p:attrNameLst>
                                          <p:attrName>style.visibility</p:attrName>
                                        </p:attrNameLst>
                                      </p:cBhvr>
                                      <p:to>
                                        <p:strVal val="hidden"/>
                                      </p:to>
                                    </p:set>
                                  </p:childTnLst>
                                </p:cTn>
                              </p:par>
                              <p:par>
                                <p:cTn id="461" presetID="2" presetClass="exit" presetSubtype="3" fill="hold" grpId="3" nodeType="withEffect">
                                  <p:stCondLst>
                                    <p:cond delay="0"/>
                                  </p:stCondLst>
                                  <p:childTnLst>
                                    <p:anim calcmode="lin" valueType="num">
                                      <p:cBhvr additive="base">
                                        <p:cTn id="462" dur="2000"/>
                                        <p:tgtEl>
                                          <p:spTgt spid="44"/>
                                        </p:tgtEl>
                                        <p:attrNameLst>
                                          <p:attrName>ppt_x</p:attrName>
                                        </p:attrNameLst>
                                      </p:cBhvr>
                                      <p:tavLst>
                                        <p:tav tm="0">
                                          <p:val>
                                            <p:strVal val="ppt_x"/>
                                          </p:val>
                                        </p:tav>
                                        <p:tav tm="100000">
                                          <p:val>
                                            <p:strVal val="1+ppt_w/2"/>
                                          </p:val>
                                        </p:tav>
                                      </p:tavLst>
                                    </p:anim>
                                    <p:anim calcmode="lin" valueType="num">
                                      <p:cBhvr additive="base">
                                        <p:cTn id="463" dur="2000"/>
                                        <p:tgtEl>
                                          <p:spTgt spid="44"/>
                                        </p:tgtEl>
                                        <p:attrNameLst>
                                          <p:attrName>ppt_y</p:attrName>
                                        </p:attrNameLst>
                                      </p:cBhvr>
                                      <p:tavLst>
                                        <p:tav tm="0">
                                          <p:val>
                                            <p:strVal val="ppt_y"/>
                                          </p:val>
                                        </p:tav>
                                        <p:tav tm="100000">
                                          <p:val>
                                            <p:strVal val="0-ppt_h/2"/>
                                          </p:val>
                                        </p:tav>
                                      </p:tavLst>
                                    </p:anim>
                                    <p:set>
                                      <p:cBhvr>
                                        <p:cTn id="464" dur="1" fill="hold">
                                          <p:stCondLst>
                                            <p:cond delay="1999"/>
                                          </p:stCondLst>
                                        </p:cTn>
                                        <p:tgtEl>
                                          <p:spTgt spid="44"/>
                                        </p:tgtEl>
                                        <p:attrNameLst>
                                          <p:attrName>style.visibility</p:attrName>
                                        </p:attrNameLst>
                                      </p:cBhvr>
                                      <p:to>
                                        <p:strVal val="hidden"/>
                                      </p:to>
                                    </p:set>
                                  </p:childTnLst>
                                </p:cTn>
                              </p:par>
                              <p:par>
                                <p:cTn id="465" presetID="2" presetClass="exit" presetSubtype="3" fill="hold" grpId="3" nodeType="withEffect">
                                  <p:stCondLst>
                                    <p:cond delay="0"/>
                                  </p:stCondLst>
                                  <p:childTnLst>
                                    <p:anim calcmode="lin" valueType="num">
                                      <p:cBhvr additive="base">
                                        <p:cTn id="466" dur="2000"/>
                                        <p:tgtEl>
                                          <p:spTgt spid="45"/>
                                        </p:tgtEl>
                                        <p:attrNameLst>
                                          <p:attrName>ppt_x</p:attrName>
                                        </p:attrNameLst>
                                      </p:cBhvr>
                                      <p:tavLst>
                                        <p:tav tm="0">
                                          <p:val>
                                            <p:strVal val="ppt_x"/>
                                          </p:val>
                                        </p:tav>
                                        <p:tav tm="100000">
                                          <p:val>
                                            <p:strVal val="1+ppt_w/2"/>
                                          </p:val>
                                        </p:tav>
                                      </p:tavLst>
                                    </p:anim>
                                    <p:anim calcmode="lin" valueType="num">
                                      <p:cBhvr additive="base">
                                        <p:cTn id="467" dur="2000"/>
                                        <p:tgtEl>
                                          <p:spTgt spid="45"/>
                                        </p:tgtEl>
                                        <p:attrNameLst>
                                          <p:attrName>ppt_y</p:attrName>
                                        </p:attrNameLst>
                                      </p:cBhvr>
                                      <p:tavLst>
                                        <p:tav tm="0">
                                          <p:val>
                                            <p:strVal val="ppt_y"/>
                                          </p:val>
                                        </p:tav>
                                        <p:tav tm="100000">
                                          <p:val>
                                            <p:strVal val="0-ppt_h/2"/>
                                          </p:val>
                                        </p:tav>
                                      </p:tavLst>
                                    </p:anim>
                                    <p:set>
                                      <p:cBhvr>
                                        <p:cTn id="468" dur="1" fill="hold">
                                          <p:stCondLst>
                                            <p:cond delay="1999"/>
                                          </p:stCondLst>
                                        </p:cTn>
                                        <p:tgtEl>
                                          <p:spTgt spid="45"/>
                                        </p:tgtEl>
                                        <p:attrNameLst>
                                          <p:attrName>style.visibility</p:attrName>
                                        </p:attrNameLst>
                                      </p:cBhvr>
                                      <p:to>
                                        <p:strVal val="hidden"/>
                                      </p:to>
                                    </p:set>
                                  </p:childTnLst>
                                </p:cTn>
                              </p:par>
                              <p:par>
                                <p:cTn id="469" presetID="2" presetClass="exit" presetSubtype="3" fill="hold" grpId="3" nodeType="withEffect">
                                  <p:stCondLst>
                                    <p:cond delay="0"/>
                                  </p:stCondLst>
                                  <p:childTnLst>
                                    <p:anim calcmode="lin" valueType="num">
                                      <p:cBhvr additive="base">
                                        <p:cTn id="470" dur="2000"/>
                                        <p:tgtEl>
                                          <p:spTgt spid="46"/>
                                        </p:tgtEl>
                                        <p:attrNameLst>
                                          <p:attrName>ppt_x</p:attrName>
                                        </p:attrNameLst>
                                      </p:cBhvr>
                                      <p:tavLst>
                                        <p:tav tm="0">
                                          <p:val>
                                            <p:strVal val="ppt_x"/>
                                          </p:val>
                                        </p:tav>
                                        <p:tav tm="100000">
                                          <p:val>
                                            <p:strVal val="1+ppt_w/2"/>
                                          </p:val>
                                        </p:tav>
                                      </p:tavLst>
                                    </p:anim>
                                    <p:anim calcmode="lin" valueType="num">
                                      <p:cBhvr additive="base">
                                        <p:cTn id="471" dur="2000"/>
                                        <p:tgtEl>
                                          <p:spTgt spid="46"/>
                                        </p:tgtEl>
                                        <p:attrNameLst>
                                          <p:attrName>ppt_y</p:attrName>
                                        </p:attrNameLst>
                                      </p:cBhvr>
                                      <p:tavLst>
                                        <p:tav tm="0">
                                          <p:val>
                                            <p:strVal val="ppt_y"/>
                                          </p:val>
                                        </p:tav>
                                        <p:tav tm="100000">
                                          <p:val>
                                            <p:strVal val="0-ppt_h/2"/>
                                          </p:val>
                                        </p:tav>
                                      </p:tavLst>
                                    </p:anim>
                                    <p:set>
                                      <p:cBhvr>
                                        <p:cTn id="472" dur="1" fill="hold">
                                          <p:stCondLst>
                                            <p:cond delay="1999"/>
                                          </p:stCondLst>
                                        </p:cTn>
                                        <p:tgtEl>
                                          <p:spTgt spid="46"/>
                                        </p:tgtEl>
                                        <p:attrNameLst>
                                          <p:attrName>style.visibility</p:attrName>
                                        </p:attrNameLst>
                                      </p:cBhvr>
                                      <p:to>
                                        <p:strVal val="hidden"/>
                                      </p:to>
                                    </p:set>
                                  </p:childTnLst>
                                </p:cTn>
                              </p:par>
                              <p:par>
                                <p:cTn id="473" presetID="2" presetClass="exit" presetSubtype="3" fill="hold" grpId="3" nodeType="withEffect">
                                  <p:stCondLst>
                                    <p:cond delay="0"/>
                                  </p:stCondLst>
                                  <p:childTnLst>
                                    <p:anim calcmode="lin" valueType="num">
                                      <p:cBhvr additive="base">
                                        <p:cTn id="474" dur="2000"/>
                                        <p:tgtEl>
                                          <p:spTgt spid="47"/>
                                        </p:tgtEl>
                                        <p:attrNameLst>
                                          <p:attrName>ppt_x</p:attrName>
                                        </p:attrNameLst>
                                      </p:cBhvr>
                                      <p:tavLst>
                                        <p:tav tm="0">
                                          <p:val>
                                            <p:strVal val="ppt_x"/>
                                          </p:val>
                                        </p:tav>
                                        <p:tav tm="100000">
                                          <p:val>
                                            <p:strVal val="1+ppt_w/2"/>
                                          </p:val>
                                        </p:tav>
                                      </p:tavLst>
                                    </p:anim>
                                    <p:anim calcmode="lin" valueType="num">
                                      <p:cBhvr additive="base">
                                        <p:cTn id="475" dur="2000"/>
                                        <p:tgtEl>
                                          <p:spTgt spid="47"/>
                                        </p:tgtEl>
                                        <p:attrNameLst>
                                          <p:attrName>ppt_y</p:attrName>
                                        </p:attrNameLst>
                                      </p:cBhvr>
                                      <p:tavLst>
                                        <p:tav tm="0">
                                          <p:val>
                                            <p:strVal val="ppt_y"/>
                                          </p:val>
                                        </p:tav>
                                        <p:tav tm="100000">
                                          <p:val>
                                            <p:strVal val="0-ppt_h/2"/>
                                          </p:val>
                                        </p:tav>
                                      </p:tavLst>
                                    </p:anim>
                                    <p:set>
                                      <p:cBhvr>
                                        <p:cTn id="476" dur="1" fill="hold">
                                          <p:stCondLst>
                                            <p:cond delay="1999"/>
                                          </p:stCondLst>
                                        </p:cTn>
                                        <p:tgtEl>
                                          <p:spTgt spid="47"/>
                                        </p:tgtEl>
                                        <p:attrNameLst>
                                          <p:attrName>style.visibility</p:attrName>
                                        </p:attrNameLst>
                                      </p:cBhvr>
                                      <p:to>
                                        <p:strVal val="hidden"/>
                                      </p:to>
                                    </p:set>
                                  </p:childTnLst>
                                </p:cTn>
                              </p:par>
                              <p:par>
                                <p:cTn id="477" presetID="2" presetClass="exit" presetSubtype="3" fill="hold" grpId="3" nodeType="withEffect">
                                  <p:stCondLst>
                                    <p:cond delay="0"/>
                                  </p:stCondLst>
                                  <p:childTnLst>
                                    <p:anim calcmode="lin" valueType="num">
                                      <p:cBhvr additive="base">
                                        <p:cTn id="478" dur="2000"/>
                                        <p:tgtEl>
                                          <p:spTgt spid="48"/>
                                        </p:tgtEl>
                                        <p:attrNameLst>
                                          <p:attrName>ppt_x</p:attrName>
                                        </p:attrNameLst>
                                      </p:cBhvr>
                                      <p:tavLst>
                                        <p:tav tm="0">
                                          <p:val>
                                            <p:strVal val="ppt_x"/>
                                          </p:val>
                                        </p:tav>
                                        <p:tav tm="100000">
                                          <p:val>
                                            <p:strVal val="1+ppt_w/2"/>
                                          </p:val>
                                        </p:tav>
                                      </p:tavLst>
                                    </p:anim>
                                    <p:anim calcmode="lin" valueType="num">
                                      <p:cBhvr additive="base">
                                        <p:cTn id="479" dur="2000"/>
                                        <p:tgtEl>
                                          <p:spTgt spid="48"/>
                                        </p:tgtEl>
                                        <p:attrNameLst>
                                          <p:attrName>ppt_y</p:attrName>
                                        </p:attrNameLst>
                                      </p:cBhvr>
                                      <p:tavLst>
                                        <p:tav tm="0">
                                          <p:val>
                                            <p:strVal val="ppt_y"/>
                                          </p:val>
                                        </p:tav>
                                        <p:tav tm="100000">
                                          <p:val>
                                            <p:strVal val="0-ppt_h/2"/>
                                          </p:val>
                                        </p:tav>
                                      </p:tavLst>
                                    </p:anim>
                                    <p:set>
                                      <p:cBhvr>
                                        <p:cTn id="480" dur="1" fill="hold">
                                          <p:stCondLst>
                                            <p:cond delay="1999"/>
                                          </p:stCondLst>
                                        </p:cTn>
                                        <p:tgtEl>
                                          <p:spTgt spid="48"/>
                                        </p:tgtEl>
                                        <p:attrNameLst>
                                          <p:attrName>style.visibility</p:attrName>
                                        </p:attrNameLst>
                                      </p:cBhvr>
                                      <p:to>
                                        <p:strVal val="hidden"/>
                                      </p:to>
                                    </p:set>
                                  </p:childTnLst>
                                </p:cTn>
                              </p:par>
                              <p:par>
                                <p:cTn id="481" presetID="2" presetClass="exit" presetSubtype="3" fill="hold" grpId="3" nodeType="withEffect">
                                  <p:stCondLst>
                                    <p:cond delay="0"/>
                                  </p:stCondLst>
                                  <p:childTnLst>
                                    <p:anim calcmode="lin" valueType="num">
                                      <p:cBhvr additive="base">
                                        <p:cTn id="482" dur="2000"/>
                                        <p:tgtEl>
                                          <p:spTgt spid="49"/>
                                        </p:tgtEl>
                                        <p:attrNameLst>
                                          <p:attrName>ppt_x</p:attrName>
                                        </p:attrNameLst>
                                      </p:cBhvr>
                                      <p:tavLst>
                                        <p:tav tm="0">
                                          <p:val>
                                            <p:strVal val="ppt_x"/>
                                          </p:val>
                                        </p:tav>
                                        <p:tav tm="100000">
                                          <p:val>
                                            <p:strVal val="1+ppt_w/2"/>
                                          </p:val>
                                        </p:tav>
                                      </p:tavLst>
                                    </p:anim>
                                    <p:anim calcmode="lin" valueType="num">
                                      <p:cBhvr additive="base">
                                        <p:cTn id="483" dur="2000"/>
                                        <p:tgtEl>
                                          <p:spTgt spid="49"/>
                                        </p:tgtEl>
                                        <p:attrNameLst>
                                          <p:attrName>ppt_y</p:attrName>
                                        </p:attrNameLst>
                                      </p:cBhvr>
                                      <p:tavLst>
                                        <p:tav tm="0">
                                          <p:val>
                                            <p:strVal val="ppt_y"/>
                                          </p:val>
                                        </p:tav>
                                        <p:tav tm="100000">
                                          <p:val>
                                            <p:strVal val="0-ppt_h/2"/>
                                          </p:val>
                                        </p:tav>
                                      </p:tavLst>
                                    </p:anim>
                                    <p:set>
                                      <p:cBhvr>
                                        <p:cTn id="484" dur="1" fill="hold">
                                          <p:stCondLst>
                                            <p:cond delay="1999"/>
                                          </p:stCondLst>
                                        </p:cTn>
                                        <p:tgtEl>
                                          <p:spTgt spid="49"/>
                                        </p:tgtEl>
                                        <p:attrNameLst>
                                          <p:attrName>style.visibility</p:attrName>
                                        </p:attrNameLst>
                                      </p:cBhvr>
                                      <p:to>
                                        <p:strVal val="hidden"/>
                                      </p:to>
                                    </p:set>
                                  </p:childTnLst>
                                </p:cTn>
                              </p:par>
                              <p:par>
                                <p:cTn id="485" presetID="2" presetClass="exit" presetSubtype="3" fill="hold" grpId="3" nodeType="withEffect">
                                  <p:stCondLst>
                                    <p:cond delay="0"/>
                                  </p:stCondLst>
                                  <p:childTnLst>
                                    <p:anim calcmode="lin" valueType="num">
                                      <p:cBhvr additive="base">
                                        <p:cTn id="486" dur="2000"/>
                                        <p:tgtEl>
                                          <p:spTgt spid="51"/>
                                        </p:tgtEl>
                                        <p:attrNameLst>
                                          <p:attrName>ppt_x</p:attrName>
                                        </p:attrNameLst>
                                      </p:cBhvr>
                                      <p:tavLst>
                                        <p:tav tm="0">
                                          <p:val>
                                            <p:strVal val="ppt_x"/>
                                          </p:val>
                                        </p:tav>
                                        <p:tav tm="100000">
                                          <p:val>
                                            <p:strVal val="1+ppt_w/2"/>
                                          </p:val>
                                        </p:tav>
                                      </p:tavLst>
                                    </p:anim>
                                    <p:anim calcmode="lin" valueType="num">
                                      <p:cBhvr additive="base">
                                        <p:cTn id="487" dur="2000"/>
                                        <p:tgtEl>
                                          <p:spTgt spid="51"/>
                                        </p:tgtEl>
                                        <p:attrNameLst>
                                          <p:attrName>ppt_y</p:attrName>
                                        </p:attrNameLst>
                                      </p:cBhvr>
                                      <p:tavLst>
                                        <p:tav tm="0">
                                          <p:val>
                                            <p:strVal val="ppt_y"/>
                                          </p:val>
                                        </p:tav>
                                        <p:tav tm="100000">
                                          <p:val>
                                            <p:strVal val="0-ppt_h/2"/>
                                          </p:val>
                                        </p:tav>
                                      </p:tavLst>
                                    </p:anim>
                                    <p:set>
                                      <p:cBhvr>
                                        <p:cTn id="488" dur="1" fill="hold">
                                          <p:stCondLst>
                                            <p:cond delay="1999"/>
                                          </p:stCondLst>
                                        </p:cTn>
                                        <p:tgtEl>
                                          <p:spTgt spid="51"/>
                                        </p:tgtEl>
                                        <p:attrNameLst>
                                          <p:attrName>style.visibility</p:attrName>
                                        </p:attrNameLst>
                                      </p:cBhvr>
                                      <p:to>
                                        <p:strVal val="hidden"/>
                                      </p:to>
                                    </p:set>
                                  </p:childTnLst>
                                </p:cTn>
                              </p:par>
                              <p:par>
                                <p:cTn id="489" presetID="2" presetClass="exit" presetSubtype="3" fill="hold" grpId="3" nodeType="withEffect">
                                  <p:stCondLst>
                                    <p:cond delay="0"/>
                                  </p:stCondLst>
                                  <p:childTnLst>
                                    <p:anim calcmode="lin" valueType="num">
                                      <p:cBhvr additive="base">
                                        <p:cTn id="490" dur="2000"/>
                                        <p:tgtEl>
                                          <p:spTgt spid="52"/>
                                        </p:tgtEl>
                                        <p:attrNameLst>
                                          <p:attrName>ppt_x</p:attrName>
                                        </p:attrNameLst>
                                      </p:cBhvr>
                                      <p:tavLst>
                                        <p:tav tm="0">
                                          <p:val>
                                            <p:strVal val="ppt_x"/>
                                          </p:val>
                                        </p:tav>
                                        <p:tav tm="100000">
                                          <p:val>
                                            <p:strVal val="1+ppt_w/2"/>
                                          </p:val>
                                        </p:tav>
                                      </p:tavLst>
                                    </p:anim>
                                    <p:anim calcmode="lin" valueType="num">
                                      <p:cBhvr additive="base">
                                        <p:cTn id="491" dur="2000"/>
                                        <p:tgtEl>
                                          <p:spTgt spid="52"/>
                                        </p:tgtEl>
                                        <p:attrNameLst>
                                          <p:attrName>ppt_y</p:attrName>
                                        </p:attrNameLst>
                                      </p:cBhvr>
                                      <p:tavLst>
                                        <p:tav tm="0">
                                          <p:val>
                                            <p:strVal val="ppt_y"/>
                                          </p:val>
                                        </p:tav>
                                        <p:tav tm="100000">
                                          <p:val>
                                            <p:strVal val="0-ppt_h/2"/>
                                          </p:val>
                                        </p:tav>
                                      </p:tavLst>
                                    </p:anim>
                                    <p:set>
                                      <p:cBhvr>
                                        <p:cTn id="492" dur="1" fill="hold">
                                          <p:stCondLst>
                                            <p:cond delay="1999"/>
                                          </p:stCondLst>
                                        </p:cTn>
                                        <p:tgtEl>
                                          <p:spTgt spid="52"/>
                                        </p:tgtEl>
                                        <p:attrNameLst>
                                          <p:attrName>style.visibility</p:attrName>
                                        </p:attrNameLst>
                                      </p:cBhvr>
                                      <p:to>
                                        <p:strVal val="hidden"/>
                                      </p:to>
                                    </p:set>
                                  </p:childTnLst>
                                </p:cTn>
                              </p:par>
                              <p:par>
                                <p:cTn id="493" presetID="2" presetClass="exit" presetSubtype="3" fill="hold" grpId="3" nodeType="withEffect">
                                  <p:stCondLst>
                                    <p:cond delay="0"/>
                                  </p:stCondLst>
                                  <p:childTnLst>
                                    <p:anim calcmode="lin" valueType="num">
                                      <p:cBhvr additive="base">
                                        <p:cTn id="494" dur="2000"/>
                                        <p:tgtEl>
                                          <p:spTgt spid="53"/>
                                        </p:tgtEl>
                                        <p:attrNameLst>
                                          <p:attrName>ppt_x</p:attrName>
                                        </p:attrNameLst>
                                      </p:cBhvr>
                                      <p:tavLst>
                                        <p:tav tm="0">
                                          <p:val>
                                            <p:strVal val="ppt_x"/>
                                          </p:val>
                                        </p:tav>
                                        <p:tav tm="100000">
                                          <p:val>
                                            <p:strVal val="1+ppt_w/2"/>
                                          </p:val>
                                        </p:tav>
                                      </p:tavLst>
                                    </p:anim>
                                    <p:anim calcmode="lin" valueType="num">
                                      <p:cBhvr additive="base">
                                        <p:cTn id="495" dur="2000"/>
                                        <p:tgtEl>
                                          <p:spTgt spid="53"/>
                                        </p:tgtEl>
                                        <p:attrNameLst>
                                          <p:attrName>ppt_y</p:attrName>
                                        </p:attrNameLst>
                                      </p:cBhvr>
                                      <p:tavLst>
                                        <p:tav tm="0">
                                          <p:val>
                                            <p:strVal val="ppt_y"/>
                                          </p:val>
                                        </p:tav>
                                        <p:tav tm="100000">
                                          <p:val>
                                            <p:strVal val="0-ppt_h/2"/>
                                          </p:val>
                                        </p:tav>
                                      </p:tavLst>
                                    </p:anim>
                                    <p:set>
                                      <p:cBhvr>
                                        <p:cTn id="496" dur="1" fill="hold">
                                          <p:stCondLst>
                                            <p:cond delay="1999"/>
                                          </p:stCondLst>
                                        </p:cTn>
                                        <p:tgtEl>
                                          <p:spTgt spid="53"/>
                                        </p:tgtEl>
                                        <p:attrNameLst>
                                          <p:attrName>style.visibility</p:attrName>
                                        </p:attrNameLst>
                                      </p:cBhvr>
                                      <p:to>
                                        <p:strVal val="hidden"/>
                                      </p:to>
                                    </p:set>
                                  </p:childTnLst>
                                </p:cTn>
                              </p:par>
                              <p:par>
                                <p:cTn id="497" presetID="2" presetClass="exit" presetSubtype="3" fill="hold" grpId="3" nodeType="withEffect">
                                  <p:stCondLst>
                                    <p:cond delay="0"/>
                                  </p:stCondLst>
                                  <p:childTnLst>
                                    <p:anim calcmode="lin" valueType="num">
                                      <p:cBhvr additive="base">
                                        <p:cTn id="498" dur="2000"/>
                                        <p:tgtEl>
                                          <p:spTgt spid="54"/>
                                        </p:tgtEl>
                                        <p:attrNameLst>
                                          <p:attrName>ppt_x</p:attrName>
                                        </p:attrNameLst>
                                      </p:cBhvr>
                                      <p:tavLst>
                                        <p:tav tm="0">
                                          <p:val>
                                            <p:strVal val="ppt_x"/>
                                          </p:val>
                                        </p:tav>
                                        <p:tav tm="100000">
                                          <p:val>
                                            <p:strVal val="1+ppt_w/2"/>
                                          </p:val>
                                        </p:tav>
                                      </p:tavLst>
                                    </p:anim>
                                    <p:anim calcmode="lin" valueType="num">
                                      <p:cBhvr additive="base">
                                        <p:cTn id="499" dur="2000"/>
                                        <p:tgtEl>
                                          <p:spTgt spid="54"/>
                                        </p:tgtEl>
                                        <p:attrNameLst>
                                          <p:attrName>ppt_y</p:attrName>
                                        </p:attrNameLst>
                                      </p:cBhvr>
                                      <p:tavLst>
                                        <p:tav tm="0">
                                          <p:val>
                                            <p:strVal val="ppt_y"/>
                                          </p:val>
                                        </p:tav>
                                        <p:tav tm="100000">
                                          <p:val>
                                            <p:strVal val="0-ppt_h/2"/>
                                          </p:val>
                                        </p:tav>
                                      </p:tavLst>
                                    </p:anim>
                                    <p:set>
                                      <p:cBhvr>
                                        <p:cTn id="500" dur="1" fill="hold">
                                          <p:stCondLst>
                                            <p:cond delay="1999"/>
                                          </p:stCondLst>
                                        </p:cTn>
                                        <p:tgtEl>
                                          <p:spTgt spid="54"/>
                                        </p:tgtEl>
                                        <p:attrNameLst>
                                          <p:attrName>style.visibility</p:attrName>
                                        </p:attrNameLst>
                                      </p:cBhvr>
                                      <p:to>
                                        <p:strVal val="hidden"/>
                                      </p:to>
                                    </p:set>
                                  </p:childTnLst>
                                </p:cTn>
                              </p:par>
                              <p:par>
                                <p:cTn id="501" presetID="2" presetClass="exit" presetSubtype="9" fill="hold" grpId="3" nodeType="withEffect">
                                  <p:stCondLst>
                                    <p:cond delay="0"/>
                                  </p:stCondLst>
                                  <p:childTnLst>
                                    <p:anim calcmode="lin" valueType="num">
                                      <p:cBhvr additive="base">
                                        <p:cTn id="502" dur="2000"/>
                                        <p:tgtEl>
                                          <p:spTgt spid="17"/>
                                        </p:tgtEl>
                                        <p:attrNameLst>
                                          <p:attrName>ppt_x</p:attrName>
                                        </p:attrNameLst>
                                      </p:cBhvr>
                                      <p:tavLst>
                                        <p:tav tm="0">
                                          <p:val>
                                            <p:strVal val="ppt_x"/>
                                          </p:val>
                                        </p:tav>
                                        <p:tav tm="100000">
                                          <p:val>
                                            <p:strVal val="0-ppt_w/2"/>
                                          </p:val>
                                        </p:tav>
                                      </p:tavLst>
                                    </p:anim>
                                    <p:anim calcmode="lin" valueType="num">
                                      <p:cBhvr additive="base">
                                        <p:cTn id="503" dur="2000"/>
                                        <p:tgtEl>
                                          <p:spTgt spid="17"/>
                                        </p:tgtEl>
                                        <p:attrNameLst>
                                          <p:attrName>ppt_y</p:attrName>
                                        </p:attrNameLst>
                                      </p:cBhvr>
                                      <p:tavLst>
                                        <p:tav tm="0">
                                          <p:val>
                                            <p:strVal val="ppt_y"/>
                                          </p:val>
                                        </p:tav>
                                        <p:tav tm="100000">
                                          <p:val>
                                            <p:strVal val="0-ppt_h/2"/>
                                          </p:val>
                                        </p:tav>
                                      </p:tavLst>
                                    </p:anim>
                                    <p:set>
                                      <p:cBhvr>
                                        <p:cTn id="504" dur="1" fill="hold">
                                          <p:stCondLst>
                                            <p:cond delay="1999"/>
                                          </p:stCondLst>
                                        </p:cTn>
                                        <p:tgtEl>
                                          <p:spTgt spid="17"/>
                                        </p:tgtEl>
                                        <p:attrNameLst>
                                          <p:attrName>style.visibility</p:attrName>
                                        </p:attrNameLst>
                                      </p:cBhvr>
                                      <p:to>
                                        <p:strVal val="hidden"/>
                                      </p:to>
                                    </p:set>
                                  </p:childTnLst>
                                </p:cTn>
                              </p:par>
                              <p:par>
                                <p:cTn id="505" presetID="2" presetClass="exit" presetSubtype="9" fill="hold" grpId="3" nodeType="withEffect">
                                  <p:stCondLst>
                                    <p:cond delay="0"/>
                                  </p:stCondLst>
                                  <p:childTnLst>
                                    <p:anim calcmode="lin" valueType="num">
                                      <p:cBhvr additive="base">
                                        <p:cTn id="506" dur="2000"/>
                                        <p:tgtEl>
                                          <p:spTgt spid="18"/>
                                        </p:tgtEl>
                                        <p:attrNameLst>
                                          <p:attrName>ppt_x</p:attrName>
                                        </p:attrNameLst>
                                      </p:cBhvr>
                                      <p:tavLst>
                                        <p:tav tm="0">
                                          <p:val>
                                            <p:strVal val="ppt_x"/>
                                          </p:val>
                                        </p:tav>
                                        <p:tav tm="100000">
                                          <p:val>
                                            <p:strVal val="0-ppt_w/2"/>
                                          </p:val>
                                        </p:tav>
                                      </p:tavLst>
                                    </p:anim>
                                    <p:anim calcmode="lin" valueType="num">
                                      <p:cBhvr additive="base">
                                        <p:cTn id="507" dur="2000"/>
                                        <p:tgtEl>
                                          <p:spTgt spid="18"/>
                                        </p:tgtEl>
                                        <p:attrNameLst>
                                          <p:attrName>ppt_y</p:attrName>
                                        </p:attrNameLst>
                                      </p:cBhvr>
                                      <p:tavLst>
                                        <p:tav tm="0">
                                          <p:val>
                                            <p:strVal val="ppt_y"/>
                                          </p:val>
                                        </p:tav>
                                        <p:tav tm="100000">
                                          <p:val>
                                            <p:strVal val="0-ppt_h/2"/>
                                          </p:val>
                                        </p:tav>
                                      </p:tavLst>
                                    </p:anim>
                                    <p:set>
                                      <p:cBhvr>
                                        <p:cTn id="508" dur="1" fill="hold">
                                          <p:stCondLst>
                                            <p:cond delay="1999"/>
                                          </p:stCondLst>
                                        </p:cTn>
                                        <p:tgtEl>
                                          <p:spTgt spid="18"/>
                                        </p:tgtEl>
                                        <p:attrNameLst>
                                          <p:attrName>style.visibility</p:attrName>
                                        </p:attrNameLst>
                                      </p:cBhvr>
                                      <p:to>
                                        <p:strVal val="hidden"/>
                                      </p:to>
                                    </p:set>
                                  </p:childTnLst>
                                </p:cTn>
                              </p:par>
                              <p:par>
                                <p:cTn id="509" presetID="2" presetClass="exit" presetSubtype="9" fill="hold" grpId="3" nodeType="withEffect">
                                  <p:stCondLst>
                                    <p:cond delay="0"/>
                                  </p:stCondLst>
                                  <p:childTnLst>
                                    <p:anim calcmode="lin" valueType="num">
                                      <p:cBhvr additive="base">
                                        <p:cTn id="510" dur="2000"/>
                                        <p:tgtEl>
                                          <p:spTgt spid="19"/>
                                        </p:tgtEl>
                                        <p:attrNameLst>
                                          <p:attrName>ppt_x</p:attrName>
                                        </p:attrNameLst>
                                      </p:cBhvr>
                                      <p:tavLst>
                                        <p:tav tm="0">
                                          <p:val>
                                            <p:strVal val="ppt_x"/>
                                          </p:val>
                                        </p:tav>
                                        <p:tav tm="100000">
                                          <p:val>
                                            <p:strVal val="0-ppt_w/2"/>
                                          </p:val>
                                        </p:tav>
                                      </p:tavLst>
                                    </p:anim>
                                    <p:anim calcmode="lin" valueType="num">
                                      <p:cBhvr additive="base">
                                        <p:cTn id="511" dur="2000"/>
                                        <p:tgtEl>
                                          <p:spTgt spid="19"/>
                                        </p:tgtEl>
                                        <p:attrNameLst>
                                          <p:attrName>ppt_y</p:attrName>
                                        </p:attrNameLst>
                                      </p:cBhvr>
                                      <p:tavLst>
                                        <p:tav tm="0">
                                          <p:val>
                                            <p:strVal val="ppt_y"/>
                                          </p:val>
                                        </p:tav>
                                        <p:tav tm="100000">
                                          <p:val>
                                            <p:strVal val="0-ppt_h/2"/>
                                          </p:val>
                                        </p:tav>
                                      </p:tavLst>
                                    </p:anim>
                                    <p:set>
                                      <p:cBhvr>
                                        <p:cTn id="512" dur="1" fill="hold">
                                          <p:stCondLst>
                                            <p:cond delay="1999"/>
                                          </p:stCondLst>
                                        </p:cTn>
                                        <p:tgtEl>
                                          <p:spTgt spid="19"/>
                                        </p:tgtEl>
                                        <p:attrNameLst>
                                          <p:attrName>style.visibility</p:attrName>
                                        </p:attrNameLst>
                                      </p:cBhvr>
                                      <p:to>
                                        <p:strVal val="hidden"/>
                                      </p:to>
                                    </p:set>
                                  </p:childTnLst>
                                </p:cTn>
                              </p:par>
                              <p:par>
                                <p:cTn id="513" presetID="2" presetClass="exit" presetSubtype="9" fill="hold" grpId="3" nodeType="withEffect">
                                  <p:stCondLst>
                                    <p:cond delay="0"/>
                                  </p:stCondLst>
                                  <p:childTnLst>
                                    <p:anim calcmode="lin" valueType="num">
                                      <p:cBhvr additive="base">
                                        <p:cTn id="514" dur="2000"/>
                                        <p:tgtEl>
                                          <p:spTgt spid="20"/>
                                        </p:tgtEl>
                                        <p:attrNameLst>
                                          <p:attrName>ppt_x</p:attrName>
                                        </p:attrNameLst>
                                      </p:cBhvr>
                                      <p:tavLst>
                                        <p:tav tm="0">
                                          <p:val>
                                            <p:strVal val="ppt_x"/>
                                          </p:val>
                                        </p:tav>
                                        <p:tav tm="100000">
                                          <p:val>
                                            <p:strVal val="0-ppt_w/2"/>
                                          </p:val>
                                        </p:tav>
                                      </p:tavLst>
                                    </p:anim>
                                    <p:anim calcmode="lin" valueType="num">
                                      <p:cBhvr additive="base">
                                        <p:cTn id="515" dur="2000"/>
                                        <p:tgtEl>
                                          <p:spTgt spid="20"/>
                                        </p:tgtEl>
                                        <p:attrNameLst>
                                          <p:attrName>ppt_y</p:attrName>
                                        </p:attrNameLst>
                                      </p:cBhvr>
                                      <p:tavLst>
                                        <p:tav tm="0">
                                          <p:val>
                                            <p:strVal val="ppt_y"/>
                                          </p:val>
                                        </p:tav>
                                        <p:tav tm="100000">
                                          <p:val>
                                            <p:strVal val="0-ppt_h/2"/>
                                          </p:val>
                                        </p:tav>
                                      </p:tavLst>
                                    </p:anim>
                                    <p:set>
                                      <p:cBhvr>
                                        <p:cTn id="516" dur="1" fill="hold">
                                          <p:stCondLst>
                                            <p:cond delay="1999"/>
                                          </p:stCondLst>
                                        </p:cTn>
                                        <p:tgtEl>
                                          <p:spTgt spid="20"/>
                                        </p:tgtEl>
                                        <p:attrNameLst>
                                          <p:attrName>style.visibility</p:attrName>
                                        </p:attrNameLst>
                                      </p:cBhvr>
                                      <p:to>
                                        <p:strVal val="hidden"/>
                                      </p:to>
                                    </p:set>
                                  </p:childTnLst>
                                </p:cTn>
                              </p:par>
                              <p:par>
                                <p:cTn id="517" presetID="2" presetClass="exit" presetSubtype="9" fill="hold" grpId="3" nodeType="withEffect">
                                  <p:stCondLst>
                                    <p:cond delay="0"/>
                                  </p:stCondLst>
                                  <p:childTnLst>
                                    <p:anim calcmode="lin" valueType="num">
                                      <p:cBhvr additive="base">
                                        <p:cTn id="518" dur="2000"/>
                                        <p:tgtEl>
                                          <p:spTgt spid="21"/>
                                        </p:tgtEl>
                                        <p:attrNameLst>
                                          <p:attrName>ppt_x</p:attrName>
                                        </p:attrNameLst>
                                      </p:cBhvr>
                                      <p:tavLst>
                                        <p:tav tm="0">
                                          <p:val>
                                            <p:strVal val="ppt_x"/>
                                          </p:val>
                                        </p:tav>
                                        <p:tav tm="100000">
                                          <p:val>
                                            <p:strVal val="0-ppt_w/2"/>
                                          </p:val>
                                        </p:tav>
                                      </p:tavLst>
                                    </p:anim>
                                    <p:anim calcmode="lin" valueType="num">
                                      <p:cBhvr additive="base">
                                        <p:cTn id="519" dur="2000"/>
                                        <p:tgtEl>
                                          <p:spTgt spid="21"/>
                                        </p:tgtEl>
                                        <p:attrNameLst>
                                          <p:attrName>ppt_y</p:attrName>
                                        </p:attrNameLst>
                                      </p:cBhvr>
                                      <p:tavLst>
                                        <p:tav tm="0">
                                          <p:val>
                                            <p:strVal val="ppt_y"/>
                                          </p:val>
                                        </p:tav>
                                        <p:tav tm="100000">
                                          <p:val>
                                            <p:strVal val="0-ppt_h/2"/>
                                          </p:val>
                                        </p:tav>
                                      </p:tavLst>
                                    </p:anim>
                                    <p:set>
                                      <p:cBhvr>
                                        <p:cTn id="520" dur="1" fill="hold">
                                          <p:stCondLst>
                                            <p:cond delay="1999"/>
                                          </p:stCondLst>
                                        </p:cTn>
                                        <p:tgtEl>
                                          <p:spTgt spid="21"/>
                                        </p:tgtEl>
                                        <p:attrNameLst>
                                          <p:attrName>style.visibility</p:attrName>
                                        </p:attrNameLst>
                                      </p:cBhvr>
                                      <p:to>
                                        <p:strVal val="hidden"/>
                                      </p:to>
                                    </p:set>
                                  </p:childTnLst>
                                </p:cTn>
                              </p:par>
                              <p:par>
                                <p:cTn id="521" presetID="2" presetClass="exit" presetSubtype="9" fill="hold" grpId="3" nodeType="withEffect">
                                  <p:stCondLst>
                                    <p:cond delay="0"/>
                                  </p:stCondLst>
                                  <p:childTnLst>
                                    <p:anim calcmode="lin" valueType="num">
                                      <p:cBhvr additive="base">
                                        <p:cTn id="522" dur="2000"/>
                                        <p:tgtEl>
                                          <p:spTgt spid="22"/>
                                        </p:tgtEl>
                                        <p:attrNameLst>
                                          <p:attrName>ppt_x</p:attrName>
                                        </p:attrNameLst>
                                      </p:cBhvr>
                                      <p:tavLst>
                                        <p:tav tm="0">
                                          <p:val>
                                            <p:strVal val="ppt_x"/>
                                          </p:val>
                                        </p:tav>
                                        <p:tav tm="100000">
                                          <p:val>
                                            <p:strVal val="0-ppt_w/2"/>
                                          </p:val>
                                        </p:tav>
                                      </p:tavLst>
                                    </p:anim>
                                    <p:anim calcmode="lin" valueType="num">
                                      <p:cBhvr additive="base">
                                        <p:cTn id="523" dur="2000"/>
                                        <p:tgtEl>
                                          <p:spTgt spid="22"/>
                                        </p:tgtEl>
                                        <p:attrNameLst>
                                          <p:attrName>ppt_y</p:attrName>
                                        </p:attrNameLst>
                                      </p:cBhvr>
                                      <p:tavLst>
                                        <p:tav tm="0">
                                          <p:val>
                                            <p:strVal val="ppt_y"/>
                                          </p:val>
                                        </p:tav>
                                        <p:tav tm="100000">
                                          <p:val>
                                            <p:strVal val="0-ppt_h/2"/>
                                          </p:val>
                                        </p:tav>
                                      </p:tavLst>
                                    </p:anim>
                                    <p:set>
                                      <p:cBhvr>
                                        <p:cTn id="524" dur="1" fill="hold">
                                          <p:stCondLst>
                                            <p:cond delay="1999"/>
                                          </p:stCondLst>
                                        </p:cTn>
                                        <p:tgtEl>
                                          <p:spTgt spid="22"/>
                                        </p:tgtEl>
                                        <p:attrNameLst>
                                          <p:attrName>style.visibility</p:attrName>
                                        </p:attrNameLst>
                                      </p:cBhvr>
                                      <p:to>
                                        <p:strVal val="hidden"/>
                                      </p:to>
                                    </p:set>
                                  </p:childTnLst>
                                </p:cTn>
                              </p:par>
                              <p:par>
                                <p:cTn id="525" presetID="2" presetClass="exit" presetSubtype="9" fill="hold" grpId="3" nodeType="withEffect">
                                  <p:stCondLst>
                                    <p:cond delay="0"/>
                                  </p:stCondLst>
                                  <p:childTnLst>
                                    <p:anim calcmode="lin" valueType="num">
                                      <p:cBhvr additive="base">
                                        <p:cTn id="526" dur="2000"/>
                                        <p:tgtEl>
                                          <p:spTgt spid="23"/>
                                        </p:tgtEl>
                                        <p:attrNameLst>
                                          <p:attrName>ppt_x</p:attrName>
                                        </p:attrNameLst>
                                      </p:cBhvr>
                                      <p:tavLst>
                                        <p:tav tm="0">
                                          <p:val>
                                            <p:strVal val="ppt_x"/>
                                          </p:val>
                                        </p:tav>
                                        <p:tav tm="100000">
                                          <p:val>
                                            <p:strVal val="0-ppt_w/2"/>
                                          </p:val>
                                        </p:tav>
                                      </p:tavLst>
                                    </p:anim>
                                    <p:anim calcmode="lin" valueType="num">
                                      <p:cBhvr additive="base">
                                        <p:cTn id="527" dur="2000"/>
                                        <p:tgtEl>
                                          <p:spTgt spid="23"/>
                                        </p:tgtEl>
                                        <p:attrNameLst>
                                          <p:attrName>ppt_y</p:attrName>
                                        </p:attrNameLst>
                                      </p:cBhvr>
                                      <p:tavLst>
                                        <p:tav tm="0">
                                          <p:val>
                                            <p:strVal val="ppt_y"/>
                                          </p:val>
                                        </p:tav>
                                        <p:tav tm="100000">
                                          <p:val>
                                            <p:strVal val="0-ppt_h/2"/>
                                          </p:val>
                                        </p:tav>
                                      </p:tavLst>
                                    </p:anim>
                                    <p:set>
                                      <p:cBhvr>
                                        <p:cTn id="528" dur="1" fill="hold">
                                          <p:stCondLst>
                                            <p:cond delay="1999"/>
                                          </p:stCondLst>
                                        </p:cTn>
                                        <p:tgtEl>
                                          <p:spTgt spid="23"/>
                                        </p:tgtEl>
                                        <p:attrNameLst>
                                          <p:attrName>style.visibility</p:attrName>
                                        </p:attrNameLst>
                                      </p:cBhvr>
                                      <p:to>
                                        <p:strVal val="hidden"/>
                                      </p:to>
                                    </p:set>
                                  </p:childTnLst>
                                </p:cTn>
                              </p:par>
                              <p:par>
                                <p:cTn id="529" presetID="2" presetClass="exit" presetSubtype="9" fill="hold" grpId="3" nodeType="withEffect">
                                  <p:stCondLst>
                                    <p:cond delay="0"/>
                                  </p:stCondLst>
                                  <p:childTnLst>
                                    <p:anim calcmode="lin" valueType="num">
                                      <p:cBhvr additive="base">
                                        <p:cTn id="530" dur="2000"/>
                                        <p:tgtEl>
                                          <p:spTgt spid="24"/>
                                        </p:tgtEl>
                                        <p:attrNameLst>
                                          <p:attrName>ppt_x</p:attrName>
                                        </p:attrNameLst>
                                      </p:cBhvr>
                                      <p:tavLst>
                                        <p:tav tm="0">
                                          <p:val>
                                            <p:strVal val="ppt_x"/>
                                          </p:val>
                                        </p:tav>
                                        <p:tav tm="100000">
                                          <p:val>
                                            <p:strVal val="0-ppt_w/2"/>
                                          </p:val>
                                        </p:tav>
                                      </p:tavLst>
                                    </p:anim>
                                    <p:anim calcmode="lin" valueType="num">
                                      <p:cBhvr additive="base">
                                        <p:cTn id="531" dur="2000"/>
                                        <p:tgtEl>
                                          <p:spTgt spid="24"/>
                                        </p:tgtEl>
                                        <p:attrNameLst>
                                          <p:attrName>ppt_y</p:attrName>
                                        </p:attrNameLst>
                                      </p:cBhvr>
                                      <p:tavLst>
                                        <p:tav tm="0">
                                          <p:val>
                                            <p:strVal val="ppt_y"/>
                                          </p:val>
                                        </p:tav>
                                        <p:tav tm="100000">
                                          <p:val>
                                            <p:strVal val="0-ppt_h/2"/>
                                          </p:val>
                                        </p:tav>
                                      </p:tavLst>
                                    </p:anim>
                                    <p:set>
                                      <p:cBhvr>
                                        <p:cTn id="532" dur="1" fill="hold">
                                          <p:stCondLst>
                                            <p:cond delay="1999"/>
                                          </p:stCondLst>
                                        </p:cTn>
                                        <p:tgtEl>
                                          <p:spTgt spid="24"/>
                                        </p:tgtEl>
                                        <p:attrNameLst>
                                          <p:attrName>style.visibility</p:attrName>
                                        </p:attrNameLst>
                                      </p:cBhvr>
                                      <p:to>
                                        <p:strVal val="hidden"/>
                                      </p:to>
                                    </p:set>
                                  </p:childTnLst>
                                </p:cTn>
                              </p:par>
                              <p:par>
                                <p:cTn id="533" presetID="2" presetClass="exit" presetSubtype="9" fill="hold" grpId="3" nodeType="withEffect">
                                  <p:stCondLst>
                                    <p:cond delay="0"/>
                                  </p:stCondLst>
                                  <p:childTnLst>
                                    <p:anim calcmode="lin" valueType="num">
                                      <p:cBhvr additive="base">
                                        <p:cTn id="534" dur="2000"/>
                                        <p:tgtEl>
                                          <p:spTgt spid="25"/>
                                        </p:tgtEl>
                                        <p:attrNameLst>
                                          <p:attrName>ppt_x</p:attrName>
                                        </p:attrNameLst>
                                      </p:cBhvr>
                                      <p:tavLst>
                                        <p:tav tm="0">
                                          <p:val>
                                            <p:strVal val="ppt_x"/>
                                          </p:val>
                                        </p:tav>
                                        <p:tav tm="100000">
                                          <p:val>
                                            <p:strVal val="0-ppt_w/2"/>
                                          </p:val>
                                        </p:tav>
                                      </p:tavLst>
                                    </p:anim>
                                    <p:anim calcmode="lin" valueType="num">
                                      <p:cBhvr additive="base">
                                        <p:cTn id="535" dur="2000"/>
                                        <p:tgtEl>
                                          <p:spTgt spid="25"/>
                                        </p:tgtEl>
                                        <p:attrNameLst>
                                          <p:attrName>ppt_y</p:attrName>
                                        </p:attrNameLst>
                                      </p:cBhvr>
                                      <p:tavLst>
                                        <p:tav tm="0">
                                          <p:val>
                                            <p:strVal val="ppt_y"/>
                                          </p:val>
                                        </p:tav>
                                        <p:tav tm="100000">
                                          <p:val>
                                            <p:strVal val="0-ppt_h/2"/>
                                          </p:val>
                                        </p:tav>
                                      </p:tavLst>
                                    </p:anim>
                                    <p:set>
                                      <p:cBhvr>
                                        <p:cTn id="536" dur="1" fill="hold">
                                          <p:stCondLst>
                                            <p:cond delay="1999"/>
                                          </p:stCondLst>
                                        </p:cTn>
                                        <p:tgtEl>
                                          <p:spTgt spid="25"/>
                                        </p:tgtEl>
                                        <p:attrNameLst>
                                          <p:attrName>style.visibility</p:attrName>
                                        </p:attrNameLst>
                                      </p:cBhvr>
                                      <p:to>
                                        <p:strVal val="hidden"/>
                                      </p:to>
                                    </p:set>
                                  </p:childTnLst>
                                </p:cTn>
                              </p:par>
                              <p:par>
                                <p:cTn id="537" presetID="2" presetClass="exit" presetSubtype="9" fill="hold" grpId="3" nodeType="withEffect">
                                  <p:stCondLst>
                                    <p:cond delay="0"/>
                                  </p:stCondLst>
                                  <p:childTnLst>
                                    <p:anim calcmode="lin" valueType="num">
                                      <p:cBhvr additive="base">
                                        <p:cTn id="538" dur="2000"/>
                                        <p:tgtEl>
                                          <p:spTgt spid="26"/>
                                        </p:tgtEl>
                                        <p:attrNameLst>
                                          <p:attrName>ppt_x</p:attrName>
                                        </p:attrNameLst>
                                      </p:cBhvr>
                                      <p:tavLst>
                                        <p:tav tm="0">
                                          <p:val>
                                            <p:strVal val="ppt_x"/>
                                          </p:val>
                                        </p:tav>
                                        <p:tav tm="100000">
                                          <p:val>
                                            <p:strVal val="0-ppt_w/2"/>
                                          </p:val>
                                        </p:tav>
                                      </p:tavLst>
                                    </p:anim>
                                    <p:anim calcmode="lin" valueType="num">
                                      <p:cBhvr additive="base">
                                        <p:cTn id="539" dur="2000"/>
                                        <p:tgtEl>
                                          <p:spTgt spid="26"/>
                                        </p:tgtEl>
                                        <p:attrNameLst>
                                          <p:attrName>ppt_y</p:attrName>
                                        </p:attrNameLst>
                                      </p:cBhvr>
                                      <p:tavLst>
                                        <p:tav tm="0">
                                          <p:val>
                                            <p:strVal val="ppt_y"/>
                                          </p:val>
                                        </p:tav>
                                        <p:tav tm="100000">
                                          <p:val>
                                            <p:strVal val="0-ppt_h/2"/>
                                          </p:val>
                                        </p:tav>
                                      </p:tavLst>
                                    </p:anim>
                                    <p:set>
                                      <p:cBhvr>
                                        <p:cTn id="540" dur="1" fill="hold">
                                          <p:stCondLst>
                                            <p:cond delay="1999"/>
                                          </p:stCondLst>
                                        </p:cTn>
                                        <p:tgtEl>
                                          <p:spTgt spid="26"/>
                                        </p:tgtEl>
                                        <p:attrNameLst>
                                          <p:attrName>style.visibility</p:attrName>
                                        </p:attrNameLst>
                                      </p:cBhvr>
                                      <p:to>
                                        <p:strVal val="hidden"/>
                                      </p:to>
                                    </p:set>
                                  </p:childTnLst>
                                </p:cTn>
                              </p:par>
                              <p:par>
                                <p:cTn id="541" presetID="2" presetClass="exit" presetSubtype="9" fill="hold" grpId="3" nodeType="withEffect">
                                  <p:stCondLst>
                                    <p:cond delay="0"/>
                                  </p:stCondLst>
                                  <p:childTnLst>
                                    <p:anim calcmode="lin" valueType="num">
                                      <p:cBhvr additive="base">
                                        <p:cTn id="542" dur="2000"/>
                                        <p:tgtEl>
                                          <p:spTgt spid="27"/>
                                        </p:tgtEl>
                                        <p:attrNameLst>
                                          <p:attrName>ppt_x</p:attrName>
                                        </p:attrNameLst>
                                      </p:cBhvr>
                                      <p:tavLst>
                                        <p:tav tm="0">
                                          <p:val>
                                            <p:strVal val="ppt_x"/>
                                          </p:val>
                                        </p:tav>
                                        <p:tav tm="100000">
                                          <p:val>
                                            <p:strVal val="0-ppt_w/2"/>
                                          </p:val>
                                        </p:tav>
                                      </p:tavLst>
                                    </p:anim>
                                    <p:anim calcmode="lin" valueType="num">
                                      <p:cBhvr additive="base">
                                        <p:cTn id="543" dur="2000"/>
                                        <p:tgtEl>
                                          <p:spTgt spid="27"/>
                                        </p:tgtEl>
                                        <p:attrNameLst>
                                          <p:attrName>ppt_y</p:attrName>
                                        </p:attrNameLst>
                                      </p:cBhvr>
                                      <p:tavLst>
                                        <p:tav tm="0">
                                          <p:val>
                                            <p:strVal val="ppt_y"/>
                                          </p:val>
                                        </p:tav>
                                        <p:tav tm="100000">
                                          <p:val>
                                            <p:strVal val="0-ppt_h/2"/>
                                          </p:val>
                                        </p:tav>
                                      </p:tavLst>
                                    </p:anim>
                                    <p:set>
                                      <p:cBhvr>
                                        <p:cTn id="544" dur="1" fill="hold">
                                          <p:stCondLst>
                                            <p:cond delay="1999"/>
                                          </p:stCondLst>
                                        </p:cTn>
                                        <p:tgtEl>
                                          <p:spTgt spid="27"/>
                                        </p:tgtEl>
                                        <p:attrNameLst>
                                          <p:attrName>style.visibility</p:attrName>
                                        </p:attrNameLst>
                                      </p:cBhvr>
                                      <p:to>
                                        <p:strVal val="hidden"/>
                                      </p:to>
                                    </p:set>
                                  </p:childTnLst>
                                </p:cTn>
                              </p:par>
                              <p:par>
                                <p:cTn id="545" presetID="2" presetClass="exit" presetSubtype="9" fill="hold" grpId="3" nodeType="withEffect">
                                  <p:stCondLst>
                                    <p:cond delay="0"/>
                                  </p:stCondLst>
                                  <p:childTnLst>
                                    <p:anim calcmode="lin" valueType="num">
                                      <p:cBhvr additive="base">
                                        <p:cTn id="546" dur="2000"/>
                                        <p:tgtEl>
                                          <p:spTgt spid="28"/>
                                        </p:tgtEl>
                                        <p:attrNameLst>
                                          <p:attrName>ppt_x</p:attrName>
                                        </p:attrNameLst>
                                      </p:cBhvr>
                                      <p:tavLst>
                                        <p:tav tm="0">
                                          <p:val>
                                            <p:strVal val="ppt_x"/>
                                          </p:val>
                                        </p:tav>
                                        <p:tav tm="100000">
                                          <p:val>
                                            <p:strVal val="0-ppt_w/2"/>
                                          </p:val>
                                        </p:tav>
                                      </p:tavLst>
                                    </p:anim>
                                    <p:anim calcmode="lin" valueType="num">
                                      <p:cBhvr additive="base">
                                        <p:cTn id="547" dur="2000"/>
                                        <p:tgtEl>
                                          <p:spTgt spid="28"/>
                                        </p:tgtEl>
                                        <p:attrNameLst>
                                          <p:attrName>ppt_y</p:attrName>
                                        </p:attrNameLst>
                                      </p:cBhvr>
                                      <p:tavLst>
                                        <p:tav tm="0">
                                          <p:val>
                                            <p:strVal val="ppt_y"/>
                                          </p:val>
                                        </p:tav>
                                        <p:tav tm="100000">
                                          <p:val>
                                            <p:strVal val="0-ppt_h/2"/>
                                          </p:val>
                                        </p:tav>
                                      </p:tavLst>
                                    </p:anim>
                                    <p:set>
                                      <p:cBhvr>
                                        <p:cTn id="548" dur="1" fill="hold">
                                          <p:stCondLst>
                                            <p:cond delay="1999"/>
                                          </p:stCondLst>
                                        </p:cTn>
                                        <p:tgtEl>
                                          <p:spTgt spid="28"/>
                                        </p:tgtEl>
                                        <p:attrNameLst>
                                          <p:attrName>style.visibility</p:attrName>
                                        </p:attrNameLst>
                                      </p:cBhvr>
                                      <p:to>
                                        <p:strVal val="hidden"/>
                                      </p:to>
                                    </p:set>
                                  </p:childTnLst>
                                </p:cTn>
                              </p:par>
                              <p:par>
                                <p:cTn id="549" presetID="2" presetClass="exit" presetSubtype="3" fill="hold" grpId="3" nodeType="withEffect">
                                  <p:stCondLst>
                                    <p:cond delay="0"/>
                                  </p:stCondLst>
                                  <p:childTnLst>
                                    <p:anim calcmode="lin" valueType="num">
                                      <p:cBhvr additive="base">
                                        <p:cTn id="550" dur="2000"/>
                                        <p:tgtEl>
                                          <p:spTgt spid="30"/>
                                        </p:tgtEl>
                                        <p:attrNameLst>
                                          <p:attrName>ppt_x</p:attrName>
                                        </p:attrNameLst>
                                      </p:cBhvr>
                                      <p:tavLst>
                                        <p:tav tm="0">
                                          <p:val>
                                            <p:strVal val="ppt_x"/>
                                          </p:val>
                                        </p:tav>
                                        <p:tav tm="100000">
                                          <p:val>
                                            <p:strVal val="1+ppt_w/2"/>
                                          </p:val>
                                        </p:tav>
                                      </p:tavLst>
                                    </p:anim>
                                    <p:anim calcmode="lin" valueType="num">
                                      <p:cBhvr additive="base">
                                        <p:cTn id="551" dur="2000"/>
                                        <p:tgtEl>
                                          <p:spTgt spid="30"/>
                                        </p:tgtEl>
                                        <p:attrNameLst>
                                          <p:attrName>ppt_y</p:attrName>
                                        </p:attrNameLst>
                                      </p:cBhvr>
                                      <p:tavLst>
                                        <p:tav tm="0">
                                          <p:val>
                                            <p:strVal val="ppt_y"/>
                                          </p:val>
                                        </p:tav>
                                        <p:tav tm="100000">
                                          <p:val>
                                            <p:strVal val="0-ppt_h/2"/>
                                          </p:val>
                                        </p:tav>
                                      </p:tavLst>
                                    </p:anim>
                                    <p:set>
                                      <p:cBhvr>
                                        <p:cTn id="552" dur="1" fill="hold">
                                          <p:stCondLst>
                                            <p:cond delay="1999"/>
                                          </p:stCondLst>
                                        </p:cTn>
                                        <p:tgtEl>
                                          <p:spTgt spid="30"/>
                                        </p:tgtEl>
                                        <p:attrNameLst>
                                          <p:attrName>style.visibility</p:attrName>
                                        </p:attrNameLst>
                                      </p:cBhvr>
                                      <p:to>
                                        <p:strVal val="hidden"/>
                                      </p:to>
                                    </p:set>
                                  </p:childTnLst>
                                </p:cTn>
                              </p:par>
                              <p:par>
                                <p:cTn id="553" presetID="2" presetClass="exit" presetSubtype="3" fill="hold" grpId="3" nodeType="withEffect">
                                  <p:stCondLst>
                                    <p:cond delay="0"/>
                                  </p:stCondLst>
                                  <p:childTnLst>
                                    <p:anim calcmode="lin" valueType="num">
                                      <p:cBhvr additive="base">
                                        <p:cTn id="554" dur="2000"/>
                                        <p:tgtEl>
                                          <p:spTgt spid="31"/>
                                        </p:tgtEl>
                                        <p:attrNameLst>
                                          <p:attrName>ppt_x</p:attrName>
                                        </p:attrNameLst>
                                      </p:cBhvr>
                                      <p:tavLst>
                                        <p:tav tm="0">
                                          <p:val>
                                            <p:strVal val="ppt_x"/>
                                          </p:val>
                                        </p:tav>
                                        <p:tav tm="100000">
                                          <p:val>
                                            <p:strVal val="1+ppt_w/2"/>
                                          </p:val>
                                        </p:tav>
                                      </p:tavLst>
                                    </p:anim>
                                    <p:anim calcmode="lin" valueType="num">
                                      <p:cBhvr additive="base">
                                        <p:cTn id="555" dur="2000"/>
                                        <p:tgtEl>
                                          <p:spTgt spid="31"/>
                                        </p:tgtEl>
                                        <p:attrNameLst>
                                          <p:attrName>ppt_y</p:attrName>
                                        </p:attrNameLst>
                                      </p:cBhvr>
                                      <p:tavLst>
                                        <p:tav tm="0">
                                          <p:val>
                                            <p:strVal val="ppt_y"/>
                                          </p:val>
                                        </p:tav>
                                        <p:tav tm="100000">
                                          <p:val>
                                            <p:strVal val="0-ppt_h/2"/>
                                          </p:val>
                                        </p:tav>
                                      </p:tavLst>
                                    </p:anim>
                                    <p:set>
                                      <p:cBhvr>
                                        <p:cTn id="556" dur="1" fill="hold">
                                          <p:stCondLst>
                                            <p:cond delay="1999"/>
                                          </p:stCondLst>
                                        </p:cTn>
                                        <p:tgtEl>
                                          <p:spTgt spid="31"/>
                                        </p:tgtEl>
                                        <p:attrNameLst>
                                          <p:attrName>style.visibility</p:attrName>
                                        </p:attrNameLst>
                                      </p:cBhvr>
                                      <p:to>
                                        <p:strVal val="hidden"/>
                                      </p:to>
                                    </p:set>
                                  </p:childTnLst>
                                </p:cTn>
                              </p:par>
                              <p:par>
                                <p:cTn id="557" presetID="2" presetClass="exit" presetSubtype="3" fill="hold" grpId="3" nodeType="withEffect">
                                  <p:stCondLst>
                                    <p:cond delay="0"/>
                                  </p:stCondLst>
                                  <p:childTnLst>
                                    <p:anim calcmode="lin" valueType="num">
                                      <p:cBhvr additive="base">
                                        <p:cTn id="558" dur="2000"/>
                                        <p:tgtEl>
                                          <p:spTgt spid="32"/>
                                        </p:tgtEl>
                                        <p:attrNameLst>
                                          <p:attrName>ppt_x</p:attrName>
                                        </p:attrNameLst>
                                      </p:cBhvr>
                                      <p:tavLst>
                                        <p:tav tm="0">
                                          <p:val>
                                            <p:strVal val="ppt_x"/>
                                          </p:val>
                                        </p:tav>
                                        <p:tav tm="100000">
                                          <p:val>
                                            <p:strVal val="1+ppt_w/2"/>
                                          </p:val>
                                        </p:tav>
                                      </p:tavLst>
                                    </p:anim>
                                    <p:anim calcmode="lin" valueType="num">
                                      <p:cBhvr additive="base">
                                        <p:cTn id="559" dur="2000"/>
                                        <p:tgtEl>
                                          <p:spTgt spid="32"/>
                                        </p:tgtEl>
                                        <p:attrNameLst>
                                          <p:attrName>ppt_y</p:attrName>
                                        </p:attrNameLst>
                                      </p:cBhvr>
                                      <p:tavLst>
                                        <p:tav tm="0">
                                          <p:val>
                                            <p:strVal val="ppt_y"/>
                                          </p:val>
                                        </p:tav>
                                        <p:tav tm="100000">
                                          <p:val>
                                            <p:strVal val="0-ppt_h/2"/>
                                          </p:val>
                                        </p:tav>
                                      </p:tavLst>
                                    </p:anim>
                                    <p:set>
                                      <p:cBhvr>
                                        <p:cTn id="560" dur="1" fill="hold">
                                          <p:stCondLst>
                                            <p:cond delay="1999"/>
                                          </p:stCondLst>
                                        </p:cTn>
                                        <p:tgtEl>
                                          <p:spTgt spid="32"/>
                                        </p:tgtEl>
                                        <p:attrNameLst>
                                          <p:attrName>style.visibility</p:attrName>
                                        </p:attrNameLst>
                                      </p:cBhvr>
                                      <p:to>
                                        <p:strVal val="hidden"/>
                                      </p:to>
                                    </p:set>
                                  </p:childTnLst>
                                </p:cTn>
                              </p:par>
                              <p:par>
                                <p:cTn id="561" presetID="2" presetClass="exit" presetSubtype="3" fill="hold" grpId="3" nodeType="withEffect">
                                  <p:stCondLst>
                                    <p:cond delay="0"/>
                                  </p:stCondLst>
                                  <p:childTnLst>
                                    <p:anim calcmode="lin" valueType="num">
                                      <p:cBhvr additive="base">
                                        <p:cTn id="562" dur="2000"/>
                                        <p:tgtEl>
                                          <p:spTgt spid="33"/>
                                        </p:tgtEl>
                                        <p:attrNameLst>
                                          <p:attrName>ppt_x</p:attrName>
                                        </p:attrNameLst>
                                      </p:cBhvr>
                                      <p:tavLst>
                                        <p:tav tm="0">
                                          <p:val>
                                            <p:strVal val="ppt_x"/>
                                          </p:val>
                                        </p:tav>
                                        <p:tav tm="100000">
                                          <p:val>
                                            <p:strVal val="1+ppt_w/2"/>
                                          </p:val>
                                        </p:tav>
                                      </p:tavLst>
                                    </p:anim>
                                    <p:anim calcmode="lin" valueType="num">
                                      <p:cBhvr additive="base">
                                        <p:cTn id="563" dur="2000"/>
                                        <p:tgtEl>
                                          <p:spTgt spid="33"/>
                                        </p:tgtEl>
                                        <p:attrNameLst>
                                          <p:attrName>ppt_y</p:attrName>
                                        </p:attrNameLst>
                                      </p:cBhvr>
                                      <p:tavLst>
                                        <p:tav tm="0">
                                          <p:val>
                                            <p:strVal val="ppt_y"/>
                                          </p:val>
                                        </p:tav>
                                        <p:tav tm="100000">
                                          <p:val>
                                            <p:strVal val="0-ppt_h/2"/>
                                          </p:val>
                                        </p:tav>
                                      </p:tavLst>
                                    </p:anim>
                                    <p:set>
                                      <p:cBhvr>
                                        <p:cTn id="564" dur="1" fill="hold">
                                          <p:stCondLst>
                                            <p:cond delay="1999"/>
                                          </p:stCondLst>
                                        </p:cTn>
                                        <p:tgtEl>
                                          <p:spTgt spid="33"/>
                                        </p:tgtEl>
                                        <p:attrNameLst>
                                          <p:attrName>style.visibility</p:attrName>
                                        </p:attrNameLst>
                                      </p:cBhvr>
                                      <p:to>
                                        <p:strVal val="hidden"/>
                                      </p:to>
                                    </p:set>
                                  </p:childTnLst>
                                </p:cTn>
                              </p:par>
                              <p:par>
                                <p:cTn id="565" presetID="2" presetClass="exit" presetSubtype="3" fill="hold" grpId="3" nodeType="withEffect">
                                  <p:stCondLst>
                                    <p:cond delay="0"/>
                                  </p:stCondLst>
                                  <p:childTnLst>
                                    <p:anim calcmode="lin" valueType="num">
                                      <p:cBhvr additive="base">
                                        <p:cTn id="566" dur="2000"/>
                                        <p:tgtEl>
                                          <p:spTgt spid="34"/>
                                        </p:tgtEl>
                                        <p:attrNameLst>
                                          <p:attrName>ppt_x</p:attrName>
                                        </p:attrNameLst>
                                      </p:cBhvr>
                                      <p:tavLst>
                                        <p:tav tm="0">
                                          <p:val>
                                            <p:strVal val="ppt_x"/>
                                          </p:val>
                                        </p:tav>
                                        <p:tav tm="100000">
                                          <p:val>
                                            <p:strVal val="1+ppt_w/2"/>
                                          </p:val>
                                        </p:tav>
                                      </p:tavLst>
                                    </p:anim>
                                    <p:anim calcmode="lin" valueType="num">
                                      <p:cBhvr additive="base">
                                        <p:cTn id="567" dur="2000"/>
                                        <p:tgtEl>
                                          <p:spTgt spid="34"/>
                                        </p:tgtEl>
                                        <p:attrNameLst>
                                          <p:attrName>ppt_y</p:attrName>
                                        </p:attrNameLst>
                                      </p:cBhvr>
                                      <p:tavLst>
                                        <p:tav tm="0">
                                          <p:val>
                                            <p:strVal val="ppt_y"/>
                                          </p:val>
                                        </p:tav>
                                        <p:tav tm="100000">
                                          <p:val>
                                            <p:strVal val="0-ppt_h/2"/>
                                          </p:val>
                                        </p:tav>
                                      </p:tavLst>
                                    </p:anim>
                                    <p:set>
                                      <p:cBhvr>
                                        <p:cTn id="568" dur="1" fill="hold">
                                          <p:stCondLst>
                                            <p:cond delay="1999"/>
                                          </p:stCondLst>
                                        </p:cTn>
                                        <p:tgtEl>
                                          <p:spTgt spid="34"/>
                                        </p:tgtEl>
                                        <p:attrNameLst>
                                          <p:attrName>style.visibility</p:attrName>
                                        </p:attrNameLst>
                                      </p:cBhvr>
                                      <p:to>
                                        <p:strVal val="hidden"/>
                                      </p:to>
                                    </p:set>
                                  </p:childTnLst>
                                </p:cTn>
                              </p:par>
                              <p:par>
                                <p:cTn id="569" presetID="2" presetClass="exit" presetSubtype="3" fill="hold" grpId="3" nodeType="withEffect">
                                  <p:stCondLst>
                                    <p:cond delay="0"/>
                                  </p:stCondLst>
                                  <p:childTnLst>
                                    <p:anim calcmode="lin" valueType="num">
                                      <p:cBhvr additive="base">
                                        <p:cTn id="570" dur="2000"/>
                                        <p:tgtEl>
                                          <p:spTgt spid="35"/>
                                        </p:tgtEl>
                                        <p:attrNameLst>
                                          <p:attrName>ppt_x</p:attrName>
                                        </p:attrNameLst>
                                      </p:cBhvr>
                                      <p:tavLst>
                                        <p:tav tm="0">
                                          <p:val>
                                            <p:strVal val="ppt_x"/>
                                          </p:val>
                                        </p:tav>
                                        <p:tav tm="100000">
                                          <p:val>
                                            <p:strVal val="1+ppt_w/2"/>
                                          </p:val>
                                        </p:tav>
                                      </p:tavLst>
                                    </p:anim>
                                    <p:anim calcmode="lin" valueType="num">
                                      <p:cBhvr additive="base">
                                        <p:cTn id="571" dur="2000"/>
                                        <p:tgtEl>
                                          <p:spTgt spid="35"/>
                                        </p:tgtEl>
                                        <p:attrNameLst>
                                          <p:attrName>ppt_y</p:attrName>
                                        </p:attrNameLst>
                                      </p:cBhvr>
                                      <p:tavLst>
                                        <p:tav tm="0">
                                          <p:val>
                                            <p:strVal val="ppt_y"/>
                                          </p:val>
                                        </p:tav>
                                        <p:tav tm="100000">
                                          <p:val>
                                            <p:strVal val="0-ppt_h/2"/>
                                          </p:val>
                                        </p:tav>
                                      </p:tavLst>
                                    </p:anim>
                                    <p:set>
                                      <p:cBhvr>
                                        <p:cTn id="572" dur="1" fill="hold">
                                          <p:stCondLst>
                                            <p:cond delay="1999"/>
                                          </p:stCondLst>
                                        </p:cTn>
                                        <p:tgtEl>
                                          <p:spTgt spid="35"/>
                                        </p:tgtEl>
                                        <p:attrNameLst>
                                          <p:attrName>style.visibility</p:attrName>
                                        </p:attrNameLst>
                                      </p:cBhvr>
                                      <p:to>
                                        <p:strVal val="hidden"/>
                                      </p:to>
                                    </p:set>
                                  </p:childTnLst>
                                </p:cTn>
                              </p:par>
                              <p:par>
                                <p:cTn id="573" presetID="2" presetClass="exit" presetSubtype="3" fill="hold" grpId="3" nodeType="withEffect">
                                  <p:stCondLst>
                                    <p:cond delay="0"/>
                                  </p:stCondLst>
                                  <p:childTnLst>
                                    <p:anim calcmode="lin" valueType="num">
                                      <p:cBhvr additive="base">
                                        <p:cTn id="574" dur="2000"/>
                                        <p:tgtEl>
                                          <p:spTgt spid="36"/>
                                        </p:tgtEl>
                                        <p:attrNameLst>
                                          <p:attrName>ppt_x</p:attrName>
                                        </p:attrNameLst>
                                      </p:cBhvr>
                                      <p:tavLst>
                                        <p:tav tm="0">
                                          <p:val>
                                            <p:strVal val="ppt_x"/>
                                          </p:val>
                                        </p:tav>
                                        <p:tav tm="100000">
                                          <p:val>
                                            <p:strVal val="1+ppt_w/2"/>
                                          </p:val>
                                        </p:tav>
                                      </p:tavLst>
                                    </p:anim>
                                    <p:anim calcmode="lin" valueType="num">
                                      <p:cBhvr additive="base">
                                        <p:cTn id="575" dur="2000"/>
                                        <p:tgtEl>
                                          <p:spTgt spid="36"/>
                                        </p:tgtEl>
                                        <p:attrNameLst>
                                          <p:attrName>ppt_y</p:attrName>
                                        </p:attrNameLst>
                                      </p:cBhvr>
                                      <p:tavLst>
                                        <p:tav tm="0">
                                          <p:val>
                                            <p:strVal val="ppt_y"/>
                                          </p:val>
                                        </p:tav>
                                        <p:tav tm="100000">
                                          <p:val>
                                            <p:strVal val="0-ppt_h/2"/>
                                          </p:val>
                                        </p:tav>
                                      </p:tavLst>
                                    </p:anim>
                                    <p:set>
                                      <p:cBhvr>
                                        <p:cTn id="576" dur="1" fill="hold">
                                          <p:stCondLst>
                                            <p:cond delay="1999"/>
                                          </p:stCondLst>
                                        </p:cTn>
                                        <p:tgtEl>
                                          <p:spTgt spid="36"/>
                                        </p:tgtEl>
                                        <p:attrNameLst>
                                          <p:attrName>style.visibility</p:attrName>
                                        </p:attrNameLst>
                                      </p:cBhvr>
                                      <p:to>
                                        <p:strVal val="hidden"/>
                                      </p:to>
                                    </p:set>
                                  </p:childTnLst>
                                </p:cTn>
                              </p:par>
                              <p:par>
                                <p:cTn id="577" presetID="2" presetClass="exit" presetSubtype="3" fill="hold" grpId="3" nodeType="withEffect">
                                  <p:stCondLst>
                                    <p:cond delay="0"/>
                                  </p:stCondLst>
                                  <p:childTnLst>
                                    <p:anim calcmode="lin" valueType="num">
                                      <p:cBhvr additive="base">
                                        <p:cTn id="578" dur="2000"/>
                                        <p:tgtEl>
                                          <p:spTgt spid="38"/>
                                        </p:tgtEl>
                                        <p:attrNameLst>
                                          <p:attrName>ppt_x</p:attrName>
                                        </p:attrNameLst>
                                      </p:cBhvr>
                                      <p:tavLst>
                                        <p:tav tm="0">
                                          <p:val>
                                            <p:strVal val="ppt_x"/>
                                          </p:val>
                                        </p:tav>
                                        <p:tav tm="100000">
                                          <p:val>
                                            <p:strVal val="1+ppt_w/2"/>
                                          </p:val>
                                        </p:tav>
                                      </p:tavLst>
                                    </p:anim>
                                    <p:anim calcmode="lin" valueType="num">
                                      <p:cBhvr additive="base">
                                        <p:cTn id="579" dur="2000"/>
                                        <p:tgtEl>
                                          <p:spTgt spid="38"/>
                                        </p:tgtEl>
                                        <p:attrNameLst>
                                          <p:attrName>ppt_y</p:attrName>
                                        </p:attrNameLst>
                                      </p:cBhvr>
                                      <p:tavLst>
                                        <p:tav tm="0">
                                          <p:val>
                                            <p:strVal val="ppt_y"/>
                                          </p:val>
                                        </p:tav>
                                        <p:tav tm="100000">
                                          <p:val>
                                            <p:strVal val="0-ppt_h/2"/>
                                          </p:val>
                                        </p:tav>
                                      </p:tavLst>
                                    </p:anim>
                                    <p:set>
                                      <p:cBhvr>
                                        <p:cTn id="580" dur="1" fill="hold">
                                          <p:stCondLst>
                                            <p:cond delay="1999"/>
                                          </p:stCondLst>
                                        </p:cTn>
                                        <p:tgtEl>
                                          <p:spTgt spid="38"/>
                                        </p:tgtEl>
                                        <p:attrNameLst>
                                          <p:attrName>style.visibility</p:attrName>
                                        </p:attrNameLst>
                                      </p:cBhvr>
                                      <p:to>
                                        <p:strVal val="hidden"/>
                                      </p:to>
                                    </p:set>
                                  </p:childTnLst>
                                </p:cTn>
                              </p:par>
                              <p:par>
                                <p:cTn id="581" presetID="2" presetClass="exit" presetSubtype="3" fill="hold" grpId="3" nodeType="withEffect">
                                  <p:stCondLst>
                                    <p:cond delay="0"/>
                                  </p:stCondLst>
                                  <p:childTnLst>
                                    <p:anim calcmode="lin" valueType="num">
                                      <p:cBhvr additive="base">
                                        <p:cTn id="582" dur="2000"/>
                                        <p:tgtEl>
                                          <p:spTgt spid="39"/>
                                        </p:tgtEl>
                                        <p:attrNameLst>
                                          <p:attrName>ppt_x</p:attrName>
                                        </p:attrNameLst>
                                      </p:cBhvr>
                                      <p:tavLst>
                                        <p:tav tm="0">
                                          <p:val>
                                            <p:strVal val="ppt_x"/>
                                          </p:val>
                                        </p:tav>
                                        <p:tav tm="100000">
                                          <p:val>
                                            <p:strVal val="1+ppt_w/2"/>
                                          </p:val>
                                        </p:tav>
                                      </p:tavLst>
                                    </p:anim>
                                    <p:anim calcmode="lin" valueType="num">
                                      <p:cBhvr additive="base">
                                        <p:cTn id="583" dur="2000"/>
                                        <p:tgtEl>
                                          <p:spTgt spid="39"/>
                                        </p:tgtEl>
                                        <p:attrNameLst>
                                          <p:attrName>ppt_y</p:attrName>
                                        </p:attrNameLst>
                                      </p:cBhvr>
                                      <p:tavLst>
                                        <p:tav tm="0">
                                          <p:val>
                                            <p:strVal val="ppt_y"/>
                                          </p:val>
                                        </p:tav>
                                        <p:tav tm="100000">
                                          <p:val>
                                            <p:strVal val="0-ppt_h/2"/>
                                          </p:val>
                                        </p:tav>
                                      </p:tavLst>
                                    </p:anim>
                                    <p:set>
                                      <p:cBhvr>
                                        <p:cTn id="584" dur="1" fill="hold">
                                          <p:stCondLst>
                                            <p:cond delay="1999"/>
                                          </p:stCondLst>
                                        </p:cTn>
                                        <p:tgtEl>
                                          <p:spTgt spid="39"/>
                                        </p:tgtEl>
                                        <p:attrNameLst>
                                          <p:attrName>style.visibility</p:attrName>
                                        </p:attrNameLst>
                                      </p:cBhvr>
                                      <p:to>
                                        <p:strVal val="hidden"/>
                                      </p:to>
                                    </p:set>
                                  </p:childTnLst>
                                </p:cTn>
                              </p:par>
                              <p:par>
                                <p:cTn id="585" presetID="2" presetClass="exit" presetSubtype="3" fill="hold" grpId="3" nodeType="withEffect">
                                  <p:stCondLst>
                                    <p:cond delay="0"/>
                                  </p:stCondLst>
                                  <p:childTnLst>
                                    <p:anim calcmode="lin" valueType="num">
                                      <p:cBhvr additive="base">
                                        <p:cTn id="586" dur="2000"/>
                                        <p:tgtEl>
                                          <p:spTgt spid="40"/>
                                        </p:tgtEl>
                                        <p:attrNameLst>
                                          <p:attrName>ppt_x</p:attrName>
                                        </p:attrNameLst>
                                      </p:cBhvr>
                                      <p:tavLst>
                                        <p:tav tm="0">
                                          <p:val>
                                            <p:strVal val="ppt_x"/>
                                          </p:val>
                                        </p:tav>
                                        <p:tav tm="100000">
                                          <p:val>
                                            <p:strVal val="1+ppt_w/2"/>
                                          </p:val>
                                        </p:tav>
                                      </p:tavLst>
                                    </p:anim>
                                    <p:anim calcmode="lin" valueType="num">
                                      <p:cBhvr additive="base">
                                        <p:cTn id="587" dur="2000"/>
                                        <p:tgtEl>
                                          <p:spTgt spid="40"/>
                                        </p:tgtEl>
                                        <p:attrNameLst>
                                          <p:attrName>ppt_y</p:attrName>
                                        </p:attrNameLst>
                                      </p:cBhvr>
                                      <p:tavLst>
                                        <p:tav tm="0">
                                          <p:val>
                                            <p:strVal val="ppt_y"/>
                                          </p:val>
                                        </p:tav>
                                        <p:tav tm="100000">
                                          <p:val>
                                            <p:strVal val="0-ppt_h/2"/>
                                          </p:val>
                                        </p:tav>
                                      </p:tavLst>
                                    </p:anim>
                                    <p:set>
                                      <p:cBhvr>
                                        <p:cTn id="588" dur="1" fill="hold">
                                          <p:stCondLst>
                                            <p:cond delay="1999"/>
                                          </p:stCondLst>
                                        </p:cTn>
                                        <p:tgtEl>
                                          <p:spTgt spid="40"/>
                                        </p:tgtEl>
                                        <p:attrNameLst>
                                          <p:attrName>style.visibility</p:attrName>
                                        </p:attrNameLst>
                                      </p:cBhvr>
                                      <p:to>
                                        <p:strVal val="hidden"/>
                                      </p:to>
                                    </p:set>
                                  </p:childTnLst>
                                </p:cTn>
                              </p:par>
                              <p:par>
                                <p:cTn id="589" presetID="2" presetClass="exit" presetSubtype="3" fill="hold" grpId="3" nodeType="withEffect">
                                  <p:stCondLst>
                                    <p:cond delay="0"/>
                                  </p:stCondLst>
                                  <p:childTnLst>
                                    <p:anim calcmode="lin" valueType="num">
                                      <p:cBhvr additive="base">
                                        <p:cTn id="590" dur="2000"/>
                                        <p:tgtEl>
                                          <p:spTgt spid="41"/>
                                        </p:tgtEl>
                                        <p:attrNameLst>
                                          <p:attrName>ppt_x</p:attrName>
                                        </p:attrNameLst>
                                      </p:cBhvr>
                                      <p:tavLst>
                                        <p:tav tm="0">
                                          <p:val>
                                            <p:strVal val="ppt_x"/>
                                          </p:val>
                                        </p:tav>
                                        <p:tav tm="100000">
                                          <p:val>
                                            <p:strVal val="1+ppt_w/2"/>
                                          </p:val>
                                        </p:tav>
                                      </p:tavLst>
                                    </p:anim>
                                    <p:anim calcmode="lin" valueType="num">
                                      <p:cBhvr additive="base">
                                        <p:cTn id="591" dur="2000"/>
                                        <p:tgtEl>
                                          <p:spTgt spid="41"/>
                                        </p:tgtEl>
                                        <p:attrNameLst>
                                          <p:attrName>ppt_y</p:attrName>
                                        </p:attrNameLst>
                                      </p:cBhvr>
                                      <p:tavLst>
                                        <p:tav tm="0">
                                          <p:val>
                                            <p:strVal val="ppt_y"/>
                                          </p:val>
                                        </p:tav>
                                        <p:tav tm="100000">
                                          <p:val>
                                            <p:strVal val="0-ppt_h/2"/>
                                          </p:val>
                                        </p:tav>
                                      </p:tavLst>
                                    </p:anim>
                                    <p:set>
                                      <p:cBhvr>
                                        <p:cTn id="592" dur="1" fill="hold">
                                          <p:stCondLst>
                                            <p:cond delay="1999"/>
                                          </p:stCondLst>
                                        </p:cTn>
                                        <p:tgtEl>
                                          <p:spTgt spid="41"/>
                                        </p:tgtEl>
                                        <p:attrNameLst>
                                          <p:attrName>style.visibility</p:attrName>
                                        </p:attrNameLst>
                                      </p:cBhvr>
                                      <p:to>
                                        <p:strVal val="hidden"/>
                                      </p:to>
                                    </p:set>
                                  </p:childTnLst>
                                </p:cTn>
                              </p:par>
                              <p:par>
                                <p:cTn id="593" presetID="17" presetClass="entr" presetSubtype="4" fill="hold" nodeType="withEffect">
                                  <p:stCondLst>
                                    <p:cond delay="0"/>
                                  </p:stCondLst>
                                  <p:childTnLst>
                                    <p:set>
                                      <p:cBhvr>
                                        <p:cTn id="594" dur="1" fill="hold">
                                          <p:stCondLst>
                                            <p:cond delay="0"/>
                                          </p:stCondLst>
                                        </p:cTn>
                                        <p:tgtEl>
                                          <p:spTgt spid="2"/>
                                        </p:tgtEl>
                                        <p:attrNameLst>
                                          <p:attrName>style.visibility</p:attrName>
                                        </p:attrNameLst>
                                      </p:cBhvr>
                                      <p:to>
                                        <p:strVal val="visible"/>
                                      </p:to>
                                    </p:set>
                                    <p:anim calcmode="lin" valueType="num">
                                      <p:cBhvr>
                                        <p:cTn id="595" dur="2000" fill="hold"/>
                                        <p:tgtEl>
                                          <p:spTgt spid="2"/>
                                        </p:tgtEl>
                                        <p:attrNameLst>
                                          <p:attrName>ppt_x</p:attrName>
                                        </p:attrNameLst>
                                      </p:cBhvr>
                                      <p:tavLst>
                                        <p:tav tm="0">
                                          <p:val>
                                            <p:strVal val="#ppt_x"/>
                                          </p:val>
                                        </p:tav>
                                        <p:tav tm="100000">
                                          <p:val>
                                            <p:strVal val="#ppt_x"/>
                                          </p:val>
                                        </p:tav>
                                      </p:tavLst>
                                    </p:anim>
                                    <p:anim calcmode="lin" valueType="num">
                                      <p:cBhvr>
                                        <p:cTn id="596" dur="2000" fill="hold"/>
                                        <p:tgtEl>
                                          <p:spTgt spid="2"/>
                                        </p:tgtEl>
                                        <p:attrNameLst>
                                          <p:attrName>ppt_y</p:attrName>
                                        </p:attrNameLst>
                                      </p:cBhvr>
                                      <p:tavLst>
                                        <p:tav tm="0">
                                          <p:val>
                                            <p:strVal val="#ppt_y+#ppt_h/2"/>
                                          </p:val>
                                        </p:tav>
                                        <p:tav tm="100000">
                                          <p:val>
                                            <p:strVal val="#ppt_y"/>
                                          </p:val>
                                        </p:tav>
                                      </p:tavLst>
                                    </p:anim>
                                    <p:anim calcmode="lin" valueType="num">
                                      <p:cBhvr>
                                        <p:cTn id="597" dur="2000" fill="hold"/>
                                        <p:tgtEl>
                                          <p:spTgt spid="2"/>
                                        </p:tgtEl>
                                        <p:attrNameLst>
                                          <p:attrName>ppt_w</p:attrName>
                                        </p:attrNameLst>
                                      </p:cBhvr>
                                      <p:tavLst>
                                        <p:tav tm="0">
                                          <p:val>
                                            <p:strVal val="#ppt_w"/>
                                          </p:val>
                                        </p:tav>
                                        <p:tav tm="100000">
                                          <p:val>
                                            <p:strVal val="#ppt_w"/>
                                          </p:val>
                                        </p:tav>
                                      </p:tavLst>
                                    </p:anim>
                                    <p:anim calcmode="lin" valueType="num">
                                      <p:cBhvr>
                                        <p:cTn id="598"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7" name="6 Imagen" descr="svatba31.png"/>
          <p:cNvPicPr>
            <a:picLocks noChangeAspect="1"/>
          </p:cNvPicPr>
          <p:nvPr/>
        </p:nvPicPr>
        <p:blipFill>
          <a:blip r:embed="rId2"/>
          <a:stretch>
            <a:fillRect/>
          </a:stretch>
        </p:blipFill>
        <p:spPr>
          <a:xfrm>
            <a:off x="428596" y="0"/>
            <a:ext cx="8286808" cy="5143500"/>
          </a:xfrm>
          <a:prstGeom prst="rect">
            <a:avLst/>
          </a:prstGeom>
        </p:spPr>
      </p:pic>
      <p:sp>
        <p:nvSpPr>
          <p:cNvPr id="8" name="7 Rectángulo"/>
          <p:cNvSpPr/>
          <p:nvPr/>
        </p:nvSpPr>
        <p:spPr>
          <a:xfrm>
            <a:off x="0" y="0"/>
            <a:ext cx="428596" cy="5143500"/>
          </a:xfrm>
          <a:prstGeom prst="rect">
            <a:avLst/>
          </a:prstGeom>
          <a:blipFill dpi="0" rotWithShape="1">
            <a:blip r:embed="rId3">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8715404" y="0"/>
            <a:ext cx="428596" cy="5143500"/>
          </a:xfrm>
          <a:prstGeom prst="rect">
            <a:avLst/>
          </a:prstGeom>
          <a:blipFill dpi="0" rotWithShape="1">
            <a:blip r:embed="rId3">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uadroTexto"/>
          <p:cNvSpPr txBox="1"/>
          <p:nvPr/>
        </p:nvSpPr>
        <p:spPr>
          <a:xfrm>
            <a:off x="2500298" y="1285866"/>
            <a:ext cx="4071966" cy="2800767"/>
          </a:xfrm>
          <a:prstGeom prst="rect">
            <a:avLst/>
          </a:prstGeom>
          <a:noFill/>
        </p:spPr>
        <p:txBody>
          <a:bodyPr wrap="square" rtlCol="0">
            <a:spAutoFit/>
          </a:bodyPr>
          <a:lstStyle/>
          <a:p>
            <a:pPr algn="ctr"/>
            <a:r>
              <a:rPr lang="es-PE" sz="2400" b="1" dirty="0" smtClean="0"/>
              <a:t>Acumulación de </a:t>
            </a:r>
            <a:r>
              <a:rPr lang="es-PE" sz="2400" b="1" dirty="0" smtClean="0"/>
              <a:t>tareas</a:t>
            </a:r>
          </a:p>
          <a:p>
            <a:pPr algn="ctr"/>
            <a:r>
              <a:rPr lang="es-PE" sz="2400" b="1" dirty="0" smtClean="0"/>
              <a:t> </a:t>
            </a:r>
            <a:r>
              <a:rPr lang="es-PE" sz="2400" b="1" dirty="0" smtClean="0"/>
              <a:t>o actividades</a:t>
            </a:r>
            <a:r>
              <a:rPr lang="es-PE" sz="2400" b="1" dirty="0" smtClean="0"/>
              <a:t>:</a:t>
            </a:r>
          </a:p>
          <a:p>
            <a:endParaRPr lang="es-PE" sz="1600" b="1" dirty="0" smtClean="0"/>
          </a:p>
          <a:p>
            <a:r>
              <a:rPr lang="es-PE" sz="1600" dirty="0" smtClean="0"/>
              <a:t> </a:t>
            </a:r>
            <a:r>
              <a:rPr lang="es-PE" sz="1600" dirty="0" smtClean="0"/>
              <a:t>Debido justamente al aplazar acciones, vamos acumulando con el paso del tiempo una gran cantidad de pendientes que para resolverlos necesitaremos hacer una programación más elaborada y ajustarnos a ella si no queremos incrementar el problema.</a:t>
            </a:r>
          </a:p>
          <a:p>
            <a:endParaRPr lang="es-PE" sz="1600" dirty="0"/>
          </a:p>
        </p:txBody>
      </p:sp>
      <p:sp>
        <p:nvSpPr>
          <p:cNvPr id="6" name="5 Rectángulo"/>
          <p:cNvSpPr/>
          <p:nvPr/>
        </p:nvSpPr>
        <p:spPr>
          <a:xfrm>
            <a:off x="-214346" y="0"/>
            <a:ext cx="9572692" cy="5143500"/>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rot="5400000">
            <a:off x="3250406" y="-3250406"/>
            <a:ext cx="2643188" cy="9144000"/>
          </a:xfrm>
          <a:prstGeom prst="chevron">
            <a:avLst>
              <a:gd name="adj" fmla="val 92299"/>
            </a:avLst>
          </a:prstGeom>
          <a:solidFill>
            <a:schemeClr val="accent6">
              <a:lumMod val="5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6200000">
            <a:off x="3603886" y="-960698"/>
            <a:ext cx="1936228" cy="9144000"/>
          </a:xfrm>
          <a:prstGeom prst="chevron">
            <a:avLst>
              <a:gd name="adj" fmla="val 91379"/>
            </a:avLst>
          </a:prstGeom>
          <a:solidFill>
            <a:schemeClr val="accent6">
              <a:lumMod val="5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3608348" y="-2322495"/>
            <a:ext cx="1927303" cy="6572296"/>
          </a:xfrm>
          <a:prstGeom prst="chevron">
            <a:avLst>
              <a:gd name="adj" fmla="val 91183"/>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866092" y="875577"/>
            <a:ext cx="1411816" cy="6572296"/>
          </a:xfrm>
          <a:prstGeom prst="chevron">
            <a:avLst>
              <a:gd name="adj" fmla="val 89291"/>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974477" y="-1474178"/>
            <a:ext cx="1266483" cy="4214842"/>
          </a:xfrm>
          <a:prstGeom prst="chevron">
            <a:avLst>
              <a:gd name="adj" fmla="val 85316"/>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4072410" y="2356960"/>
            <a:ext cx="927742" cy="4214842"/>
          </a:xfrm>
          <a:prstGeom prst="chevron">
            <a:avLst>
              <a:gd name="adj" fmla="val 84357"/>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4244207" y="-743777"/>
            <a:ext cx="798461" cy="2286017"/>
          </a:xfrm>
          <a:prstGeom prst="chevron">
            <a:avLst>
              <a:gd name="adj" fmla="val 78533"/>
            </a:avLst>
          </a:prstGeom>
          <a:solidFill>
            <a:srgbClr val="FF9933"/>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4350987" y="3708039"/>
            <a:ext cx="584904" cy="2286017"/>
          </a:xfrm>
          <a:prstGeom prst="chevron">
            <a:avLst>
              <a:gd name="adj" fmla="val 73967"/>
            </a:avLst>
          </a:prstGeom>
          <a:solidFill>
            <a:srgbClr val="FF9933"/>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Rectángulo"/>
          <p:cNvSpPr/>
          <p:nvPr/>
        </p:nvSpPr>
        <p:spPr>
          <a:xfrm>
            <a:off x="-214346" y="0"/>
            <a:ext cx="9572692" cy="5143500"/>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ppt_x"/>
                                          </p:val>
                                        </p:tav>
                                        <p:tav tm="100000">
                                          <p:val>
                                            <p:strVal val="#ppt_x"/>
                                          </p:val>
                                        </p:tav>
                                      </p:tavLst>
                                    </p:anim>
                                    <p:anim calcmode="lin" valueType="num">
                                      <p:cBhvr additive="base">
                                        <p:cTn id="26" dur="2000" fill="hold"/>
                                        <p:tgtEl>
                                          <p:spTgt spid="5"/>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ppt_x"/>
                                          </p:val>
                                        </p:tav>
                                        <p:tav tm="100000">
                                          <p:val>
                                            <p:strVal val="#ppt_x"/>
                                          </p:val>
                                        </p:tav>
                                      </p:tavLst>
                                    </p:anim>
                                    <p:anim calcmode="lin" valueType="num">
                                      <p:cBhvr additive="base">
                                        <p:cTn id="30" dur="2000" fill="hold"/>
                                        <p:tgtEl>
                                          <p:spTgt spid="7"/>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3" presetClass="entr" presetSubtype="5"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blinds(vertical)">
                                      <p:cBhvr>
                                        <p:cTn id="41" dur="2000"/>
                                        <p:tgtEl>
                                          <p:spTgt spid="4"/>
                                        </p:tgtEl>
                                      </p:cBhvr>
                                    </p:animEffect>
                                  </p:childTnLst>
                                </p:cTn>
                              </p:par>
                              <p:par>
                                <p:cTn id="42" presetID="3" presetClass="entr" presetSubtype="5" fill="hold" grpId="1"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blinds(vertical)">
                                      <p:cBhvr>
                                        <p:cTn id="44" dur="2000"/>
                                        <p:tgtEl>
                                          <p:spTgt spid="6"/>
                                        </p:tgtEl>
                                      </p:cBhvr>
                                    </p:animEffect>
                                  </p:childTnLst>
                                </p:cTn>
                              </p:par>
                              <p:par>
                                <p:cTn id="45" presetID="3" presetClass="entr" presetSubtype="5" fill="hold" grpId="1"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blinds(vertical)">
                                      <p:cBhvr>
                                        <p:cTn id="47" dur="2000"/>
                                        <p:tgtEl>
                                          <p:spTgt spid="8"/>
                                        </p:tgtEl>
                                      </p:cBhvr>
                                    </p:animEffect>
                                  </p:childTnLst>
                                </p:cTn>
                              </p:par>
                              <p:par>
                                <p:cTn id="48" presetID="3" presetClass="entr" presetSubtype="5"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blinds(vertical)">
                                      <p:cBhvr>
                                        <p:cTn id="50" dur="2000"/>
                                        <p:tgtEl>
                                          <p:spTgt spid="10"/>
                                        </p:tgtEl>
                                      </p:cBhvr>
                                    </p:animEffect>
                                  </p:childTnLst>
                                </p:cTn>
                              </p:par>
                              <p:par>
                                <p:cTn id="51" presetID="3" presetClass="entr" presetSubtype="5" fill="hold" grpId="1" nodeType="with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blinds(vertical)">
                                      <p:cBhvr>
                                        <p:cTn id="53" dur="2000"/>
                                        <p:tgtEl>
                                          <p:spTgt spid="5"/>
                                        </p:tgtEl>
                                      </p:cBhvr>
                                    </p:animEffect>
                                  </p:childTnLst>
                                </p:cTn>
                              </p:par>
                              <p:par>
                                <p:cTn id="54" presetID="3" presetClass="entr" presetSubtype="5"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blinds(vertical)">
                                      <p:cBhvr>
                                        <p:cTn id="56" dur="2000"/>
                                        <p:tgtEl>
                                          <p:spTgt spid="7"/>
                                        </p:tgtEl>
                                      </p:cBhvr>
                                    </p:animEffect>
                                  </p:childTnLst>
                                </p:cTn>
                              </p:par>
                              <p:par>
                                <p:cTn id="57" presetID="3" presetClass="entr" presetSubtype="5" fill="hold" grpId="1"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blinds(vertical)">
                                      <p:cBhvr>
                                        <p:cTn id="59" dur="2000"/>
                                        <p:tgtEl>
                                          <p:spTgt spid="9"/>
                                        </p:tgtEl>
                                      </p:cBhvr>
                                    </p:animEffect>
                                  </p:childTnLst>
                                </p:cTn>
                              </p:par>
                              <p:par>
                                <p:cTn id="60" presetID="3" presetClass="entr" presetSubtype="5"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blinds(vertical)">
                                      <p:cBhvr>
                                        <p:cTn id="62" dur="2000"/>
                                        <p:tgtEl>
                                          <p:spTgt spid="11"/>
                                        </p:tgtEl>
                                      </p:cBhvr>
                                    </p:animEffect>
                                  </p:childTnLst>
                                </p:cTn>
                              </p:par>
                            </p:childTnLst>
                          </p:cTn>
                        </p:par>
                        <p:par>
                          <p:cTn id="63" fill="hold">
                            <p:stCondLst>
                              <p:cond delay="2000"/>
                            </p:stCondLst>
                            <p:childTnLst>
                              <p:par>
                                <p:cTn id="64" presetID="2" presetClass="exit" presetSubtype="4" fill="hold" grpId="2" nodeType="afterEffect">
                                  <p:stCondLst>
                                    <p:cond delay="0"/>
                                  </p:stCondLst>
                                  <p:childTnLst>
                                    <p:anim calcmode="lin" valueType="num">
                                      <p:cBhvr additive="base">
                                        <p:cTn id="65" dur="2000"/>
                                        <p:tgtEl>
                                          <p:spTgt spid="4"/>
                                        </p:tgtEl>
                                        <p:attrNameLst>
                                          <p:attrName>ppt_x</p:attrName>
                                        </p:attrNameLst>
                                      </p:cBhvr>
                                      <p:tavLst>
                                        <p:tav tm="0">
                                          <p:val>
                                            <p:strVal val="ppt_x"/>
                                          </p:val>
                                        </p:tav>
                                        <p:tav tm="100000">
                                          <p:val>
                                            <p:strVal val="ppt_x"/>
                                          </p:val>
                                        </p:tav>
                                      </p:tavLst>
                                    </p:anim>
                                    <p:anim calcmode="lin" valueType="num">
                                      <p:cBhvr additive="base">
                                        <p:cTn id="66" dur="2000"/>
                                        <p:tgtEl>
                                          <p:spTgt spid="4"/>
                                        </p:tgtEl>
                                        <p:attrNameLst>
                                          <p:attrName>ppt_y</p:attrName>
                                        </p:attrNameLst>
                                      </p:cBhvr>
                                      <p:tavLst>
                                        <p:tav tm="0">
                                          <p:val>
                                            <p:strVal val="ppt_y"/>
                                          </p:val>
                                        </p:tav>
                                        <p:tav tm="100000">
                                          <p:val>
                                            <p:strVal val="1+ppt_h/2"/>
                                          </p:val>
                                        </p:tav>
                                      </p:tavLst>
                                    </p:anim>
                                    <p:set>
                                      <p:cBhvr>
                                        <p:cTn id="67" dur="1" fill="hold">
                                          <p:stCondLst>
                                            <p:cond delay="1999"/>
                                          </p:stCondLst>
                                        </p:cTn>
                                        <p:tgtEl>
                                          <p:spTgt spid="4"/>
                                        </p:tgtEl>
                                        <p:attrNameLst>
                                          <p:attrName>style.visibility</p:attrName>
                                        </p:attrNameLst>
                                      </p:cBhvr>
                                      <p:to>
                                        <p:strVal val="hidden"/>
                                      </p:to>
                                    </p:set>
                                  </p:childTnLst>
                                </p:cTn>
                              </p:par>
                              <p:par>
                                <p:cTn id="68" presetID="2" presetClass="exit" presetSubtype="4" fill="hold" grpId="2" nodeType="withEffect">
                                  <p:stCondLst>
                                    <p:cond delay="0"/>
                                  </p:stCondLst>
                                  <p:childTnLst>
                                    <p:anim calcmode="lin" valueType="num">
                                      <p:cBhvr additive="base">
                                        <p:cTn id="69" dur="2000"/>
                                        <p:tgtEl>
                                          <p:spTgt spid="6"/>
                                        </p:tgtEl>
                                        <p:attrNameLst>
                                          <p:attrName>ppt_x</p:attrName>
                                        </p:attrNameLst>
                                      </p:cBhvr>
                                      <p:tavLst>
                                        <p:tav tm="0">
                                          <p:val>
                                            <p:strVal val="ppt_x"/>
                                          </p:val>
                                        </p:tav>
                                        <p:tav tm="100000">
                                          <p:val>
                                            <p:strVal val="ppt_x"/>
                                          </p:val>
                                        </p:tav>
                                      </p:tavLst>
                                    </p:anim>
                                    <p:anim calcmode="lin" valueType="num">
                                      <p:cBhvr additive="base">
                                        <p:cTn id="70" dur="2000"/>
                                        <p:tgtEl>
                                          <p:spTgt spid="6"/>
                                        </p:tgtEl>
                                        <p:attrNameLst>
                                          <p:attrName>ppt_y</p:attrName>
                                        </p:attrNameLst>
                                      </p:cBhvr>
                                      <p:tavLst>
                                        <p:tav tm="0">
                                          <p:val>
                                            <p:strVal val="ppt_y"/>
                                          </p:val>
                                        </p:tav>
                                        <p:tav tm="100000">
                                          <p:val>
                                            <p:strVal val="1+ppt_h/2"/>
                                          </p:val>
                                        </p:tav>
                                      </p:tavLst>
                                    </p:anim>
                                    <p:set>
                                      <p:cBhvr>
                                        <p:cTn id="71" dur="1" fill="hold">
                                          <p:stCondLst>
                                            <p:cond delay="1999"/>
                                          </p:stCondLst>
                                        </p:cTn>
                                        <p:tgtEl>
                                          <p:spTgt spid="6"/>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ppt_x"/>
                                          </p:val>
                                        </p:tav>
                                      </p:tavLst>
                                    </p:anim>
                                    <p:anim calcmode="lin" valueType="num">
                                      <p:cBhvr additive="base">
                                        <p:cTn id="74" dur="2000"/>
                                        <p:tgtEl>
                                          <p:spTgt spid="8"/>
                                        </p:tgtEl>
                                        <p:attrNameLst>
                                          <p:attrName>ppt_y</p:attrName>
                                        </p:attrNameLst>
                                      </p:cBhvr>
                                      <p:tavLst>
                                        <p:tav tm="0">
                                          <p:val>
                                            <p:strVal val="ppt_y"/>
                                          </p:val>
                                        </p:tav>
                                        <p:tav tm="100000">
                                          <p:val>
                                            <p:strVal val="1+ppt_h/2"/>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4" fill="hold" grpId="2" nodeType="withEffect">
                                  <p:stCondLst>
                                    <p:cond delay="0"/>
                                  </p:stCondLst>
                                  <p:childTnLst>
                                    <p:anim calcmode="lin" valueType="num">
                                      <p:cBhvr additive="base">
                                        <p:cTn id="77" dur="2000"/>
                                        <p:tgtEl>
                                          <p:spTgt spid="10"/>
                                        </p:tgtEl>
                                        <p:attrNameLst>
                                          <p:attrName>ppt_x</p:attrName>
                                        </p:attrNameLst>
                                      </p:cBhvr>
                                      <p:tavLst>
                                        <p:tav tm="0">
                                          <p:val>
                                            <p:strVal val="ppt_x"/>
                                          </p:val>
                                        </p:tav>
                                        <p:tav tm="100000">
                                          <p:val>
                                            <p:strVal val="ppt_x"/>
                                          </p:val>
                                        </p:tav>
                                      </p:tavLst>
                                    </p:anim>
                                    <p:anim calcmode="lin" valueType="num">
                                      <p:cBhvr additive="base">
                                        <p:cTn id="78" dur="2000"/>
                                        <p:tgtEl>
                                          <p:spTgt spid="10"/>
                                        </p:tgtEl>
                                        <p:attrNameLst>
                                          <p:attrName>ppt_y</p:attrName>
                                        </p:attrNameLst>
                                      </p:cBhvr>
                                      <p:tavLst>
                                        <p:tav tm="0">
                                          <p:val>
                                            <p:strVal val="ppt_y"/>
                                          </p:val>
                                        </p:tav>
                                        <p:tav tm="100000">
                                          <p:val>
                                            <p:strVal val="1+ppt_h/2"/>
                                          </p:val>
                                        </p:tav>
                                      </p:tavLst>
                                    </p:anim>
                                    <p:set>
                                      <p:cBhvr>
                                        <p:cTn id="79" dur="1" fill="hold">
                                          <p:stCondLst>
                                            <p:cond delay="1999"/>
                                          </p:stCondLst>
                                        </p:cTn>
                                        <p:tgtEl>
                                          <p:spTgt spid="10"/>
                                        </p:tgtEl>
                                        <p:attrNameLst>
                                          <p:attrName>style.visibility</p:attrName>
                                        </p:attrNameLst>
                                      </p:cBhvr>
                                      <p:to>
                                        <p:strVal val="hidden"/>
                                      </p:to>
                                    </p:set>
                                  </p:childTnLst>
                                </p:cTn>
                              </p:par>
                              <p:par>
                                <p:cTn id="80" presetID="2" presetClass="exit" presetSubtype="1" fill="hold" grpId="2"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ppt_x"/>
                                          </p:val>
                                        </p:tav>
                                      </p:tavLst>
                                    </p:anim>
                                    <p:anim calcmode="lin" valueType="num">
                                      <p:cBhvr additive="base">
                                        <p:cTn id="82" dur="2000"/>
                                        <p:tgtEl>
                                          <p:spTgt spid="5"/>
                                        </p:tgtEl>
                                        <p:attrNameLst>
                                          <p:attrName>ppt_y</p:attrName>
                                        </p:attrNameLst>
                                      </p:cBhvr>
                                      <p:tavLst>
                                        <p:tav tm="0">
                                          <p:val>
                                            <p:strVal val="ppt_y"/>
                                          </p:val>
                                        </p:tav>
                                        <p:tav tm="100000">
                                          <p:val>
                                            <p:strVal val="0-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1" fill="hold" grpId="2"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ppt_x"/>
                                          </p:val>
                                        </p:tav>
                                      </p:tavLst>
                                    </p:anim>
                                    <p:anim calcmode="lin" valueType="num">
                                      <p:cBhvr additive="base">
                                        <p:cTn id="86" dur="2000"/>
                                        <p:tgtEl>
                                          <p:spTgt spid="7"/>
                                        </p:tgtEl>
                                        <p:attrNameLst>
                                          <p:attrName>ppt_y</p:attrName>
                                        </p:attrNameLst>
                                      </p:cBhvr>
                                      <p:tavLst>
                                        <p:tav tm="0">
                                          <p:val>
                                            <p:strVal val="ppt_y"/>
                                          </p:val>
                                        </p:tav>
                                        <p:tav tm="100000">
                                          <p:val>
                                            <p:strVal val="0-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1" fill="hold" grpId="2"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ppt_x"/>
                                          </p:val>
                                        </p:tav>
                                      </p:tavLst>
                                    </p:anim>
                                    <p:anim calcmode="lin" valueType="num">
                                      <p:cBhvr additive="base">
                                        <p:cTn id="90" dur="2000"/>
                                        <p:tgtEl>
                                          <p:spTgt spid="9"/>
                                        </p:tgtEl>
                                        <p:attrNameLst>
                                          <p:attrName>ppt_y</p:attrName>
                                        </p:attrNameLst>
                                      </p:cBhvr>
                                      <p:tavLst>
                                        <p:tav tm="0">
                                          <p:val>
                                            <p:strVal val="ppt_y"/>
                                          </p:val>
                                        </p:tav>
                                        <p:tav tm="100000">
                                          <p:val>
                                            <p:strVal val="0-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1" fill="hold" grpId="2"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ppt_x"/>
                                          </p:val>
                                        </p:tav>
                                      </p:tavLst>
                                    </p:anim>
                                    <p:anim calcmode="lin" valueType="num">
                                      <p:cBhvr additive="base">
                                        <p:cTn id="94" dur="2000"/>
                                        <p:tgtEl>
                                          <p:spTgt spid="11"/>
                                        </p:tgtEl>
                                        <p:attrNameLst>
                                          <p:attrName>ppt_y</p:attrName>
                                        </p:attrNameLst>
                                      </p:cBhvr>
                                      <p:tavLst>
                                        <p:tav tm="0">
                                          <p:val>
                                            <p:strVal val="ppt_y"/>
                                          </p:val>
                                        </p:tav>
                                        <p:tav tm="100000">
                                          <p:val>
                                            <p:strVal val="0-ppt_h/2"/>
                                          </p:val>
                                        </p:tav>
                                      </p:tavLst>
                                    </p:anim>
                                    <p:set>
                                      <p:cBhvr>
                                        <p:cTn id="95" dur="1" fill="hold">
                                          <p:stCondLst>
                                            <p:cond delay="1999"/>
                                          </p:stCondLst>
                                        </p:cTn>
                                        <p:tgtEl>
                                          <p:spTgt spid="11"/>
                                        </p:tgtEl>
                                        <p:attrNameLst>
                                          <p:attrName>style.visibility</p:attrName>
                                        </p:attrNameLst>
                                      </p:cBhvr>
                                      <p:to>
                                        <p:strVal val="hidden"/>
                                      </p:to>
                                    </p:set>
                                  </p:childTnLst>
                                </p:cTn>
                              </p:par>
                              <p:par>
                                <p:cTn id="96" presetID="16" presetClass="exit" presetSubtype="37" fill="hold" grpId="3" nodeType="withEffect">
                                  <p:stCondLst>
                                    <p:cond delay="0"/>
                                  </p:stCondLst>
                                  <p:childTnLst>
                                    <p:animEffect transition="out" filter="barn(outVertical)">
                                      <p:cBhvr>
                                        <p:cTn id="97" dur="2000"/>
                                        <p:tgtEl>
                                          <p:spTgt spid="4"/>
                                        </p:tgtEl>
                                      </p:cBhvr>
                                    </p:animEffect>
                                    <p:set>
                                      <p:cBhvr>
                                        <p:cTn id="98" dur="1" fill="hold">
                                          <p:stCondLst>
                                            <p:cond delay="1999"/>
                                          </p:stCondLst>
                                        </p:cTn>
                                        <p:tgtEl>
                                          <p:spTgt spid="4"/>
                                        </p:tgtEl>
                                        <p:attrNameLst>
                                          <p:attrName>style.visibility</p:attrName>
                                        </p:attrNameLst>
                                      </p:cBhvr>
                                      <p:to>
                                        <p:strVal val="hidden"/>
                                      </p:to>
                                    </p:set>
                                  </p:childTnLst>
                                </p:cTn>
                              </p:par>
                              <p:par>
                                <p:cTn id="99" presetID="16" presetClass="exit" presetSubtype="37" fill="hold" grpId="3" nodeType="withEffect">
                                  <p:stCondLst>
                                    <p:cond delay="0"/>
                                  </p:stCondLst>
                                  <p:childTnLst>
                                    <p:animEffect transition="out" filter="barn(outVertical)">
                                      <p:cBhvr>
                                        <p:cTn id="100" dur="2000"/>
                                        <p:tgtEl>
                                          <p:spTgt spid="6"/>
                                        </p:tgtEl>
                                      </p:cBhvr>
                                    </p:animEffect>
                                    <p:set>
                                      <p:cBhvr>
                                        <p:cTn id="101" dur="1" fill="hold">
                                          <p:stCondLst>
                                            <p:cond delay="1999"/>
                                          </p:stCondLst>
                                        </p:cTn>
                                        <p:tgtEl>
                                          <p:spTgt spid="6"/>
                                        </p:tgtEl>
                                        <p:attrNameLst>
                                          <p:attrName>style.visibility</p:attrName>
                                        </p:attrNameLst>
                                      </p:cBhvr>
                                      <p:to>
                                        <p:strVal val="hidden"/>
                                      </p:to>
                                    </p:set>
                                  </p:childTnLst>
                                </p:cTn>
                              </p:par>
                              <p:par>
                                <p:cTn id="102" presetID="16" presetClass="exit" presetSubtype="37" fill="hold" grpId="3" nodeType="withEffect">
                                  <p:stCondLst>
                                    <p:cond delay="0"/>
                                  </p:stCondLst>
                                  <p:childTnLst>
                                    <p:animEffect transition="out" filter="barn(outVertical)">
                                      <p:cBhvr>
                                        <p:cTn id="103" dur="2000"/>
                                        <p:tgtEl>
                                          <p:spTgt spid="8"/>
                                        </p:tgtEl>
                                      </p:cBhvr>
                                    </p:animEffect>
                                    <p:set>
                                      <p:cBhvr>
                                        <p:cTn id="104" dur="1" fill="hold">
                                          <p:stCondLst>
                                            <p:cond delay="1999"/>
                                          </p:stCondLst>
                                        </p:cTn>
                                        <p:tgtEl>
                                          <p:spTgt spid="8"/>
                                        </p:tgtEl>
                                        <p:attrNameLst>
                                          <p:attrName>style.visibility</p:attrName>
                                        </p:attrNameLst>
                                      </p:cBhvr>
                                      <p:to>
                                        <p:strVal val="hidden"/>
                                      </p:to>
                                    </p:set>
                                  </p:childTnLst>
                                </p:cTn>
                              </p:par>
                              <p:par>
                                <p:cTn id="105" presetID="16" presetClass="exit" presetSubtype="37" fill="hold" grpId="3" nodeType="withEffect">
                                  <p:stCondLst>
                                    <p:cond delay="0"/>
                                  </p:stCondLst>
                                  <p:childTnLst>
                                    <p:animEffect transition="out" filter="barn(outVertical)">
                                      <p:cBhvr>
                                        <p:cTn id="106" dur="2000"/>
                                        <p:tgtEl>
                                          <p:spTgt spid="10"/>
                                        </p:tgtEl>
                                      </p:cBhvr>
                                    </p:animEffect>
                                    <p:set>
                                      <p:cBhvr>
                                        <p:cTn id="107" dur="1" fill="hold">
                                          <p:stCondLst>
                                            <p:cond delay="1999"/>
                                          </p:stCondLst>
                                        </p:cTn>
                                        <p:tgtEl>
                                          <p:spTgt spid="10"/>
                                        </p:tgtEl>
                                        <p:attrNameLst>
                                          <p:attrName>style.visibility</p:attrName>
                                        </p:attrNameLst>
                                      </p:cBhvr>
                                      <p:to>
                                        <p:strVal val="hidden"/>
                                      </p:to>
                                    </p:set>
                                  </p:childTnLst>
                                </p:cTn>
                              </p:par>
                              <p:par>
                                <p:cTn id="108" presetID="16" presetClass="exit" presetSubtype="37" fill="hold" grpId="3" nodeType="withEffect">
                                  <p:stCondLst>
                                    <p:cond delay="0"/>
                                  </p:stCondLst>
                                  <p:childTnLst>
                                    <p:animEffect transition="out" filter="barn(outVertical)">
                                      <p:cBhvr>
                                        <p:cTn id="109" dur="2000"/>
                                        <p:tgtEl>
                                          <p:spTgt spid="5"/>
                                        </p:tgtEl>
                                      </p:cBhvr>
                                    </p:animEffect>
                                    <p:set>
                                      <p:cBhvr>
                                        <p:cTn id="110" dur="1" fill="hold">
                                          <p:stCondLst>
                                            <p:cond delay="1999"/>
                                          </p:stCondLst>
                                        </p:cTn>
                                        <p:tgtEl>
                                          <p:spTgt spid="5"/>
                                        </p:tgtEl>
                                        <p:attrNameLst>
                                          <p:attrName>style.visibility</p:attrName>
                                        </p:attrNameLst>
                                      </p:cBhvr>
                                      <p:to>
                                        <p:strVal val="hidden"/>
                                      </p:to>
                                    </p:set>
                                  </p:childTnLst>
                                </p:cTn>
                              </p:par>
                              <p:par>
                                <p:cTn id="111" presetID="16" presetClass="exit" presetSubtype="37" fill="hold" grpId="3" nodeType="withEffect">
                                  <p:stCondLst>
                                    <p:cond delay="0"/>
                                  </p:stCondLst>
                                  <p:childTnLst>
                                    <p:animEffect transition="out" filter="barn(outVertical)">
                                      <p:cBhvr>
                                        <p:cTn id="112" dur="2000"/>
                                        <p:tgtEl>
                                          <p:spTgt spid="7"/>
                                        </p:tgtEl>
                                      </p:cBhvr>
                                    </p:animEffect>
                                    <p:set>
                                      <p:cBhvr>
                                        <p:cTn id="113" dur="1" fill="hold">
                                          <p:stCondLst>
                                            <p:cond delay="1999"/>
                                          </p:stCondLst>
                                        </p:cTn>
                                        <p:tgtEl>
                                          <p:spTgt spid="7"/>
                                        </p:tgtEl>
                                        <p:attrNameLst>
                                          <p:attrName>style.visibility</p:attrName>
                                        </p:attrNameLst>
                                      </p:cBhvr>
                                      <p:to>
                                        <p:strVal val="hidden"/>
                                      </p:to>
                                    </p:set>
                                  </p:childTnLst>
                                </p:cTn>
                              </p:par>
                              <p:par>
                                <p:cTn id="114" presetID="16" presetClass="exit" presetSubtype="37" fill="hold" grpId="3" nodeType="withEffect">
                                  <p:stCondLst>
                                    <p:cond delay="0"/>
                                  </p:stCondLst>
                                  <p:childTnLst>
                                    <p:animEffect transition="out" filter="barn(outVertical)">
                                      <p:cBhvr>
                                        <p:cTn id="115" dur="2000"/>
                                        <p:tgtEl>
                                          <p:spTgt spid="9"/>
                                        </p:tgtEl>
                                      </p:cBhvr>
                                    </p:animEffect>
                                    <p:set>
                                      <p:cBhvr>
                                        <p:cTn id="116" dur="1" fill="hold">
                                          <p:stCondLst>
                                            <p:cond delay="1999"/>
                                          </p:stCondLst>
                                        </p:cTn>
                                        <p:tgtEl>
                                          <p:spTgt spid="9"/>
                                        </p:tgtEl>
                                        <p:attrNameLst>
                                          <p:attrName>style.visibility</p:attrName>
                                        </p:attrNameLst>
                                      </p:cBhvr>
                                      <p:to>
                                        <p:strVal val="hidden"/>
                                      </p:to>
                                    </p:set>
                                  </p:childTnLst>
                                </p:cTn>
                              </p:par>
                              <p:par>
                                <p:cTn id="117" presetID="16" presetClass="exit" presetSubtype="37" fill="hold" grpId="3" nodeType="withEffect">
                                  <p:stCondLst>
                                    <p:cond delay="0"/>
                                  </p:stCondLst>
                                  <p:childTnLst>
                                    <p:animEffect transition="out" filter="barn(outVertical)">
                                      <p:cBhvr>
                                        <p:cTn id="118" dur="2000"/>
                                        <p:tgtEl>
                                          <p:spTgt spid="11"/>
                                        </p:tgtEl>
                                      </p:cBhvr>
                                    </p:animEffect>
                                    <p:set>
                                      <p:cBhvr>
                                        <p:cTn id="119" dur="1" fill="hold">
                                          <p:stCondLst>
                                            <p:cond delay="1999"/>
                                          </p:stCondLst>
                                        </p:cTn>
                                        <p:tgtEl>
                                          <p:spTgt spid="11"/>
                                        </p:tgtEl>
                                        <p:attrNameLst>
                                          <p:attrName>style.visibility</p:attrName>
                                        </p:attrNameLst>
                                      </p:cBhvr>
                                      <p:to>
                                        <p:strVal val="hidden"/>
                                      </p:to>
                                    </p:set>
                                  </p:childTnLst>
                                </p:cTn>
                              </p:par>
                              <p:par>
                                <p:cTn id="120" presetID="23" presetClass="entr" presetSubtype="288"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2000" fill="hold"/>
                                        <p:tgtEl>
                                          <p:spTgt spid="2"/>
                                        </p:tgtEl>
                                        <p:attrNameLst>
                                          <p:attrName>ppt_w</p:attrName>
                                        </p:attrNameLst>
                                      </p:cBhvr>
                                      <p:tavLst>
                                        <p:tav tm="0">
                                          <p:val>
                                            <p:strVal val="4/3*#ppt_w"/>
                                          </p:val>
                                        </p:tav>
                                        <p:tav tm="100000">
                                          <p:val>
                                            <p:strVal val="#ppt_w"/>
                                          </p:val>
                                        </p:tav>
                                      </p:tavLst>
                                    </p:anim>
                                    <p:anim calcmode="lin" valueType="num">
                                      <p:cBhvr>
                                        <p:cTn id="123" dur="2000" fill="hold"/>
                                        <p:tgtEl>
                                          <p:spTgt spid="2"/>
                                        </p:tgtEl>
                                        <p:attrNameLst>
                                          <p:attrName>ppt_h</p:attrName>
                                        </p:attrNameLst>
                                      </p:cBhvr>
                                      <p:tavLst>
                                        <p:tav tm="0">
                                          <p:val>
                                            <p:strVal val="4/3*#ppt_h"/>
                                          </p:val>
                                        </p:tav>
                                        <p:tav tm="100000">
                                          <p:val>
                                            <p:strVal val="#ppt_h"/>
                                          </p:val>
                                        </p:tav>
                                      </p:tavLst>
                                    </p:anim>
                                  </p:childTnLst>
                                </p:cTn>
                              </p:par>
                              <p:par>
                                <p:cTn id="124" presetID="16" presetClass="entr" presetSubtype="42" fill="hold" nodeType="withEffect">
                                  <p:stCondLst>
                                    <p:cond delay="0"/>
                                  </p:stCondLst>
                                  <p:childTnLst>
                                    <p:set>
                                      <p:cBhvr>
                                        <p:cTn id="125" dur="1" fill="hold">
                                          <p:stCondLst>
                                            <p:cond delay="0"/>
                                          </p:stCondLst>
                                        </p:cTn>
                                        <p:tgtEl>
                                          <p:spTgt spid="2"/>
                                        </p:tgtEl>
                                        <p:attrNameLst>
                                          <p:attrName>style.visibility</p:attrName>
                                        </p:attrNameLst>
                                      </p:cBhvr>
                                      <p:to>
                                        <p:strVal val="visible"/>
                                      </p:to>
                                    </p:set>
                                    <p:animEffect transition="in" filter="barn(outHorizontal)">
                                      <p:cBhvr>
                                        <p:cTn id="1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11" name="10 Rombo"/>
          <p:cNvSpPr/>
          <p:nvPr/>
        </p:nvSpPr>
        <p:spPr>
          <a:xfrm>
            <a:off x="1785918" y="0"/>
            <a:ext cx="2571736" cy="1000108"/>
          </a:xfrm>
          <a:prstGeom prst="diamond">
            <a:avLst/>
          </a:prstGeom>
          <a:gradFill flip="none" rotWithShape="1">
            <a:gsLst>
              <a:gs pos="33000">
                <a:srgbClr val="002060"/>
              </a:gs>
              <a:gs pos="50000">
                <a:srgbClr val="00B0F0">
                  <a:shade val="67500"/>
                  <a:satMod val="115000"/>
                </a:srgbClr>
              </a:gs>
              <a:gs pos="100000">
                <a:srgbClr val="00B0F0">
                  <a:shade val="100000"/>
                  <a:satMod val="115000"/>
                </a:srgbClr>
              </a:gs>
            </a:gsLst>
            <a:lin ang="162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1785918" y="357166"/>
            <a:ext cx="2571736" cy="1000108"/>
          </a:xfrm>
          <a:prstGeom prst="diamond">
            <a:avLst/>
          </a:prstGeom>
          <a:gradFill flip="none" rotWithShape="1">
            <a:gsLst>
              <a:gs pos="33000">
                <a:srgbClr val="002060"/>
              </a:gs>
              <a:gs pos="50000">
                <a:srgbClr val="00B0F0">
                  <a:shade val="67500"/>
                  <a:satMod val="115000"/>
                </a:srgbClr>
              </a:gs>
              <a:gs pos="100000">
                <a:srgbClr val="00B0F0">
                  <a:shade val="100000"/>
                  <a:satMod val="115000"/>
                </a:srgbClr>
              </a:gs>
            </a:gsLst>
            <a:lin ang="162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1785918" y="785794"/>
            <a:ext cx="2571736" cy="1000108"/>
          </a:xfrm>
          <a:prstGeom prst="diamond">
            <a:avLst/>
          </a:prstGeom>
          <a:gradFill flip="none" rotWithShape="1">
            <a:gsLst>
              <a:gs pos="33000">
                <a:srgbClr val="002060"/>
              </a:gs>
              <a:gs pos="50000">
                <a:srgbClr val="00B0F0">
                  <a:shade val="67500"/>
                  <a:satMod val="115000"/>
                </a:srgbClr>
              </a:gs>
              <a:gs pos="100000">
                <a:srgbClr val="00B0F0">
                  <a:shade val="100000"/>
                  <a:satMod val="115000"/>
                </a:srgbClr>
              </a:gs>
            </a:gsLst>
            <a:lin ang="162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1785918" y="1285860"/>
            <a:ext cx="2571736" cy="1000108"/>
          </a:xfrm>
          <a:prstGeom prst="diamond">
            <a:avLst/>
          </a:prstGeom>
          <a:gradFill flip="none" rotWithShape="1">
            <a:gsLst>
              <a:gs pos="33000">
                <a:srgbClr val="002060"/>
              </a:gs>
              <a:gs pos="50000">
                <a:srgbClr val="00B0F0">
                  <a:shade val="67500"/>
                  <a:satMod val="115000"/>
                </a:srgbClr>
              </a:gs>
              <a:gs pos="100000">
                <a:srgbClr val="00B0F0">
                  <a:shade val="100000"/>
                  <a:satMod val="115000"/>
                </a:srgbClr>
              </a:gs>
            </a:gsLst>
            <a:lin ang="162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1785918" y="1785926"/>
            <a:ext cx="2571736" cy="1000108"/>
          </a:xfrm>
          <a:prstGeom prst="diamond">
            <a:avLst/>
          </a:prstGeom>
          <a:gradFill flip="none" rotWithShape="1">
            <a:gsLst>
              <a:gs pos="33000">
                <a:srgbClr val="002060"/>
              </a:gs>
              <a:gs pos="50000">
                <a:srgbClr val="00B0F0">
                  <a:shade val="67500"/>
                  <a:satMod val="115000"/>
                </a:srgbClr>
              </a:gs>
              <a:gs pos="100000">
                <a:srgbClr val="00B0F0">
                  <a:shade val="100000"/>
                  <a:satMod val="115000"/>
                </a:srgbClr>
              </a:gs>
            </a:gsLst>
            <a:lin ang="162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1785918" y="2285992"/>
            <a:ext cx="2571736" cy="1000108"/>
          </a:xfrm>
          <a:prstGeom prst="diamond">
            <a:avLst/>
          </a:prstGeom>
          <a:gradFill flip="none" rotWithShape="1">
            <a:gsLst>
              <a:gs pos="33000">
                <a:srgbClr val="002060"/>
              </a:gs>
              <a:gs pos="50000">
                <a:srgbClr val="00B0F0">
                  <a:shade val="67500"/>
                  <a:satMod val="115000"/>
                </a:srgbClr>
              </a:gs>
              <a:gs pos="100000">
                <a:srgbClr val="00B0F0">
                  <a:shade val="100000"/>
                  <a:satMod val="115000"/>
                </a:srgbClr>
              </a:gs>
            </a:gsLst>
            <a:lin ang="162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1785918" y="2714620"/>
            <a:ext cx="2571736" cy="1000108"/>
          </a:xfrm>
          <a:prstGeom prst="diamond">
            <a:avLst/>
          </a:prstGeom>
          <a:gradFill flip="none" rotWithShape="1">
            <a:gsLst>
              <a:gs pos="33000">
                <a:srgbClr val="002060"/>
              </a:gs>
              <a:gs pos="50000">
                <a:srgbClr val="00B0F0">
                  <a:shade val="67500"/>
                  <a:satMod val="115000"/>
                </a:srgbClr>
              </a:gs>
              <a:gs pos="100000">
                <a:srgbClr val="00B0F0">
                  <a:shade val="100000"/>
                  <a:satMod val="115000"/>
                </a:srgbClr>
              </a:gs>
            </a:gsLst>
            <a:lin ang="162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1785918" y="3214686"/>
            <a:ext cx="2571736" cy="1000108"/>
          </a:xfrm>
          <a:prstGeom prst="diamond">
            <a:avLst/>
          </a:prstGeom>
          <a:gradFill flip="none" rotWithShape="1">
            <a:gsLst>
              <a:gs pos="33000">
                <a:srgbClr val="002060"/>
              </a:gs>
              <a:gs pos="50000">
                <a:srgbClr val="00B0F0">
                  <a:shade val="67500"/>
                  <a:satMod val="115000"/>
                </a:srgbClr>
              </a:gs>
              <a:gs pos="100000">
                <a:srgbClr val="00B0F0">
                  <a:shade val="100000"/>
                  <a:satMod val="115000"/>
                </a:srgbClr>
              </a:gs>
            </a:gsLst>
            <a:lin ang="162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1785918" y="3643314"/>
            <a:ext cx="2571736" cy="1000108"/>
          </a:xfrm>
          <a:prstGeom prst="diamond">
            <a:avLst/>
          </a:prstGeom>
          <a:gradFill flip="none" rotWithShape="1">
            <a:gsLst>
              <a:gs pos="33000">
                <a:srgbClr val="002060"/>
              </a:gs>
              <a:gs pos="50000">
                <a:srgbClr val="00B0F0">
                  <a:shade val="67500"/>
                  <a:satMod val="115000"/>
                </a:srgbClr>
              </a:gs>
              <a:gs pos="100000">
                <a:srgbClr val="00B0F0">
                  <a:shade val="100000"/>
                  <a:satMod val="115000"/>
                </a:srgbClr>
              </a:gs>
            </a:gsLst>
            <a:lin ang="162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1785918" y="4143380"/>
            <a:ext cx="2571736" cy="1000108"/>
          </a:xfrm>
          <a:prstGeom prst="diamond">
            <a:avLst/>
          </a:prstGeom>
          <a:gradFill flip="none" rotWithShape="1">
            <a:gsLst>
              <a:gs pos="33000">
                <a:srgbClr val="002060"/>
              </a:gs>
              <a:gs pos="50000">
                <a:srgbClr val="00B0F0">
                  <a:shade val="67500"/>
                  <a:satMod val="115000"/>
                </a:srgbClr>
              </a:gs>
              <a:gs pos="100000">
                <a:srgbClr val="00B0F0">
                  <a:shade val="100000"/>
                  <a:satMod val="115000"/>
                </a:srgbClr>
              </a:gs>
            </a:gsLst>
            <a:lin ang="162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1785918" y="4572008"/>
            <a:ext cx="2571736" cy="1000108"/>
          </a:xfrm>
          <a:prstGeom prst="diamond">
            <a:avLst/>
          </a:prstGeom>
          <a:gradFill flip="none" rotWithShape="1">
            <a:gsLst>
              <a:gs pos="33000">
                <a:srgbClr val="002060"/>
              </a:gs>
              <a:gs pos="50000">
                <a:srgbClr val="00B0F0">
                  <a:shade val="67500"/>
                  <a:satMod val="115000"/>
                </a:srgbClr>
              </a:gs>
              <a:gs pos="100000">
                <a:srgbClr val="00B0F0">
                  <a:shade val="100000"/>
                  <a:satMod val="115000"/>
                </a:srgbClr>
              </a:gs>
            </a:gsLst>
            <a:lin ang="162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4643438" y="0"/>
            <a:ext cx="2571736" cy="1000108"/>
          </a:xfrm>
          <a:prstGeom prst="diamond">
            <a:avLst/>
          </a:prstGeom>
          <a:gradFill flip="none" rotWithShape="1">
            <a:gsLst>
              <a:gs pos="33000">
                <a:srgbClr val="002060"/>
              </a:gs>
              <a:gs pos="50000">
                <a:srgbClr val="00B0F0">
                  <a:shade val="67500"/>
                  <a:satMod val="115000"/>
                </a:srgbClr>
              </a:gs>
              <a:gs pos="100000">
                <a:srgbClr val="00B0F0">
                  <a:shade val="100000"/>
                  <a:satMod val="115000"/>
                </a:srgbClr>
              </a:gs>
            </a:gsLst>
            <a:lin ang="162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4643438" y="357166"/>
            <a:ext cx="2571736" cy="1000108"/>
          </a:xfrm>
          <a:prstGeom prst="diamond">
            <a:avLst/>
          </a:prstGeom>
          <a:gradFill flip="none" rotWithShape="1">
            <a:gsLst>
              <a:gs pos="33000">
                <a:srgbClr val="002060"/>
              </a:gs>
              <a:gs pos="50000">
                <a:srgbClr val="00B0F0">
                  <a:shade val="67500"/>
                  <a:satMod val="115000"/>
                </a:srgbClr>
              </a:gs>
              <a:gs pos="100000">
                <a:srgbClr val="00B0F0">
                  <a:shade val="100000"/>
                  <a:satMod val="115000"/>
                </a:srgbClr>
              </a:gs>
            </a:gsLst>
            <a:lin ang="162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643438" y="785794"/>
            <a:ext cx="2571736" cy="1000108"/>
          </a:xfrm>
          <a:prstGeom prst="diamond">
            <a:avLst/>
          </a:prstGeom>
          <a:gradFill flip="none" rotWithShape="1">
            <a:gsLst>
              <a:gs pos="33000">
                <a:srgbClr val="002060"/>
              </a:gs>
              <a:gs pos="50000">
                <a:srgbClr val="00B0F0">
                  <a:shade val="67500"/>
                  <a:satMod val="115000"/>
                </a:srgbClr>
              </a:gs>
              <a:gs pos="100000">
                <a:srgbClr val="00B0F0">
                  <a:shade val="100000"/>
                  <a:satMod val="115000"/>
                </a:srgbClr>
              </a:gs>
            </a:gsLst>
            <a:lin ang="162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4643438" y="1285860"/>
            <a:ext cx="2571736" cy="1000108"/>
          </a:xfrm>
          <a:prstGeom prst="diamond">
            <a:avLst/>
          </a:prstGeom>
          <a:gradFill flip="none" rotWithShape="1">
            <a:gsLst>
              <a:gs pos="33000">
                <a:srgbClr val="002060"/>
              </a:gs>
              <a:gs pos="50000">
                <a:srgbClr val="00B0F0">
                  <a:shade val="67500"/>
                  <a:satMod val="115000"/>
                </a:srgbClr>
              </a:gs>
              <a:gs pos="100000">
                <a:srgbClr val="00B0F0">
                  <a:shade val="100000"/>
                  <a:satMod val="115000"/>
                </a:srgbClr>
              </a:gs>
            </a:gsLst>
            <a:lin ang="162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4643438" y="1785926"/>
            <a:ext cx="2571736" cy="1000108"/>
          </a:xfrm>
          <a:prstGeom prst="diamond">
            <a:avLst/>
          </a:prstGeom>
          <a:gradFill flip="none" rotWithShape="1">
            <a:gsLst>
              <a:gs pos="33000">
                <a:srgbClr val="002060"/>
              </a:gs>
              <a:gs pos="50000">
                <a:srgbClr val="00B0F0">
                  <a:shade val="67500"/>
                  <a:satMod val="115000"/>
                </a:srgbClr>
              </a:gs>
              <a:gs pos="100000">
                <a:srgbClr val="00B0F0">
                  <a:shade val="100000"/>
                  <a:satMod val="115000"/>
                </a:srgbClr>
              </a:gs>
            </a:gsLst>
            <a:lin ang="162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4643438" y="2285992"/>
            <a:ext cx="2571736" cy="1000108"/>
          </a:xfrm>
          <a:prstGeom prst="diamond">
            <a:avLst/>
          </a:prstGeom>
          <a:gradFill flip="none" rotWithShape="1">
            <a:gsLst>
              <a:gs pos="33000">
                <a:srgbClr val="002060"/>
              </a:gs>
              <a:gs pos="50000">
                <a:srgbClr val="00B0F0">
                  <a:shade val="67500"/>
                  <a:satMod val="115000"/>
                </a:srgbClr>
              </a:gs>
              <a:gs pos="100000">
                <a:srgbClr val="00B0F0">
                  <a:shade val="100000"/>
                  <a:satMod val="115000"/>
                </a:srgbClr>
              </a:gs>
            </a:gsLst>
            <a:lin ang="162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a:off x="4643438" y="2714620"/>
            <a:ext cx="2571736" cy="1000108"/>
          </a:xfrm>
          <a:prstGeom prst="diamond">
            <a:avLst/>
          </a:prstGeom>
          <a:gradFill flip="none" rotWithShape="1">
            <a:gsLst>
              <a:gs pos="33000">
                <a:srgbClr val="002060"/>
              </a:gs>
              <a:gs pos="50000">
                <a:srgbClr val="00B0F0">
                  <a:shade val="67500"/>
                  <a:satMod val="115000"/>
                </a:srgbClr>
              </a:gs>
              <a:gs pos="100000">
                <a:srgbClr val="00B0F0">
                  <a:shade val="100000"/>
                  <a:satMod val="115000"/>
                </a:srgbClr>
              </a:gs>
            </a:gsLst>
            <a:lin ang="162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a:off x="4643438" y="3214686"/>
            <a:ext cx="2571736" cy="1000108"/>
          </a:xfrm>
          <a:prstGeom prst="diamond">
            <a:avLst/>
          </a:prstGeom>
          <a:gradFill flip="none" rotWithShape="1">
            <a:gsLst>
              <a:gs pos="33000">
                <a:srgbClr val="002060"/>
              </a:gs>
              <a:gs pos="50000">
                <a:srgbClr val="00B0F0">
                  <a:shade val="67500"/>
                  <a:satMod val="115000"/>
                </a:srgbClr>
              </a:gs>
              <a:gs pos="100000">
                <a:srgbClr val="00B0F0">
                  <a:shade val="100000"/>
                  <a:satMod val="115000"/>
                </a:srgbClr>
              </a:gs>
            </a:gsLst>
            <a:lin ang="162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ombo"/>
          <p:cNvSpPr/>
          <p:nvPr/>
        </p:nvSpPr>
        <p:spPr>
          <a:xfrm>
            <a:off x="4643438" y="3643314"/>
            <a:ext cx="2571736" cy="1000108"/>
          </a:xfrm>
          <a:prstGeom prst="diamond">
            <a:avLst/>
          </a:prstGeom>
          <a:gradFill flip="none" rotWithShape="1">
            <a:gsLst>
              <a:gs pos="33000">
                <a:srgbClr val="002060"/>
              </a:gs>
              <a:gs pos="50000">
                <a:srgbClr val="00B0F0">
                  <a:shade val="67500"/>
                  <a:satMod val="115000"/>
                </a:srgbClr>
              </a:gs>
              <a:gs pos="100000">
                <a:srgbClr val="00B0F0">
                  <a:shade val="100000"/>
                  <a:satMod val="115000"/>
                </a:srgbClr>
              </a:gs>
            </a:gsLst>
            <a:lin ang="162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ombo"/>
          <p:cNvSpPr/>
          <p:nvPr/>
        </p:nvSpPr>
        <p:spPr>
          <a:xfrm>
            <a:off x="4643438" y="4143380"/>
            <a:ext cx="2571736" cy="1000108"/>
          </a:xfrm>
          <a:prstGeom prst="diamond">
            <a:avLst/>
          </a:prstGeom>
          <a:gradFill flip="none" rotWithShape="1">
            <a:gsLst>
              <a:gs pos="33000">
                <a:srgbClr val="002060"/>
              </a:gs>
              <a:gs pos="50000">
                <a:srgbClr val="00B0F0">
                  <a:shade val="67500"/>
                  <a:satMod val="115000"/>
                </a:srgbClr>
              </a:gs>
              <a:gs pos="100000">
                <a:srgbClr val="00B0F0">
                  <a:shade val="100000"/>
                  <a:satMod val="115000"/>
                </a:srgbClr>
              </a:gs>
            </a:gsLst>
            <a:lin ang="162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ombo"/>
          <p:cNvSpPr/>
          <p:nvPr/>
        </p:nvSpPr>
        <p:spPr>
          <a:xfrm>
            <a:off x="4643438" y="4572008"/>
            <a:ext cx="2571736" cy="1000108"/>
          </a:xfrm>
          <a:prstGeom prst="diamond">
            <a:avLst/>
          </a:prstGeom>
          <a:gradFill flip="none" rotWithShape="1">
            <a:gsLst>
              <a:gs pos="33000">
                <a:srgbClr val="002060"/>
              </a:gs>
              <a:gs pos="50000">
                <a:srgbClr val="00B0F0">
                  <a:shade val="67500"/>
                  <a:satMod val="115000"/>
                </a:srgbClr>
              </a:gs>
              <a:gs pos="100000">
                <a:srgbClr val="00B0F0">
                  <a:shade val="100000"/>
                  <a:satMod val="115000"/>
                </a:srgbClr>
              </a:gs>
            </a:gsLst>
            <a:lin ang="162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14346" y="0"/>
            <a:ext cx="9572692" cy="6429402"/>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anim calcmode="lin" valueType="num">
                                      <p:cBhvr additive="base">
                                        <p:cTn id="9" dur="2000" fill="hold"/>
                                        <p:tgtEl>
                                          <p:spTgt spid="11"/>
                                        </p:tgtEl>
                                        <p:attrNameLst>
                                          <p:attrName>ppt_x</p:attrName>
                                        </p:attrNameLst>
                                      </p:cBhvr>
                                      <p:tavLst>
                                        <p:tav tm="0">
                                          <p:val>
                                            <p:strVal val="1+#ppt_w/2"/>
                                          </p:val>
                                        </p:tav>
                                        <p:tav tm="100000">
                                          <p:val>
                                            <p:strVal val="#ppt_x"/>
                                          </p:val>
                                        </p:tav>
                                      </p:tavLst>
                                    </p:anim>
                                    <p:anim calcmode="lin" valueType="num">
                                      <p:cBhvr additive="base">
                                        <p:cTn id="10" dur="2000" fill="hold"/>
                                        <p:tgtEl>
                                          <p:spTgt spid="11"/>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2000" fill="hold"/>
                                        <p:tgtEl>
                                          <p:spTgt spid="12"/>
                                        </p:tgtEl>
                                        <p:attrNameLst>
                                          <p:attrName>ppt_x</p:attrName>
                                        </p:attrNameLst>
                                      </p:cBhvr>
                                      <p:tavLst>
                                        <p:tav tm="0">
                                          <p:val>
                                            <p:strVal val="1+#ppt_w/2"/>
                                          </p:val>
                                        </p:tav>
                                        <p:tav tm="100000">
                                          <p:val>
                                            <p:strVal val="#ppt_x"/>
                                          </p:val>
                                        </p:tav>
                                      </p:tavLst>
                                    </p:anim>
                                    <p:anim calcmode="lin" valueType="num">
                                      <p:cBhvr additive="base">
                                        <p:cTn id="14" dur="2000" fill="hold"/>
                                        <p:tgtEl>
                                          <p:spTgt spid="12"/>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000" fill="hold"/>
                                        <p:tgtEl>
                                          <p:spTgt spid="13"/>
                                        </p:tgtEl>
                                        <p:attrNameLst>
                                          <p:attrName>ppt_x</p:attrName>
                                        </p:attrNameLst>
                                      </p:cBhvr>
                                      <p:tavLst>
                                        <p:tav tm="0">
                                          <p:val>
                                            <p:strVal val="1+#ppt_w/2"/>
                                          </p:val>
                                        </p:tav>
                                        <p:tav tm="100000">
                                          <p:val>
                                            <p:strVal val="#ppt_x"/>
                                          </p:val>
                                        </p:tav>
                                      </p:tavLst>
                                    </p:anim>
                                    <p:anim calcmode="lin" valueType="num">
                                      <p:cBhvr additive="base">
                                        <p:cTn id="18" dur="2000" fill="hold"/>
                                        <p:tgtEl>
                                          <p:spTgt spid="1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2000" fill="hold"/>
                                        <p:tgtEl>
                                          <p:spTgt spid="14"/>
                                        </p:tgtEl>
                                        <p:attrNameLst>
                                          <p:attrName>ppt_x</p:attrName>
                                        </p:attrNameLst>
                                      </p:cBhvr>
                                      <p:tavLst>
                                        <p:tav tm="0">
                                          <p:val>
                                            <p:strVal val="1+#ppt_w/2"/>
                                          </p:val>
                                        </p:tav>
                                        <p:tav tm="100000">
                                          <p:val>
                                            <p:strVal val="#ppt_x"/>
                                          </p:val>
                                        </p:tav>
                                      </p:tavLst>
                                    </p:anim>
                                    <p:anim calcmode="lin" valueType="num">
                                      <p:cBhvr additive="base">
                                        <p:cTn id="22" dur="2000" fill="hold"/>
                                        <p:tgtEl>
                                          <p:spTgt spid="14"/>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1+#ppt_w/2"/>
                                          </p:val>
                                        </p:tav>
                                        <p:tav tm="100000">
                                          <p:val>
                                            <p:strVal val="#ppt_x"/>
                                          </p:val>
                                        </p:tav>
                                      </p:tavLst>
                                    </p:anim>
                                    <p:anim calcmode="lin" valueType="num">
                                      <p:cBhvr additive="base">
                                        <p:cTn id="26" dur="2000" fill="hold"/>
                                        <p:tgtEl>
                                          <p:spTgt spid="15"/>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1+#ppt_w/2"/>
                                          </p:val>
                                        </p:tav>
                                        <p:tav tm="100000">
                                          <p:val>
                                            <p:strVal val="#ppt_x"/>
                                          </p:val>
                                        </p:tav>
                                      </p:tavLst>
                                    </p:anim>
                                    <p:anim calcmode="lin" valueType="num">
                                      <p:cBhvr additive="base">
                                        <p:cTn id="30" dur="2000" fill="hold"/>
                                        <p:tgtEl>
                                          <p:spTgt spid="16"/>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2000" fill="hold"/>
                                        <p:tgtEl>
                                          <p:spTgt spid="20"/>
                                        </p:tgtEl>
                                        <p:attrNameLst>
                                          <p:attrName>ppt_x</p:attrName>
                                        </p:attrNameLst>
                                      </p:cBhvr>
                                      <p:tavLst>
                                        <p:tav tm="0">
                                          <p:val>
                                            <p:strVal val="1+#ppt_w/2"/>
                                          </p:val>
                                        </p:tav>
                                        <p:tav tm="100000">
                                          <p:val>
                                            <p:strVal val="#ppt_x"/>
                                          </p:val>
                                        </p:tav>
                                      </p:tavLst>
                                    </p:anim>
                                    <p:anim calcmode="lin" valueType="num">
                                      <p:cBhvr additive="base">
                                        <p:cTn id="46" dur="2000" fill="hold"/>
                                        <p:tgtEl>
                                          <p:spTgt spid="20"/>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2000" fill="hold"/>
                                        <p:tgtEl>
                                          <p:spTgt spid="21"/>
                                        </p:tgtEl>
                                        <p:attrNameLst>
                                          <p:attrName>ppt_x</p:attrName>
                                        </p:attrNameLst>
                                      </p:cBhvr>
                                      <p:tavLst>
                                        <p:tav tm="0">
                                          <p:val>
                                            <p:strVal val="1+#ppt_w/2"/>
                                          </p:val>
                                        </p:tav>
                                        <p:tav tm="100000">
                                          <p:val>
                                            <p:strVal val="#ppt_x"/>
                                          </p:val>
                                        </p:tav>
                                      </p:tavLst>
                                    </p:anim>
                                    <p:anim calcmode="lin" valueType="num">
                                      <p:cBhvr additive="base">
                                        <p:cTn id="50" dur="2000" fill="hold"/>
                                        <p:tgtEl>
                                          <p:spTgt spid="21"/>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0-#ppt_w/2"/>
                                          </p:val>
                                        </p:tav>
                                        <p:tav tm="100000">
                                          <p:val>
                                            <p:strVal val="#ppt_x"/>
                                          </p:val>
                                        </p:tav>
                                      </p:tavLst>
                                    </p:anim>
                                    <p:anim calcmode="lin" valueType="num">
                                      <p:cBhvr additive="base">
                                        <p:cTn id="54" dur="2000" fill="hold"/>
                                        <p:tgtEl>
                                          <p:spTgt spid="2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additive="base">
                                        <p:cTn id="57" dur="2000" fill="hold"/>
                                        <p:tgtEl>
                                          <p:spTgt spid="26"/>
                                        </p:tgtEl>
                                        <p:attrNameLst>
                                          <p:attrName>ppt_x</p:attrName>
                                        </p:attrNameLst>
                                      </p:cBhvr>
                                      <p:tavLst>
                                        <p:tav tm="0">
                                          <p:val>
                                            <p:strVal val="0-#ppt_w/2"/>
                                          </p:val>
                                        </p:tav>
                                        <p:tav tm="100000">
                                          <p:val>
                                            <p:strVal val="#ppt_x"/>
                                          </p:val>
                                        </p:tav>
                                      </p:tavLst>
                                    </p:anim>
                                    <p:anim calcmode="lin" valueType="num">
                                      <p:cBhvr additive="base">
                                        <p:cTn id="58" dur="2000" fill="hold"/>
                                        <p:tgtEl>
                                          <p:spTgt spid="2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2000" fill="hold"/>
                                        <p:tgtEl>
                                          <p:spTgt spid="27"/>
                                        </p:tgtEl>
                                        <p:attrNameLst>
                                          <p:attrName>ppt_x</p:attrName>
                                        </p:attrNameLst>
                                      </p:cBhvr>
                                      <p:tavLst>
                                        <p:tav tm="0">
                                          <p:val>
                                            <p:strVal val="0-#ppt_w/2"/>
                                          </p:val>
                                        </p:tav>
                                        <p:tav tm="100000">
                                          <p:val>
                                            <p:strVal val="#ppt_x"/>
                                          </p:val>
                                        </p:tav>
                                      </p:tavLst>
                                    </p:anim>
                                    <p:anim calcmode="lin" valueType="num">
                                      <p:cBhvr additive="base">
                                        <p:cTn id="62" dur="2000" fill="hold"/>
                                        <p:tgtEl>
                                          <p:spTgt spid="2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28"/>
                                        </p:tgtEl>
                                        <p:attrNameLst>
                                          <p:attrName>style.visibility</p:attrName>
                                        </p:attrNameLst>
                                      </p:cBhvr>
                                      <p:to>
                                        <p:strVal val="visible"/>
                                      </p:to>
                                    </p:set>
                                    <p:anim calcmode="lin" valueType="num">
                                      <p:cBhvr additive="base">
                                        <p:cTn id="65" dur="2000" fill="hold"/>
                                        <p:tgtEl>
                                          <p:spTgt spid="28"/>
                                        </p:tgtEl>
                                        <p:attrNameLst>
                                          <p:attrName>ppt_x</p:attrName>
                                        </p:attrNameLst>
                                      </p:cBhvr>
                                      <p:tavLst>
                                        <p:tav tm="0">
                                          <p:val>
                                            <p:strVal val="0-#ppt_w/2"/>
                                          </p:val>
                                        </p:tav>
                                        <p:tav tm="100000">
                                          <p:val>
                                            <p:strVal val="#ppt_x"/>
                                          </p:val>
                                        </p:tav>
                                      </p:tavLst>
                                    </p:anim>
                                    <p:anim calcmode="lin" valueType="num">
                                      <p:cBhvr additive="base">
                                        <p:cTn id="66" dur="2000" fill="hold"/>
                                        <p:tgtEl>
                                          <p:spTgt spid="2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29"/>
                                        </p:tgtEl>
                                        <p:attrNameLst>
                                          <p:attrName>style.visibility</p:attrName>
                                        </p:attrNameLst>
                                      </p:cBhvr>
                                      <p:to>
                                        <p:strVal val="visible"/>
                                      </p:to>
                                    </p:set>
                                    <p:anim calcmode="lin" valueType="num">
                                      <p:cBhvr additive="base">
                                        <p:cTn id="69" dur="2000" fill="hold"/>
                                        <p:tgtEl>
                                          <p:spTgt spid="29"/>
                                        </p:tgtEl>
                                        <p:attrNameLst>
                                          <p:attrName>ppt_x</p:attrName>
                                        </p:attrNameLst>
                                      </p:cBhvr>
                                      <p:tavLst>
                                        <p:tav tm="0">
                                          <p:val>
                                            <p:strVal val="0-#ppt_w/2"/>
                                          </p:val>
                                        </p:tav>
                                        <p:tav tm="100000">
                                          <p:val>
                                            <p:strVal val="#ppt_x"/>
                                          </p:val>
                                        </p:tav>
                                      </p:tavLst>
                                    </p:anim>
                                    <p:anim calcmode="lin" valueType="num">
                                      <p:cBhvr additive="base">
                                        <p:cTn id="70" dur="2000" fill="hold"/>
                                        <p:tgtEl>
                                          <p:spTgt spid="2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30"/>
                                        </p:tgtEl>
                                        <p:attrNameLst>
                                          <p:attrName>style.visibility</p:attrName>
                                        </p:attrNameLst>
                                      </p:cBhvr>
                                      <p:to>
                                        <p:strVal val="visible"/>
                                      </p:to>
                                    </p:set>
                                    <p:anim calcmode="lin" valueType="num">
                                      <p:cBhvr additive="base">
                                        <p:cTn id="73" dur="2000" fill="hold"/>
                                        <p:tgtEl>
                                          <p:spTgt spid="30"/>
                                        </p:tgtEl>
                                        <p:attrNameLst>
                                          <p:attrName>ppt_x</p:attrName>
                                        </p:attrNameLst>
                                      </p:cBhvr>
                                      <p:tavLst>
                                        <p:tav tm="0">
                                          <p:val>
                                            <p:strVal val="0-#ppt_w/2"/>
                                          </p:val>
                                        </p:tav>
                                        <p:tav tm="100000">
                                          <p:val>
                                            <p:strVal val="#ppt_x"/>
                                          </p:val>
                                        </p:tav>
                                      </p:tavLst>
                                    </p:anim>
                                    <p:anim calcmode="lin" valueType="num">
                                      <p:cBhvr additive="base">
                                        <p:cTn id="74" dur="2000" fill="hold"/>
                                        <p:tgtEl>
                                          <p:spTgt spid="3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2000" fill="hold"/>
                                        <p:tgtEl>
                                          <p:spTgt spid="31"/>
                                        </p:tgtEl>
                                        <p:attrNameLst>
                                          <p:attrName>ppt_x</p:attrName>
                                        </p:attrNameLst>
                                      </p:cBhvr>
                                      <p:tavLst>
                                        <p:tav tm="0">
                                          <p:val>
                                            <p:strVal val="0-#ppt_w/2"/>
                                          </p:val>
                                        </p:tav>
                                        <p:tav tm="100000">
                                          <p:val>
                                            <p:strVal val="#ppt_x"/>
                                          </p:val>
                                        </p:tav>
                                      </p:tavLst>
                                    </p:anim>
                                    <p:anim calcmode="lin" valueType="num">
                                      <p:cBhvr additive="base">
                                        <p:cTn id="78" dur="2000" fill="hold"/>
                                        <p:tgtEl>
                                          <p:spTgt spid="31"/>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32"/>
                                        </p:tgtEl>
                                        <p:attrNameLst>
                                          <p:attrName>style.visibility</p:attrName>
                                        </p:attrNameLst>
                                      </p:cBhvr>
                                      <p:to>
                                        <p:strVal val="visible"/>
                                      </p:to>
                                    </p:set>
                                    <p:anim calcmode="lin" valueType="num">
                                      <p:cBhvr additive="base">
                                        <p:cTn id="81" dur="2000" fill="hold"/>
                                        <p:tgtEl>
                                          <p:spTgt spid="32"/>
                                        </p:tgtEl>
                                        <p:attrNameLst>
                                          <p:attrName>ppt_x</p:attrName>
                                        </p:attrNameLst>
                                      </p:cBhvr>
                                      <p:tavLst>
                                        <p:tav tm="0">
                                          <p:val>
                                            <p:strVal val="0-#ppt_w/2"/>
                                          </p:val>
                                        </p:tav>
                                        <p:tav tm="100000">
                                          <p:val>
                                            <p:strVal val="#ppt_x"/>
                                          </p:val>
                                        </p:tav>
                                      </p:tavLst>
                                    </p:anim>
                                    <p:anim calcmode="lin" valueType="num">
                                      <p:cBhvr additive="base">
                                        <p:cTn id="82" dur="2000" fill="hold"/>
                                        <p:tgtEl>
                                          <p:spTgt spid="32"/>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33"/>
                                        </p:tgtEl>
                                        <p:attrNameLst>
                                          <p:attrName>style.visibility</p:attrName>
                                        </p:attrNameLst>
                                      </p:cBhvr>
                                      <p:to>
                                        <p:strVal val="visible"/>
                                      </p:to>
                                    </p:set>
                                    <p:anim calcmode="lin" valueType="num">
                                      <p:cBhvr additive="base">
                                        <p:cTn id="85" dur="2000" fill="hold"/>
                                        <p:tgtEl>
                                          <p:spTgt spid="33"/>
                                        </p:tgtEl>
                                        <p:attrNameLst>
                                          <p:attrName>ppt_x</p:attrName>
                                        </p:attrNameLst>
                                      </p:cBhvr>
                                      <p:tavLst>
                                        <p:tav tm="0">
                                          <p:val>
                                            <p:strVal val="0-#ppt_w/2"/>
                                          </p:val>
                                        </p:tav>
                                        <p:tav tm="100000">
                                          <p:val>
                                            <p:strVal val="#ppt_x"/>
                                          </p:val>
                                        </p:tav>
                                      </p:tavLst>
                                    </p:anim>
                                    <p:anim calcmode="lin" valueType="num">
                                      <p:cBhvr additive="base">
                                        <p:cTn id="86" dur="2000" fill="hold"/>
                                        <p:tgtEl>
                                          <p:spTgt spid="33"/>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34"/>
                                        </p:tgtEl>
                                        <p:attrNameLst>
                                          <p:attrName>style.visibility</p:attrName>
                                        </p:attrNameLst>
                                      </p:cBhvr>
                                      <p:to>
                                        <p:strVal val="visible"/>
                                      </p:to>
                                    </p:set>
                                    <p:anim calcmode="lin" valueType="num">
                                      <p:cBhvr additive="base">
                                        <p:cTn id="89" dur="2000" fill="hold"/>
                                        <p:tgtEl>
                                          <p:spTgt spid="34"/>
                                        </p:tgtEl>
                                        <p:attrNameLst>
                                          <p:attrName>ppt_x</p:attrName>
                                        </p:attrNameLst>
                                      </p:cBhvr>
                                      <p:tavLst>
                                        <p:tav tm="0">
                                          <p:val>
                                            <p:strVal val="0-#ppt_w/2"/>
                                          </p:val>
                                        </p:tav>
                                        <p:tav tm="100000">
                                          <p:val>
                                            <p:strVal val="#ppt_x"/>
                                          </p:val>
                                        </p:tav>
                                      </p:tavLst>
                                    </p:anim>
                                    <p:anim calcmode="lin" valueType="num">
                                      <p:cBhvr additive="base">
                                        <p:cTn id="90" dur="2000" fill="hold"/>
                                        <p:tgtEl>
                                          <p:spTgt spid="34"/>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35"/>
                                        </p:tgtEl>
                                        <p:attrNameLst>
                                          <p:attrName>style.visibility</p:attrName>
                                        </p:attrNameLst>
                                      </p:cBhvr>
                                      <p:to>
                                        <p:strVal val="visible"/>
                                      </p:to>
                                    </p:set>
                                    <p:anim calcmode="lin" valueType="num">
                                      <p:cBhvr additive="base">
                                        <p:cTn id="93" dur="2000" fill="hold"/>
                                        <p:tgtEl>
                                          <p:spTgt spid="35"/>
                                        </p:tgtEl>
                                        <p:attrNameLst>
                                          <p:attrName>ppt_x</p:attrName>
                                        </p:attrNameLst>
                                      </p:cBhvr>
                                      <p:tavLst>
                                        <p:tav tm="0">
                                          <p:val>
                                            <p:strVal val="0-#ppt_w/2"/>
                                          </p:val>
                                        </p:tav>
                                        <p:tav tm="100000">
                                          <p:val>
                                            <p:strVal val="#ppt_x"/>
                                          </p:val>
                                        </p:tav>
                                      </p:tavLst>
                                    </p:anim>
                                    <p:anim calcmode="lin" valueType="num">
                                      <p:cBhvr additive="base">
                                        <p:cTn id="94" dur="2000" fill="hold"/>
                                        <p:tgtEl>
                                          <p:spTgt spid="35"/>
                                        </p:tgtEl>
                                        <p:attrNameLst>
                                          <p:attrName>ppt_y</p:attrName>
                                        </p:attrNameLst>
                                      </p:cBhvr>
                                      <p:tavLst>
                                        <p:tav tm="0">
                                          <p:val>
                                            <p:strVal val="#ppt_y"/>
                                          </p:val>
                                        </p:tav>
                                        <p:tav tm="100000">
                                          <p:val>
                                            <p:strVal val="#ppt_y"/>
                                          </p:val>
                                        </p:tav>
                                      </p:tavLst>
                                    </p:anim>
                                  </p:childTnLst>
                                </p:cTn>
                              </p:par>
                              <p:par>
                                <p:cTn id="95" presetID="19" presetClass="entr" presetSubtype="5" fill="hold" grpId="1" nodeType="withEffect">
                                  <p:stCondLst>
                                    <p:cond delay="0"/>
                                  </p:stCondLst>
                                  <p:childTnLst>
                                    <p:set>
                                      <p:cBhvr>
                                        <p:cTn id="96" dur="1" fill="hold">
                                          <p:stCondLst>
                                            <p:cond delay="0"/>
                                          </p:stCondLst>
                                        </p:cTn>
                                        <p:tgtEl>
                                          <p:spTgt spid="11"/>
                                        </p:tgtEl>
                                        <p:attrNameLst>
                                          <p:attrName>style.visibility</p:attrName>
                                        </p:attrNameLst>
                                      </p:cBhvr>
                                      <p:to>
                                        <p:strVal val="visible"/>
                                      </p:to>
                                    </p:set>
                                    <p:anim calcmode="lin" valueType="num">
                                      <p:cBhvr>
                                        <p:cTn id="97" dur="2000" fill="hold"/>
                                        <p:tgtEl>
                                          <p:spTgt spid="11"/>
                                        </p:tgtEl>
                                        <p:attrNameLst>
                                          <p:attrName>ppt_w</p:attrName>
                                        </p:attrNameLst>
                                      </p:cBhvr>
                                      <p:tavLst>
                                        <p:tav tm="0">
                                          <p:val>
                                            <p:strVal val="#ppt_w"/>
                                          </p:val>
                                        </p:tav>
                                        <p:tav tm="100000">
                                          <p:val>
                                            <p:strVal val="#ppt_w"/>
                                          </p:val>
                                        </p:tav>
                                      </p:tavLst>
                                    </p:anim>
                                    <p:anim calcmode="lin" valueType="num">
                                      <p:cBhvr>
                                        <p:cTn id="98" dur="2000" fill="hold"/>
                                        <p:tgtEl>
                                          <p:spTgt spid="11"/>
                                        </p:tgtEl>
                                        <p:attrNameLst>
                                          <p:attrName>ppt_h</p:attrName>
                                        </p:attrNameLst>
                                      </p:cBhvr>
                                      <p:tavLst>
                                        <p:tav tm="0" fmla="#ppt_h*sin(2.5*pi*$)">
                                          <p:val>
                                            <p:fltVal val="0"/>
                                          </p:val>
                                        </p:tav>
                                        <p:tav tm="100000">
                                          <p:val>
                                            <p:fltVal val="1"/>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12"/>
                                        </p:tgtEl>
                                        <p:attrNameLst>
                                          <p:attrName>style.visibility</p:attrName>
                                        </p:attrNameLst>
                                      </p:cBhvr>
                                      <p:to>
                                        <p:strVal val="visible"/>
                                      </p:to>
                                    </p:set>
                                    <p:anim calcmode="lin" valueType="num">
                                      <p:cBhvr>
                                        <p:cTn id="101" dur="2000" fill="hold"/>
                                        <p:tgtEl>
                                          <p:spTgt spid="12"/>
                                        </p:tgtEl>
                                        <p:attrNameLst>
                                          <p:attrName>ppt_w</p:attrName>
                                        </p:attrNameLst>
                                      </p:cBhvr>
                                      <p:tavLst>
                                        <p:tav tm="0">
                                          <p:val>
                                            <p:strVal val="#ppt_w"/>
                                          </p:val>
                                        </p:tav>
                                        <p:tav tm="100000">
                                          <p:val>
                                            <p:strVal val="#ppt_w"/>
                                          </p:val>
                                        </p:tav>
                                      </p:tavLst>
                                    </p:anim>
                                    <p:anim calcmode="lin" valueType="num">
                                      <p:cBhvr>
                                        <p:cTn id="102" dur="2000" fill="hold"/>
                                        <p:tgtEl>
                                          <p:spTgt spid="12"/>
                                        </p:tgtEl>
                                        <p:attrNameLst>
                                          <p:attrName>ppt_h</p:attrName>
                                        </p:attrNameLst>
                                      </p:cBhvr>
                                      <p:tavLst>
                                        <p:tav tm="0" fmla="#ppt_h*sin(2.5*pi*$)">
                                          <p:val>
                                            <p:fltVal val="0"/>
                                          </p:val>
                                        </p:tav>
                                        <p:tav tm="100000">
                                          <p:val>
                                            <p:fltVal val="1"/>
                                          </p:val>
                                        </p:tav>
                                      </p:tavLst>
                                    </p:anim>
                                  </p:childTnLst>
                                </p:cTn>
                              </p:par>
                              <p:par>
                                <p:cTn id="103" presetID="19" presetClass="entr" presetSubtype="5" fill="hold" grpId="1" nodeType="withEffect">
                                  <p:stCondLst>
                                    <p:cond delay="0"/>
                                  </p:stCondLst>
                                  <p:childTnLst>
                                    <p:set>
                                      <p:cBhvr>
                                        <p:cTn id="104" dur="1" fill="hold">
                                          <p:stCondLst>
                                            <p:cond delay="0"/>
                                          </p:stCondLst>
                                        </p:cTn>
                                        <p:tgtEl>
                                          <p:spTgt spid="13"/>
                                        </p:tgtEl>
                                        <p:attrNameLst>
                                          <p:attrName>style.visibility</p:attrName>
                                        </p:attrNameLst>
                                      </p:cBhvr>
                                      <p:to>
                                        <p:strVal val="visible"/>
                                      </p:to>
                                    </p:set>
                                    <p:anim calcmode="lin" valueType="num">
                                      <p:cBhvr>
                                        <p:cTn id="105" dur="2000" fill="hold"/>
                                        <p:tgtEl>
                                          <p:spTgt spid="13"/>
                                        </p:tgtEl>
                                        <p:attrNameLst>
                                          <p:attrName>ppt_w</p:attrName>
                                        </p:attrNameLst>
                                      </p:cBhvr>
                                      <p:tavLst>
                                        <p:tav tm="0">
                                          <p:val>
                                            <p:strVal val="#ppt_w"/>
                                          </p:val>
                                        </p:tav>
                                        <p:tav tm="100000">
                                          <p:val>
                                            <p:strVal val="#ppt_w"/>
                                          </p:val>
                                        </p:tav>
                                      </p:tavLst>
                                    </p:anim>
                                    <p:anim calcmode="lin" valueType="num">
                                      <p:cBhvr>
                                        <p:cTn id="106" dur="2000" fill="hold"/>
                                        <p:tgtEl>
                                          <p:spTgt spid="13"/>
                                        </p:tgtEl>
                                        <p:attrNameLst>
                                          <p:attrName>ppt_h</p:attrName>
                                        </p:attrNameLst>
                                      </p:cBhvr>
                                      <p:tavLst>
                                        <p:tav tm="0" fmla="#ppt_h*sin(2.5*pi*$)">
                                          <p:val>
                                            <p:fltVal val="0"/>
                                          </p:val>
                                        </p:tav>
                                        <p:tav tm="100000">
                                          <p:val>
                                            <p:fltVal val="1"/>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 calcmode="lin" valueType="num">
                                      <p:cBhvr>
                                        <p:cTn id="109" dur="2000" fill="hold"/>
                                        <p:tgtEl>
                                          <p:spTgt spid="14"/>
                                        </p:tgtEl>
                                        <p:attrNameLst>
                                          <p:attrName>ppt_w</p:attrName>
                                        </p:attrNameLst>
                                      </p:cBhvr>
                                      <p:tavLst>
                                        <p:tav tm="0">
                                          <p:val>
                                            <p:strVal val="#ppt_w"/>
                                          </p:val>
                                        </p:tav>
                                        <p:tav tm="100000">
                                          <p:val>
                                            <p:strVal val="#ppt_w"/>
                                          </p:val>
                                        </p:tav>
                                      </p:tavLst>
                                    </p:anim>
                                    <p:anim calcmode="lin" valueType="num">
                                      <p:cBhvr>
                                        <p:cTn id="110" dur="2000" fill="hold"/>
                                        <p:tgtEl>
                                          <p:spTgt spid="14"/>
                                        </p:tgtEl>
                                        <p:attrNameLst>
                                          <p:attrName>ppt_h</p:attrName>
                                        </p:attrNameLst>
                                      </p:cBhvr>
                                      <p:tavLst>
                                        <p:tav tm="0" fmla="#ppt_h*sin(2.5*pi*$)">
                                          <p:val>
                                            <p:fltVal val="0"/>
                                          </p:val>
                                        </p:tav>
                                        <p:tav tm="100000">
                                          <p:val>
                                            <p:fltVal val="1"/>
                                          </p:val>
                                        </p:tav>
                                      </p:tavLst>
                                    </p:anim>
                                  </p:childTnLst>
                                </p:cTn>
                              </p:par>
                              <p:par>
                                <p:cTn id="111" presetID="19" presetClass="entr" presetSubtype="5" fill="hold" grpId="1" nodeType="withEffect">
                                  <p:stCondLst>
                                    <p:cond delay="0"/>
                                  </p:stCondLst>
                                  <p:childTnLst>
                                    <p:set>
                                      <p:cBhvr>
                                        <p:cTn id="112" dur="1" fill="hold">
                                          <p:stCondLst>
                                            <p:cond delay="0"/>
                                          </p:stCondLst>
                                        </p:cTn>
                                        <p:tgtEl>
                                          <p:spTgt spid="15"/>
                                        </p:tgtEl>
                                        <p:attrNameLst>
                                          <p:attrName>style.visibility</p:attrName>
                                        </p:attrNameLst>
                                      </p:cBhvr>
                                      <p:to>
                                        <p:strVal val="visible"/>
                                      </p:to>
                                    </p:set>
                                    <p:anim calcmode="lin" valueType="num">
                                      <p:cBhvr>
                                        <p:cTn id="113" dur="2000" fill="hold"/>
                                        <p:tgtEl>
                                          <p:spTgt spid="15"/>
                                        </p:tgtEl>
                                        <p:attrNameLst>
                                          <p:attrName>ppt_w</p:attrName>
                                        </p:attrNameLst>
                                      </p:cBhvr>
                                      <p:tavLst>
                                        <p:tav tm="0">
                                          <p:val>
                                            <p:strVal val="#ppt_w"/>
                                          </p:val>
                                        </p:tav>
                                        <p:tav tm="100000">
                                          <p:val>
                                            <p:strVal val="#ppt_w"/>
                                          </p:val>
                                        </p:tav>
                                      </p:tavLst>
                                    </p:anim>
                                    <p:anim calcmode="lin" valueType="num">
                                      <p:cBhvr>
                                        <p:cTn id="114" dur="2000" fill="hold"/>
                                        <p:tgtEl>
                                          <p:spTgt spid="15"/>
                                        </p:tgtEl>
                                        <p:attrNameLst>
                                          <p:attrName>ppt_h</p:attrName>
                                        </p:attrNameLst>
                                      </p:cBhvr>
                                      <p:tavLst>
                                        <p:tav tm="0" fmla="#ppt_h*sin(2.5*pi*$)">
                                          <p:val>
                                            <p:fltVal val="0"/>
                                          </p:val>
                                        </p:tav>
                                        <p:tav tm="100000">
                                          <p:val>
                                            <p:fltVal val="1"/>
                                          </p:val>
                                        </p:tav>
                                      </p:tavLst>
                                    </p:anim>
                                  </p:childTnLst>
                                </p:cTn>
                              </p:par>
                              <p:par>
                                <p:cTn id="115" presetID="19" presetClass="entr" presetSubtype="5" fill="hold" grpId="1" nodeType="withEffect">
                                  <p:stCondLst>
                                    <p:cond delay="0"/>
                                  </p:stCondLst>
                                  <p:childTnLst>
                                    <p:set>
                                      <p:cBhvr>
                                        <p:cTn id="116" dur="1" fill="hold">
                                          <p:stCondLst>
                                            <p:cond delay="0"/>
                                          </p:stCondLst>
                                        </p:cTn>
                                        <p:tgtEl>
                                          <p:spTgt spid="16"/>
                                        </p:tgtEl>
                                        <p:attrNameLst>
                                          <p:attrName>style.visibility</p:attrName>
                                        </p:attrNameLst>
                                      </p:cBhvr>
                                      <p:to>
                                        <p:strVal val="visible"/>
                                      </p:to>
                                    </p:set>
                                    <p:anim calcmode="lin" valueType="num">
                                      <p:cBhvr>
                                        <p:cTn id="117" dur="2000" fill="hold"/>
                                        <p:tgtEl>
                                          <p:spTgt spid="16"/>
                                        </p:tgtEl>
                                        <p:attrNameLst>
                                          <p:attrName>ppt_w</p:attrName>
                                        </p:attrNameLst>
                                      </p:cBhvr>
                                      <p:tavLst>
                                        <p:tav tm="0">
                                          <p:val>
                                            <p:strVal val="#ppt_w"/>
                                          </p:val>
                                        </p:tav>
                                        <p:tav tm="100000">
                                          <p:val>
                                            <p:strVal val="#ppt_w"/>
                                          </p:val>
                                        </p:tav>
                                      </p:tavLst>
                                    </p:anim>
                                    <p:anim calcmode="lin" valueType="num">
                                      <p:cBhvr>
                                        <p:cTn id="118" dur="2000" fill="hold"/>
                                        <p:tgtEl>
                                          <p:spTgt spid="16"/>
                                        </p:tgtEl>
                                        <p:attrNameLst>
                                          <p:attrName>ppt_h</p:attrName>
                                        </p:attrNameLst>
                                      </p:cBhvr>
                                      <p:tavLst>
                                        <p:tav tm="0" fmla="#ppt_h*sin(2.5*pi*$)">
                                          <p:val>
                                            <p:fltVal val="0"/>
                                          </p:val>
                                        </p:tav>
                                        <p:tav tm="100000">
                                          <p:val>
                                            <p:fltVal val="1"/>
                                          </p:val>
                                        </p:tav>
                                      </p:tavLst>
                                    </p:anim>
                                  </p:childTnLst>
                                </p:cTn>
                              </p:par>
                              <p:par>
                                <p:cTn id="119" presetID="19" presetClass="entr" presetSubtype="5" fill="hold" grpId="1" nodeType="withEffect">
                                  <p:stCondLst>
                                    <p:cond delay="0"/>
                                  </p:stCondLst>
                                  <p:childTnLst>
                                    <p:set>
                                      <p:cBhvr>
                                        <p:cTn id="120" dur="1" fill="hold">
                                          <p:stCondLst>
                                            <p:cond delay="0"/>
                                          </p:stCondLst>
                                        </p:cTn>
                                        <p:tgtEl>
                                          <p:spTgt spid="17"/>
                                        </p:tgtEl>
                                        <p:attrNameLst>
                                          <p:attrName>style.visibility</p:attrName>
                                        </p:attrNameLst>
                                      </p:cBhvr>
                                      <p:to>
                                        <p:strVal val="visible"/>
                                      </p:to>
                                    </p:set>
                                    <p:anim calcmode="lin" valueType="num">
                                      <p:cBhvr>
                                        <p:cTn id="121" dur="2000" fill="hold"/>
                                        <p:tgtEl>
                                          <p:spTgt spid="17"/>
                                        </p:tgtEl>
                                        <p:attrNameLst>
                                          <p:attrName>ppt_w</p:attrName>
                                        </p:attrNameLst>
                                      </p:cBhvr>
                                      <p:tavLst>
                                        <p:tav tm="0">
                                          <p:val>
                                            <p:strVal val="#ppt_w"/>
                                          </p:val>
                                        </p:tav>
                                        <p:tav tm="100000">
                                          <p:val>
                                            <p:strVal val="#ppt_w"/>
                                          </p:val>
                                        </p:tav>
                                      </p:tavLst>
                                    </p:anim>
                                    <p:anim calcmode="lin" valueType="num">
                                      <p:cBhvr>
                                        <p:cTn id="122" dur="2000" fill="hold"/>
                                        <p:tgtEl>
                                          <p:spTgt spid="17"/>
                                        </p:tgtEl>
                                        <p:attrNameLst>
                                          <p:attrName>ppt_h</p:attrName>
                                        </p:attrNameLst>
                                      </p:cBhvr>
                                      <p:tavLst>
                                        <p:tav tm="0" fmla="#ppt_h*sin(2.5*pi*$)">
                                          <p:val>
                                            <p:fltVal val="0"/>
                                          </p:val>
                                        </p:tav>
                                        <p:tav tm="100000">
                                          <p:val>
                                            <p:fltVal val="1"/>
                                          </p:val>
                                        </p:tav>
                                      </p:tavLst>
                                    </p:anim>
                                  </p:childTnLst>
                                </p:cTn>
                              </p:par>
                              <p:par>
                                <p:cTn id="123" presetID="19" presetClass="entr" presetSubtype="5" fill="hold" grpId="1" nodeType="withEffect">
                                  <p:stCondLst>
                                    <p:cond delay="0"/>
                                  </p:stCondLst>
                                  <p:childTnLst>
                                    <p:set>
                                      <p:cBhvr>
                                        <p:cTn id="124" dur="1" fill="hold">
                                          <p:stCondLst>
                                            <p:cond delay="0"/>
                                          </p:stCondLst>
                                        </p:cTn>
                                        <p:tgtEl>
                                          <p:spTgt spid="18"/>
                                        </p:tgtEl>
                                        <p:attrNameLst>
                                          <p:attrName>style.visibility</p:attrName>
                                        </p:attrNameLst>
                                      </p:cBhvr>
                                      <p:to>
                                        <p:strVal val="visible"/>
                                      </p:to>
                                    </p:set>
                                    <p:anim calcmode="lin" valueType="num">
                                      <p:cBhvr>
                                        <p:cTn id="125" dur="2000" fill="hold"/>
                                        <p:tgtEl>
                                          <p:spTgt spid="18"/>
                                        </p:tgtEl>
                                        <p:attrNameLst>
                                          <p:attrName>ppt_w</p:attrName>
                                        </p:attrNameLst>
                                      </p:cBhvr>
                                      <p:tavLst>
                                        <p:tav tm="0">
                                          <p:val>
                                            <p:strVal val="#ppt_w"/>
                                          </p:val>
                                        </p:tav>
                                        <p:tav tm="100000">
                                          <p:val>
                                            <p:strVal val="#ppt_w"/>
                                          </p:val>
                                        </p:tav>
                                      </p:tavLst>
                                    </p:anim>
                                    <p:anim calcmode="lin" valueType="num">
                                      <p:cBhvr>
                                        <p:cTn id="126" dur="2000" fill="hold"/>
                                        <p:tgtEl>
                                          <p:spTgt spid="18"/>
                                        </p:tgtEl>
                                        <p:attrNameLst>
                                          <p:attrName>ppt_h</p:attrName>
                                        </p:attrNameLst>
                                      </p:cBhvr>
                                      <p:tavLst>
                                        <p:tav tm="0" fmla="#ppt_h*sin(2.5*pi*$)">
                                          <p:val>
                                            <p:fltVal val="0"/>
                                          </p:val>
                                        </p:tav>
                                        <p:tav tm="100000">
                                          <p:val>
                                            <p:fltVal val="1"/>
                                          </p:val>
                                        </p:tav>
                                      </p:tavLst>
                                    </p:anim>
                                  </p:childTnLst>
                                </p:cTn>
                              </p:par>
                              <p:par>
                                <p:cTn id="127" presetID="19" presetClass="entr" presetSubtype="5" fill="hold" grpId="1" nodeType="withEffect">
                                  <p:stCondLst>
                                    <p:cond delay="0"/>
                                  </p:stCondLst>
                                  <p:childTnLst>
                                    <p:set>
                                      <p:cBhvr>
                                        <p:cTn id="128" dur="1" fill="hold">
                                          <p:stCondLst>
                                            <p:cond delay="0"/>
                                          </p:stCondLst>
                                        </p:cTn>
                                        <p:tgtEl>
                                          <p:spTgt spid="19"/>
                                        </p:tgtEl>
                                        <p:attrNameLst>
                                          <p:attrName>style.visibility</p:attrName>
                                        </p:attrNameLst>
                                      </p:cBhvr>
                                      <p:to>
                                        <p:strVal val="visible"/>
                                      </p:to>
                                    </p:set>
                                    <p:anim calcmode="lin" valueType="num">
                                      <p:cBhvr>
                                        <p:cTn id="129" dur="2000" fill="hold"/>
                                        <p:tgtEl>
                                          <p:spTgt spid="19"/>
                                        </p:tgtEl>
                                        <p:attrNameLst>
                                          <p:attrName>ppt_w</p:attrName>
                                        </p:attrNameLst>
                                      </p:cBhvr>
                                      <p:tavLst>
                                        <p:tav tm="0">
                                          <p:val>
                                            <p:strVal val="#ppt_w"/>
                                          </p:val>
                                        </p:tav>
                                        <p:tav tm="100000">
                                          <p:val>
                                            <p:strVal val="#ppt_w"/>
                                          </p:val>
                                        </p:tav>
                                      </p:tavLst>
                                    </p:anim>
                                    <p:anim calcmode="lin" valueType="num">
                                      <p:cBhvr>
                                        <p:cTn id="130" dur="2000" fill="hold"/>
                                        <p:tgtEl>
                                          <p:spTgt spid="19"/>
                                        </p:tgtEl>
                                        <p:attrNameLst>
                                          <p:attrName>ppt_h</p:attrName>
                                        </p:attrNameLst>
                                      </p:cBhvr>
                                      <p:tavLst>
                                        <p:tav tm="0" fmla="#ppt_h*sin(2.5*pi*$)">
                                          <p:val>
                                            <p:fltVal val="0"/>
                                          </p:val>
                                        </p:tav>
                                        <p:tav tm="100000">
                                          <p:val>
                                            <p:fltVal val="1"/>
                                          </p:val>
                                        </p:tav>
                                      </p:tavLst>
                                    </p:anim>
                                  </p:childTnLst>
                                </p:cTn>
                              </p:par>
                              <p:par>
                                <p:cTn id="131" presetID="19" presetClass="entr" presetSubtype="5" fill="hold" grpId="1" nodeType="withEffect">
                                  <p:stCondLst>
                                    <p:cond delay="0"/>
                                  </p:stCondLst>
                                  <p:childTnLst>
                                    <p:set>
                                      <p:cBhvr>
                                        <p:cTn id="132" dur="1" fill="hold">
                                          <p:stCondLst>
                                            <p:cond delay="0"/>
                                          </p:stCondLst>
                                        </p:cTn>
                                        <p:tgtEl>
                                          <p:spTgt spid="20"/>
                                        </p:tgtEl>
                                        <p:attrNameLst>
                                          <p:attrName>style.visibility</p:attrName>
                                        </p:attrNameLst>
                                      </p:cBhvr>
                                      <p:to>
                                        <p:strVal val="visible"/>
                                      </p:to>
                                    </p:set>
                                    <p:anim calcmode="lin" valueType="num">
                                      <p:cBhvr>
                                        <p:cTn id="133" dur="2000" fill="hold"/>
                                        <p:tgtEl>
                                          <p:spTgt spid="20"/>
                                        </p:tgtEl>
                                        <p:attrNameLst>
                                          <p:attrName>ppt_w</p:attrName>
                                        </p:attrNameLst>
                                      </p:cBhvr>
                                      <p:tavLst>
                                        <p:tav tm="0">
                                          <p:val>
                                            <p:strVal val="#ppt_w"/>
                                          </p:val>
                                        </p:tav>
                                        <p:tav tm="100000">
                                          <p:val>
                                            <p:strVal val="#ppt_w"/>
                                          </p:val>
                                        </p:tav>
                                      </p:tavLst>
                                    </p:anim>
                                    <p:anim calcmode="lin" valueType="num">
                                      <p:cBhvr>
                                        <p:cTn id="134" dur="2000" fill="hold"/>
                                        <p:tgtEl>
                                          <p:spTgt spid="20"/>
                                        </p:tgtEl>
                                        <p:attrNameLst>
                                          <p:attrName>ppt_h</p:attrName>
                                        </p:attrNameLst>
                                      </p:cBhvr>
                                      <p:tavLst>
                                        <p:tav tm="0" fmla="#ppt_h*sin(2.5*pi*$)">
                                          <p:val>
                                            <p:fltVal val="0"/>
                                          </p:val>
                                        </p:tav>
                                        <p:tav tm="100000">
                                          <p:val>
                                            <p:fltVal val="1"/>
                                          </p:val>
                                        </p:tav>
                                      </p:tavLst>
                                    </p:anim>
                                  </p:childTnLst>
                                </p:cTn>
                              </p:par>
                              <p:par>
                                <p:cTn id="135" presetID="19" presetClass="entr" presetSubtype="5" fill="hold" grpId="1" nodeType="withEffect">
                                  <p:stCondLst>
                                    <p:cond delay="0"/>
                                  </p:stCondLst>
                                  <p:childTnLst>
                                    <p:set>
                                      <p:cBhvr>
                                        <p:cTn id="136" dur="1" fill="hold">
                                          <p:stCondLst>
                                            <p:cond delay="0"/>
                                          </p:stCondLst>
                                        </p:cTn>
                                        <p:tgtEl>
                                          <p:spTgt spid="21"/>
                                        </p:tgtEl>
                                        <p:attrNameLst>
                                          <p:attrName>style.visibility</p:attrName>
                                        </p:attrNameLst>
                                      </p:cBhvr>
                                      <p:to>
                                        <p:strVal val="visible"/>
                                      </p:to>
                                    </p:set>
                                    <p:anim calcmode="lin" valueType="num">
                                      <p:cBhvr>
                                        <p:cTn id="137" dur="2000" fill="hold"/>
                                        <p:tgtEl>
                                          <p:spTgt spid="21"/>
                                        </p:tgtEl>
                                        <p:attrNameLst>
                                          <p:attrName>ppt_w</p:attrName>
                                        </p:attrNameLst>
                                      </p:cBhvr>
                                      <p:tavLst>
                                        <p:tav tm="0">
                                          <p:val>
                                            <p:strVal val="#ppt_w"/>
                                          </p:val>
                                        </p:tav>
                                        <p:tav tm="100000">
                                          <p:val>
                                            <p:strVal val="#ppt_w"/>
                                          </p:val>
                                        </p:tav>
                                      </p:tavLst>
                                    </p:anim>
                                    <p:anim calcmode="lin" valueType="num">
                                      <p:cBhvr>
                                        <p:cTn id="138" dur="2000" fill="hold"/>
                                        <p:tgtEl>
                                          <p:spTgt spid="21"/>
                                        </p:tgtEl>
                                        <p:attrNameLst>
                                          <p:attrName>ppt_h</p:attrName>
                                        </p:attrNameLst>
                                      </p:cBhvr>
                                      <p:tavLst>
                                        <p:tav tm="0" fmla="#ppt_h*sin(2.5*pi*$)">
                                          <p:val>
                                            <p:fltVal val="0"/>
                                          </p:val>
                                        </p:tav>
                                        <p:tav tm="100000">
                                          <p:val>
                                            <p:fltVal val="1"/>
                                          </p:val>
                                        </p:tav>
                                      </p:tavLst>
                                    </p:anim>
                                  </p:childTnLst>
                                </p:cTn>
                              </p:par>
                              <p:par>
                                <p:cTn id="139" presetID="19" presetClass="entr" presetSubtype="5" fill="hold" grpId="1" nodeType="withEffect">
                                  <p:stCondLst>
                                    <p:cond delay="0"/>
                                  </p:stCondLst>
                                  <p:childTnLst>
                                    <p:set>
                                      <p:cBhvr>
                                        <p:cTn id="140" dur="1" fill="hold">
                                          <p:stCondLst>
                                            <p:cond delay="0"/>
                                          </p:stCondLst>
                                        </p:cTn>
                                        <p:tgtEl>
                                          <p:spTgt spid="25"/>
                                        </p:tgtEl>
                                        <p:attrNameLst>
                                          <p:attrName>style.visibility</p:attrName>
                                        </p:attrNameLst>
                                      </p:cBhvr>
                                      <p:to>
                                        <p:strVal val="visible"/>
                                      </p:to>
                                    </p:set>
                                    <p:anim calcmode="lin" valueType="num">
                                      <p:cBhvr>
                                        <p:cTn id="141" dur="2000" fill="hold"/>
                                        <p:tgtEl>
                                          <p:spTgt spid="25"/>
                                        </p:tgtEl>
                                        <p:attrNameLst>
                                          <p:attrName>ppt_w</p:attrName>
                                        </p:attrNameLst>
                                      </p:cBhvr>
                                      <p:tavLst>
                                        <p:tav tm="0">
                                          <p:val>
                                            <p:strVal val="#ppt_w"/>
                                          </p:val>
                                        </p:tav>
                                        <p:tav tm="100000">
                                          <p:val>
                                            <p:strVal val="#ppt_w"/>
                                          </p:val>
                                        </p:tav>
                                      </p:tavLst>
                                    </p:anim>
                                    <p:anim calcmode="lin" valueType="num">
                                      <p:cBhvr>
                                        <p:cTn id="142" dur="2000" fill="hold"/>
                                        <p:tgtEl>
                                          <p:spTgt spid="25"/>
                                        </p:tgtEl>
                                        <p:attrNameLst>
                                          <p:attrName>ppt_h</p:attrName>
                                        </p:attrNameLst>
                                      </p:cBhvr>
                                      <p:tavLst>
                                        <p:tav tm="0" fmla="#ppt_h*sin(2.5*pi*$)">
                                          <p:val>
                                            <p:fltVal val="0"/>
                                          </p:val>
                                        </p:tav>
                                        <p:tav tm="100000">
                                          <p:val>
                                            <p:fltVal val="1"/>
                                          </p:val>
                                        </p:tav>
                                      </p:tavLst>
                                    </p:anim>
                                  </p:childTnLst>
                                </p:cTn>
                              </p:par>
                              <p:par>
                                <p:cTn id="143" presetID="19" presetClass="entr" presetSubtype="5" fill="hold" grpId="1" nodeType="withEffect">
                                  <p:stCondLst>
                                    <p:cond delay="0"/>
                                  </p:stCondLst>
                                  <p:childTnLst>
                                    <p:set>
                                      <p:cBhvr>
                                        <p:cTn id="144" dur="1" fill="hold">
                                          <p:stCondLst>
                                            <p:cond delay="0"/>
                                          </p:stCondLst>
                                        </p:cTn>
                                        <p:tgtEl>
                                          <p:spTgt spid="26"/>
                                        </p:tgtEl>
                                        <p:attrNameLst>
                                          <p:attrName>style.visibility</p:attrName>
                                        </p:attrNameLst>
                                      </p:cBhvr>
                                      <p:to>
                                        <p:strVal val="visible"/>
                                      </p:to>
                                    </p:set>
                                    <p:anim calcmode="lin" valueType="num">
                                      <p:cBhvr>
                                        <p:cTn id="145" dur="2000" fill="hold"/>
                                        <p:tgtEl>
                                          <p:spTgt spid="26"/>
                                        </p:tgtEl>
                                        <p:attrNameLst>
                                          <p:attrName>ppt_w</p:attrName>
                                        </p:attrNameLst>
                                      </p:cBhvr>
                                      <p:tavLst>
                                        <p:tav tm="0">
                                          <p:val>
                                            <p:strVal val="#ppt_w"/>
                                          </p:val>
                                        </p:tav>
                                        <p:tav tm="100000">
                                          <p:val>
                                            <p:strVal val="#ppt_w"/>
                                          </p:val>
                                        </p:tav>
                                      </p:tavLst>
                                    </p:anim>
                                    <p:anim calcmode="lin" valueType="num">
                                      <p:cBhvr>
                                        <p:cTn id="146" dur="2000" fill="hold"/>
                                        <p:tgtEl>
                                          <p:spTgt spid="26"/>
                                        </p:tgtEl>
                                        <p:attrNameLst>
                                          <p:attrName>ppt_h</p:attrName>
                                        </p:attrNameLst>
                                      </p:cBhvr>
                                      <p:tavLst>
                                        <p:tav tm="0" fmla="#ppt_h*sin(2.5*pi*$)">
                                          <p:val>
                                            <p:fltVal val="0"/>
                                          </p:val>
                                        </p:tav>
                                        <p:tav tm="100000">
                                          <p:val>
                                            <p:fltVal val="1"/>
                                          </p:val>
                                        </p:tav>
                                      </p:tavLst>
                                    </p:anim>
                                  </p:childTnLst>
                                </p:cTn>
                              </p:par>
                              <p:par>
                                <p:cTn id="147" presetID="19" presetClass="entr" presetSubtype="5" fill="hold" grpId="1" nodeType="withEffect">
                                  <p:stCondLst>
                                    <p:cond delay="0"/>
                                  </p:stCondLst>
                                  <p:childTnLst>
                                    <p:set>
                                      <p:cBhvr>
                                        <p:cTn id="148" dur="1" fill="hold">
                                          <p:stCondLst>
                                            <p:cond delay="0"/>
                                          </p:stCondLst>
                                        </p:cTn>
                                        <p:tgtEl>
                                          <p:spTgt spid="27"/>
                                        </p:tgtEl>
                                        <p:attrNameLst>
                                          <p:attrName>style.visibility</p:attrName>
                                        </p:attrNameLst>
                                      </p:cBhvr>
                                      <p:to>
                                        <p:strVal val="visible"/>
                                      </p:to>
                                    </p:set>
                                    <p:anim calcmode="lin" valueType="num">
                                      <p:cBhvr>
                                        <p:cTn id="149" dur="2000" fill="hold"/>
                                        <p:tgtEl>
                                          <p:spTgt spid="27"/>
                                        </p:tgtEl>
                                        <p:attrNameLst>
                                          <p:attrName>ppt_w</p:attrName>
                                        </p:attrNameLst>
                                      </p:cBhvr>
                                      <p:tavLst>
                                        <p:tav tm="0">
                                          <p:val>
                                            <p:strVal val="#ppt_w"/>
                                          </p:val>
                                        </p:tav>
                                        <p:tav tm="100000">
                                          <p:val>
                                            <p:strVal val="#ppt_w"/>
                                          </p:val>
                                        </p:tav>
                                      </p:tavLst>
                                    </p:anim>
                                    <p:anim calcmode="lin" valueType="num">
                                      <p:cBhvr>
                                        <p:cTn id="150" dur="2000" fill="hold"/>
                                        <p:tgtEl>
                                          <p:spTgt spid="27"/>
                                        </p:tgtEl>
                                        <p:attrNameLst>
                                          <p:attrName>ppt_h</p:attrName>
                                        </p:attrNameLst>
                                      </p:cBhvr>
                                      <p:tavLst>
                                        <p:tav tm="0" fmla="#ppt_h*sin(2.5*pi*$)">
                                          <p:val>
                                            <p:fltVal val="0"/>
                                          </p:val>
                                        </p:tav>
                                        <p:tav tm="100000">
                                          <p:val>
                                            <p:fltVal val="1"/>
                                          </p:val>
                                        </p:tav>
                                      </p:tavLst>
                                    </p:anim>
                                  </p:childTnLst>
                                </p:cTn>
                              </p:par>
                              <p:par>
                                <p:cTn id="151" presetID="19" presetClass="entr" presetSubtype="5" fill="hold" grpId="1" nodeType="withEffect">
                                  <p:stCondLst>
                                    <p:cond delay="0"/>
                                  </p:stCondLst>
                                  <p:childTnLst>
                                    <p:set>
                                      <p:cBhvr>
                                        <p:cTn id="152" dur="1" fill="hold">
                                          <p:stCondLst>
                                            <p:cond delay="0"/>
                                          </p:stCondLst>
                                        </p:cTn>
                                        <p:tgtEl>
                                          <p:spTgt spid="28"/>
                                        </p:tgtEl>
                                        <p:attrNameLst>
                                          <p:attrName>style.visibility</p:attrName>
                                        </p:attrNameLst>
                                      </p:cBhvr>
                                      <p:to>
                                        <p:strVal val="visible"/>
                                      </p:to>
                                    </p:set>
                                    <p:anim calcmode="lin" valueType="num">
                                      <p:cBhvr>
                                        <p:cTn id="153" dur="2000" fill="hold"/>
                                        <p:tgtEl>
                                          <p:spTgt spid="28"/>
                                        </p:tgtEl>
                                        <p:attrNameLst>
                                          <p:attrName>ppt_w</p:attrName>
                                        </p:attrNameLst>
                                      </p:cBhvr>
                                      <p:tavLst>
                                        <p:tav tm="0">
                                          <p:val>
                                            <p:strVal val="#ppt_w"/>
                                          </p:val>
                                        </p:tav>
                                        <p:tav tm="100000">
                                          <p:val>
                                            <p:strVal val="#ppt_w"/>
                                          </p:val>
                                        </p:tav>
                                      </p:tavLst>
                                    </p:anim>
                                    <p:anim calcmode="lin" valueType="num">
                                      <p:cBhvr>
                                        <p:cTn id="154" dur="2000" fill="hold"/>
                                        <p:tgtEl>
                                          <p:spTgt spid="28"/>
                                        </p:tgtEl>
                                        <p:attrNameLst>
                                          <p:attrName>ppt_h</p:attrName>
                                        </p:attrNameLst>
                                      </p:cBhvr>
                                      <p:tavLst>
                                        <p:tav tm="0" fmla="#ppt_h*sin(2.5*pi*$)">
                                          <p:val>
                                            <p:fltVal val="0"/>
                                          </p:val>
                                        </p:tav>
                                        <p:tav tm="100000">
                                          <p:val>
                                            <p:fltVal val="1"/>
                                          </p:val>
                                        </p:tav>
                                      </p:tavLst>
                                    </p:anim>
                                  </p:childTnLst>
                                </p:cTn>
                              </p:par>
                              <p:par>
                                <p:cTn id="155" presetID="19" presetClass="entr" presetSubtype="5" fill="hold" grpId="1" nodeType="withEffect">
                                  <p:stCondLst>
                                    <p:cond delay="0"/>
                                  </p:stCondLst>
                                  <p:childTnLst>
                                    <p:set>
                                      <p:cBhvr>
                                        <p:cTn id="156" dur="1" fill="hold">
                                          <p:stCondLst>
                                            <p:cond delay="0"/>
                                          </p:stCondLst>
                                        </p:cTn>
                                        <p:tgtEl>
                                          <p:spTgt spid="29"/>
                                        </p:tgtEl>
                                        <p:attrNameLst>
                                          <p:attrName>style.visibility</p:attrName>
                                        </p:attrNameLst>
                                      </p:cBhvr>
                                      <p:to>
                                        <p:strVal val="visible"/>
                                      </p:to>
                                    </p:set>
                                    <p:anim calcmode="lin" valueType="num">
                                      <p:cBhvr>
                                        <p:cTn id="157" dur="2000" fill="hold"/>
                                        <p:tgtEl>
                                          <p:spTgt spid="29"/>
                                        </p:tgtEl>
                                        <p:attrNameLst>
                                          <p:attrName>ppt_w</p:attrName>
                                        </p:attrNameLst>
                                      </p:cBhvr>
                                      <p:tavLst>
                                        <p:tav tm="0">
                                          <p:val>
                                            <p:strVal val="#ppt_w"/>
                                          </p:val>
                                        </p:tav>
                                        <p:tav tm="100000">
                                          <p:val>
                                            <p:strVal val="#ppt_w"/>
                                          </p:val>
                                        </p:tav>
                                      </p:tavLst>
                                    </p:anim>
                                    <p:anim calcmode="lin" valueType="num">
                                      <p:cBhvr>
                                        <p:cTn id="158" dur="2000" fill="hold"/>
                                        <p:tgtEl>
                                          <p:spTgt spid="29"/>
                                        </p:tgtEl>
                                        <p:attrNameLst>
                                          <p:attrName>ppt_h</p:attrName>
                                        </p:attrNameLst>
                                      </p:cBhvr>
                                      <p:tavLst>
                                        <p:tav tm="0" fmla="#ppt_h*sin(2.5*pi*$)">
                                          <p:val>
                                            <p:fltVal val="0"/>
                                          </p:val>
                                        </p:tav>
                                        <p:tav tm="100000">
                                          <p:val>
                                            <p:fltVal val="1"/>
                                          </p:val>
                                        </p:tav>
                                      </p:tavLst>
                                    </p:anim>
                                  </p:childTnLst>
                                </p:cTn>
                              </p:par>
                              <p:par>
                                <p:cTn id="159" presetID="19" presetClass="entr" presetSubtype="5" fill="hold" grpId="1" nodeType="withEffect">
                                  <p:stCondLst>
                                    <p:cond delay="0"/>
                                  </p:stCondLst>
                                  <p:childTnLst>
                                    <p:set>
                                      <p:cBhvr>
                                        <p:cTn id="160" dur="1" fill="hold">
                                          <p:stCondLst>
                                            <p:cond delay="0"/>
                                          </p:stCondLst>
                                        </p:cTn>
                                        <p:tgtEl>
                                          <p:spTgt spid="30"/>
                                        </p:tgtEl>
                                        <p:attrNameLst>
                                          <p:attrName>style.visibility</p:attrName>
                                        </p:attrNameLst>
                                      </p:cBhvr>
                                      <p:to>
                                        <p:strVal val="visible"/>
                                      </p:to>
                                    </p:set>
                                    <p:anim calcmode="lin" valueType="num">
                                      <p:cBhvr>
                                        <p:cTn id="161" dur="2000" fill="hold"/>
                                        <p:tgtEl>
                                          <p:spTgt spid="30"/>
                                        </p:tgtEl>
                                        <p:attrNameLst>
                                          <p:attrName>ppt_w</p:attrName>
                                        </p:attrNameLst>
                                      </p:cBhvr>
                                      <p:tavLst>
                                        <p:tav tm="0">
                                          <p:val>
                                            <p:strVal val="#ppt_w"/>
                                          </p:val>
                                        </p:tav>
                                        <p:tav tm="100000">
                                          <p:val>
                                            <p:strVal val="#ppt_w"/>
                                          </p:val>
                                        </p:tav>
                                      </p:tavLst>
                                    </p:anim>
                                    <p:anim calcmode="lin" valueType="num">
                                      <p:cBhvr>
                                        <p:cTn id="162" dur="2000" fill="hold"/>
                                        <p:tgtEl>
                                          <p:spTgt spid="30"/>
                                        </p:tgtEl>
                                        <p:attrNameLst>
                                          <p:attrName>ppt_h</p:attrName>
                                        </p:attrNameLst>
                                      </p:cBhvr>
                                      <p:tavLst>
                                        <p:tav tm="0" fmla="#ppt_h*sin(2.5*pi*$)">
                                          <p:val>
                                            <p:fltVal val="0"/>
                                          </p:val>
                                        </p:tav>
                                        <p:tav tm="100000">
                                          <p:val>
                                            <p:fltVal val="1"/>
                                          </p:val>
                                        </p:tav>
                                      </p:tavLst>
                                    </p:anim>
                                  </p:childTnLst>
                                </p:cTn>
                              </p:par>
                              <p:par>
                                <p:cTn id="163" presetID="19" presetClass="entr" presetSubtype="5" fill="hold" grpId="1" nodeType="withEffect">
                                  <p:stCondLst>
                                    <p:cond delay="0"/>
                                  </p:stCondLst>
                                  <p:childTnLst>
                                    <p:set>
                                      <p:cBhvr>
                                        <p:cTn id="164" dur="1" fill="hold">
                                          <p:stCondLst>
                                            <p:cond delay="0"/>
                                          </p:stCondLst>
                                        </p:cTn>
                                        <p:tgtEl>
                                          <p:spTgt spid="31"/>
                                        </p:tgtEl>
                                        <p:attrNameLst>
                                          <p:attrName>style.visibility</p:attrName>
                                        </p:attrNameLst>
                                      </p:cBhvr>
                                      <p:to>
                                        <p:strVal val="visible"/>
                                      </p:to>
                                    </p:set>
                                    <p:anim calcmode="lin" valueType="num">
                                      <p:cBhvr>
                                        <p:cTn id="165" dur="2000" fill="hold"/>
                                        <p:tgtEl>
                                          <p:spTgt spid="31"/>
                                        </p:tgtEl>
                                        <p:attrNameLst>
                                          <p:attrName>ppt_w</p:attrName>
                                        </p:attrNameLst>
                                      </p:cBhvr>
                                      <p:tavLst>
                                        <p:tav tm="0">
                                          <p:val>
                                            <p:strVal val="#ppt_w"/>
                                          </p:val>
                                        </p:tav>
                                        <p:tav tm="100000">
                                          <p:val>
                                            <p:strVal val="#ppt_w"/>
                                          </p:val>
                                        </p:tav>
                                      </p:tavLst>
                                    </p:anim>
                                    <p:anim calcmode="lin" valueType="num">
                                      <p:cBhvr>
                                        <p:cTn id="166" dur="2000" fill="hold"/>
                                        <p:tgtEl>
                                          <p:spTgt spid="31"/>
                                        </p:tgtEl>
                                        <p:attrNameLst>
                                          <p:attrName>ppt_h</p:attrName>
                                        </p:attrNameLst>
                                      </p:cBhvr>
                                      <p:tavLst>
                                        <p:tav tm="0" fmla="#ppt_h*sin(2.5*pi*$)">
                                          <p:val>
                                            <p:fltVal val="0"/>
                                          </p:val>
                                        </p:tav>
                                        <p:tav tm="100000">
                                          <p:val>
                                            <p:fltVal val="1"/>
                                          </p:val>
                                        </p:tav>
                                      </p:tavLst>
                                    </p:anim>
                                  </p:childTnLst>
                                </p:cTn>
                              </p:par>
                              <p:par>
                                <p:cTn id="167" presetID="19" presetClass="entr" presetSubtype="5" fill="hold" grpId="1" nodeType="withEffect">
                                  <p:stCondLst>
                                    <p:cond delay="0"/>
                                  </p:stCondLst>
                                  <p:childTnLst>
                                    <p:set>
                                      <p:cBhvr>
                                        <p:cTn id="168" dur="1" fill="hold">
                                          <p:stCondLst>
                                            <p:cond delay="0"/>
                                          </p:stCondLst>
                                        </p:cTn>
                                        <p:tgtEl>
                                          <p:spTgt spid="32"/>
                                        </p:tgtEl>
                                        <p:attrNameLst>
                                          <p:attrName>style.visibility</p:attrName>
                                        </p:attrNameLst>
                                      </p:cBhvr>
                                      <p:to>
                                        <p:strVal val="visible"/>
                                      </p:to>
                                    </p:set>
                                    <p:anim calcmode="lin" valueType="num">
                                      <p:cBhvr>
                                        <p:cTn id="169" dur="2000" fill="hold"/>
                                        <p:tgtEl>
                                          <p:spTgt spid="32"/>
                                        </p:tgtEl>
                                        <p:attrNameLst>
                                          <p:attrName>ppt_w</p:attrName>
                                        </p:attrNameLst>
                                      </p:cBhvr>
                                      <p:tavLst>
                                        <p:tav tm="0">
                                          <p:val>
                                            <p:strVal val="#ppt_w"/>
                                          </p:val>
                                        </p:tav>
                                        <p:tav tm="100000">
                                          <p:val>
                                            <p:strVal val="#ppt_w"/>
                                          </p:val>
                                        </p:tav>
                                      </p:tavLst>
                                    </p:anim>
                                    <p:anim calcmode="lin" valueType="num">
                                      <p:cBhvr>
                                        <p:cTn id="170" dur="2000" fill="hold"/>
                                        <p:tgtEl>
                                          <p:spTgt spid="32"/>
                                        </p:tgtEl>
                                        <p:attrNameLst>
                                          <p:attrName>ppt_h</p:attrName>
                                        </p:attrNameLst>
                                      </p:cBhvr>
                                      <p:tavLst>
                                        <p:tav tm="0" fmla="#ppt_h*sin(2.5*pi*$)">
                                          <p:val>
                                            <p:fltVal val="0"/>
                                          </p:val>
                                        </p:tav>
                                        <p:tav tm="100000">
                                          <p:val>
                                            <p:fltVal val="1"/>
                                          </p:val>
                                        </p:tav>
                                      </p:tavLst>
                                    </p:anim>
                                  </p:childTnLst>
                                </p:cTn>
                              </p:par>
                              <p:par>
                                <p:cTn id="171" presetID="19" presetClass="entr" presetSubtype="5" fill="hold" grpId="1" nodeType="withEffect">
                                  <p:stCondLst>
                                    <p:cond delay="0"/>
                                  </p:stCondLst>
                                  <p:childTnLst>
                                    <p:set>
                                      <p:cBhvr>
                                        <p:cTn id="172" dur="1" fill="hold">
                                          <p:stCondLst>
                                            <p:cond delay="0"/>
                                          </p:stCondLst>
                                        </p:cTn>
                                        <p:tgtEl>
                                          <p:spTgt spid="33"/>
                                        </p:tgtEl>
                                        <p:attrNameLst>
                                          <p:attrName>style.visibility</p:attrName>
                                        </p:attrNameLst>
                                      </p:cBhvr>
                                      <p:to>
                                        <p:strVal val="visible"/>
                                      </p:to>
                                    </p:set>
                                    <p:anim calcmode="lin" valueType="num">
                                      <p:cBhvr>
                                        <p:cTn id="173" dur="2000" fill="hold"/>
                                        <p:tgtEl>
                                          <p:spTgt spid="33"/>
                                        </p:tgtEl>
                                        <p:attrNameLst>
                                          <p:attrName>ppt_w</p:attrName>
                                        </p:attrNameLst>
                                      </p:cBhvr>
                                      <p:tavLst>
                                        <p:tav tm="0">
                                          <p:val>
                                            <p:strVal val="#ppt_w"/>
                                          </p:val>
                                        </p:tav>
                                        <p:tav tm="100000">
                                          <p:val>
                                            <p:strVal val="#ppt_w"/>
                                          </p:val>
                                        </p:tav>
                                      </p:tavLst>
                                    </p:anim>
                                    <p:anim calcmode="lin" valueType="num">
                                      <p:cBhvr>
                                        <p:cTn id="174" dur="2000" fill="hold"/>
                                        <p:tgtEl>
                                          <p:spTgt spid="33"/>
                                        </p:tgtEl>
                                        <p:attrNameLst>
                                          <p:attrName>ppt_h</p:attrName>
                                        </p:attrNameLst>
                                      </p:cBhvr>
                                      <p:tavLst>
                                        <p:tav tm="0" fmla="#ppt_h*sin(2.5*pi*$)">
                                          <p:val>
                                            <p:fltVal val="0"/>
                                          </p:val>
                                        </p:tav>
                                        <p:tav tm="100000">
                                          <p:val>
                                            <p:fltVal val="1"/>
                                          </p:val>
                                        </p:tav>
                                      </p:tavLst>
                                    </p:anim>
                                  </p:childTnLst>
                                </p:cTn>
                              </p:par>
                              <p:par>
                                <p:cTn id="175" presetID="19" presetClass="entr" presetSubtype="5" fill="hold" grpId="1" nodeType="withEffect">
                                  <p:stCondLst>
                                    <p:cond delay="0"/>
                                  </p:stCondLst>
                                  <p:childTnLst>
                                    <p:set>
                                      <p:cBhvr>
                                        <p:cTn id="176" dur="1" fill="hold">
                                          <p:stCondLst>
                                            <p:cond delay="0"/>
                                          </p:stCondLst>
                                        </p:cTn>
                                        <p:tgtEl>
                                          <p:spTgt spid="34"/>
                                        </p:tgtEl>
                                        <p:attrNameLst>
                                          <p:attrName>style.visibility</p:attrName>
                                        </p:attrNameLst>
                                      </p:cBhvr>
                                      <p:to>
                                        <p:strVal val="visible"/>
                                      </p:to>
                                    </p:set>
                                    <p:anim calcmode="lin" valueType="num">
                                      <p:cBhvr>
                                        <p:cTn id="177" dur="2000" fill="hold"/>
                                        <p:tgtEl>
                                          <p:spTgt spid="34"/>
                                        </p:tgtEl>
                                        <p:attrNameLst>
                                          <p:attrName>ppt_w</p:attrName>
                                        </p:attrNameLst>
                                      </p:cBhvr>
                                      <p:tavLst>
                                        <p:tav tm="0">
                                          <p:val>
                                            <p:strVal val="#ppt_w"/>
                                          </p:val>
                                        </p:tav>
                                        <p:tav tm="100000">
                                          <p:val>
                                            <p:strVal val="#ppt_w"/>
                                          </p:val>
                                        </p:tav>
                                      </p:tavLst>
                                    </p:anim>
                                    <p:anim calcmode="lin" valueType="num">
                                      <p:cBhvr>
                                        <p:cTn id="178" dur="2000" fill="hold"/>
                                        <p:tgtEl>
                                          <p:spTgt spid="34"/>
                                        </p:tgtEl>
                                        <p:attrNameLst>
                                          <p:attrName>ppt_h</p:attrName>
                                        </p:attrNameLst>
                                      </p:cBhvr>
                                      <p:tavLst>
                                        <p:tav tm="0" fmla="#ppt_h*sin(2.5*pi*$)">
                                          <p:val>
                                            <p:fltVal val="0"/>
                                          </p:val>
                                        </p:tav>
                                        <p:tav tm="100000">
                                          <p:val>
                                            <p:fltVal val="1"/>
                                          </p:val>
                                        </p:tav>
                                      </p:tavLst>
                                    </p:anim>
                                  </p:childTnLst>
                                </p:cTn>
                              </p:par>
                              <p:par>
                                <p:cTn id="179" presetID="19" presetClass="entr" presetSubtype="5" fill="hold" grpId="1" nodeType="withEffect">
                                  <p:stCondLst>
                                    <p:cond delay="0"/>
                                  </p:stCondLst>
                                  <p:childTnLst>
                                    <p:set>
                                      <p:cBhvr>
                                        <p:cTn id="180" dur="1" fill="hold">
                                          <p:stCondLst>
                                            <p:cond delay="0"/>
                                          </p:stCondLst>
                                        </p:cTn>
                                        <p:tgtEl>
                                          <p:spTgt spid="35"/>
                                        </p:tgtEl>
                                        <p:attrNameLst>
                                          <p:attrName>style.visibility</p:attrName>
                                        </p:attrNameLst>
                                      </p:cBhvr>
                                      <p:to>
                                        <p:strVal val="visible"/>
                                      </p:to>
                                    </p:set>
                                    <p:anim calcmode="lin" valueType="num">
                                      <p:cBhvr>
                                        <p:cTn id="181" dur="2000" fill="hold"/>
                                        <p:tgtEl>
                                          <p:spTgt spid="35"/>
                                        </p:tgtEl>
                                        <p:attrNameLst>
                                          <p:attrName>ppt_w</p:attrName>
                                        </p:attrNameLst>
                                      </p:cBhvr>
                                      <p:tavLst>
                                        <p:tav tm="0">
                                          <p:val>
                                            <p:strVal val="#ppt_w"/>
                                          </p:val>
                                        </p:tav>
                                        <p:tav tm="100000">
                                          <p:val>
                                            <p:strVal val="#ppt_w"/>
                                          </p:val>
                                        </p:tav>
                                      </p:tavLst>
                                    </p:anim>
                                    <p:anim calcmode="lin" valueType="num">
                                      <p:cBhvr>
                                        <p:cTn id="182" dur="2000" fill="hold"/>
                                        <p:tgtEl>
                                          <p:spTgt spid="35"/>
                                        </p:tgtEl>
                                        <p:attrNameLst>
                                          <p:attrName>ppt_h</p:attrName>
                                        </p:attrNameLst>
                                      </p:cBhvr>
                                      <p:tavLst>
                                        <p:tav tm="0" fmla="#ppt_h*sin(2.5*pi*$)">
                                          <p:val>
                                            <p:fltVal val="0"/>
                                          </p:val>
                                        </p:tav>
                                        <p:tav tm="100000">
                                          <p:val>
                                            <p:fltVal val="1"/>
                                          </p:val>
                                        </p:tav>
                                      </p:tavLst>
                                    </p:anim>
                                  </p:childTnLst>
                                </p:cTn>
                              </p:par>
                            </p:childTnLst>
                          </p:cTn>
                        </p:par>
                        <p:par>
                          <p:cTn id="183" fill="hold">
                            <p:stCondLst>
                              <p:cond delay="2000"/>
                            </p:stCondLst>
                            <p:childTnLst>
                              <p:par>
                                <p:cTn id="184" presetID="2" presetClass="exit" presetSubtype="4" fill="hold" grpId="3" nodeType="afterEffect">
                                  <p:stCondLst>
                                    <p:cond delay="0"/>
                                  </p:stCondLst>
                                  <p:childTnLst>
                                    <p:anim calcmode="lin" valueType="num">
                                      <p:cBhvr additive="base">
                                        <p:cTn id="185" dur="2000"/>
                                        <p:tgtEl>
                                          <p:spTgt spid="11"/>
                                        </p:tgtEl>
                                        <p:attrNameLst>
                                          <p:attrName>ppt_x</p:attrName>
                                        </p:attrNameLst>
                                      </p:cBhvr>
                                      <p:tavLst>
                                        <p:tav tm="0">
                                          <p:val>
                                            <p:strVal val="ppt_x"/>
                                          </p:val>
                                        </p:tav>
                                        <p:tav tm="100000">
                                          <p:val>
                                            <p:strVal val="ppt_x"/>
                                          </p:val>
                                        </p:tav>
                                      </p:tavLst>
                                    </p:anim>
                                    <p:anim calcmode="lin" valueType="num">
                                      <p:cBhvr additive="base">
                                        <p:cTn id="186" dur="2000"/>
                                        <p:tgtEl>
                                          <p:spTgt spid="11"/>
                                        </p:tgtEl>
                                        <p:attrNameLst>
                                          <p:attrName>ppt_y</p:attrName>
                                        </p:attrNameLst>
                                      </p:cBhvr>
                                      <p:tavLst>
                                        <p:tav tm="0">
                                          <p:val>
                                            <p:strVal val="ppt_y"/>
                                          </p:val>
                                        </p:tav>
                                        <p:tav tm="100000">
                                          <p:val>
                                            <p:strVal val="1+ppt_h/2"/>
                                          </p:val>
                                        </p:tav>
                                      </p:tavLst>
                                    </p:anim>
                                    <p:set>
                                      <p:cBhvr>
                                        <p:cTn id="187" dur="1" fill="hold">
                                          <p:stCondLst>
                                            <p:cond delay="1999"/>
                                          </p:stCondLst>
                                        </p:cTn>
                                        <p:tgtEl>
                                          <p:spTgt spid="11"/>
                                        </p:tgtEl>
                                        <p:attrNameLst>
                                          <p:attrName>style.visibility</p:attrName>
                                        </p:attrNameLst>
                                      </p:cBhvr>
                                      <p:to>
                                        <p:strVal val="hidden"/>
                                      </p:to>
                                    </p:set>
                                  </p:childTnLst>
                                </p:cTn>
                              </p:par>
                              <p:par>
                                <p:cTn id="188" presetID="2" presetClass="exit" presetSubtype="4" fill="hold" grpId="3" nodeType="withEffect">
                                  <p:stCondLst>
                                    <p:cond delay="0"/>
                                  </p:stCondLst>
                                  <p:childTnLst>
                                    <p:anim calcmode="lin" valueType="num">
                                      <p:cBhvr additive="base">
                                        <p:cTn id="189" dur="2000"/>
                                        <p:tgtEl>
                                          <p:spTgt spid="12"/>
                                        </p:tgtEl>
                                        <p:attrNameLst>
                                          <p:attrName>ppt_x</p:attrName>
                                        </p:attrNameLst>
                                      </p:cBhvr>
                                      <p:tavLst>
                                        <p:tav tm="0">
                                          <p:val>
                                            <p:strVal val="ppt_x"/>
                                          </p:val>
                                        </p:tav>
                                        <p:tav tm="100000">
                                          <p:val>
                                            <p:strVal val="ppt_x"/>
                                          </p:val>
                                        </p:tav>
                                      </p:tavLst>
                                    </p:anim>
                                    <p:anim calcmode="lin" valueType="num">
                                      <p:cBhvr additive="base">
                                        <p:cTn id="190" dur="2000"/>
                                        <p:tgtEl>
                                          <p:spTgt spid="12"/>
                                        </p:tgtEl>
                                        <p:attrNameLst>
                                          <p:attrName>ppt_y</p:attrName>
                                        </p:attrNameLst>
                                      </p:cBhvr>
                                      <p:tavLst>
                                        <p:tav tm="0">
                                          <p:val>
                                            <p:strVal val="ppt_y"/>
                                          </p:val>
                                        </p:tav>
                                        <p:tav tm="100000">
                                          <p:val>
                                            <p:strVal val="1+ppt_h/2"/>
                                          </p:val>
                                        </p:tav>
                                      </p:tavLst>
                                    </p:anim>
                                    <p:set>
                                      <p:cBhvr>
                                        <p:cTn id="191" dur="1" fill="hold">
                                          <p:stCondLst>
                                            <p:cond delay="1999"/>
                                          </p:stCondLst>
                                        </p:cTn>
                                        <p:tgtEl>
                                          <p:spTgt spid="12"/>
                                        </p:tgtEl>
                                        <p:attrNameLst>
                                          <p:attrName>style.visibility</p:attrName>
                                        </p:attrNameLst>
                                      </p:cBhvr>
                                      <p:to>
                                        <p:strVal val="hidden"/>
                                      </p:to>
                                    </p:set>
                                  </p:childTnLst>
                                </p:cTn>
                              </p:par>
                              <p:par>
                                <p:cTn id="192" presetID="2" presetClass="exit" presetSubtype="4" fill="hold" grpId="3" nodeType="withEffect">
                                  <p:stCondLst>
                                    <p:cond delay="0"/>
                                  </p:stCondLst>
                                  <p:childTnLst>
                                    <p:anim calcmode="lin" valueType="num">
                                      <p:cBhvr additive="base">
                                        <p:cTn id="193" dur="2000"/>
                                        <p:tgtEl>
                                          <p:spTgt spid="13"/>
                                        </p:tgtEl>
                                        <p:attrNameLst>
                                          <p:attrName>ppt_x</p:attrName>
                                        </p:attrNameLst>
                                      </p:cBhvr>
                                      <p:tavLst>
                                        <p:tav tm="0">
                                          <p:val>
                                            <p:strVal val="ppt_x"/>
                                          </p:val>
                                        </p:tav>
                                        <p:tav tm="100000">
                                          <p:val>
                                            <p:strVal val="ppt_x"/>
                                          </p:val>
                                        </p:tav>
                                      </p:tavLst>
                                    </p:anim>
                                    <p:anim calcmode="lin" valueType="num">
                                      <p:cBhvr additive="base">
                                        <p:cTn id="194" dur="2000"/>
                                        <p:tgtEl>
                                          <p:spTgt spid="13"/>
                                        </p:tgtEl>
                                        <p:attrNameLst>
                                          <p:attrName>ppt_y</p:attrName>
                                        </p:attrNameLst>
                                      </p:cBhvr>
                                      <p:tavLst>
                                        <p:tav tm="0">
                                          <p:val>
                                            <p:strVal val="ppt_y"/>
                                          </p:val>
                                        </p:tav>
                                        <p:tav tm="100000">
                                          <p:val>
                                            <p:strVal val="1+ppt_h/2"/>
                                          </p:val>
                                        </p:tav>
                                      </p:tavLst>
                                    </p:anim>
                                    <p:set>
                                      <p:cBhvr>
                                        <p:cTn id="195" dur="1" fill="hold">
                                          <p:stCondLst>
                                            <p:cond delay="1999"/>
                                          </p:stCondLst>
                                        </p:cTn>
                                        <p:tgtEl>
                                          <p:spTgt spid="13"/>
                                        </p:tgtEl>
                                        <p:attrNameLst>
                                          <p:attrName>style.visibility</p:attrName>
                                        </p:attrNameLst>
                                      </p:cBhvr>
                                      <p:to>
                                        <p:strVal val="hidden"/>
                                      </p:to>
                                    </p:set>
                                  </p:childTnLst>
                                </p:cTn>
                              </p:par>
                              <p:par>
                                <p:cTn id="196" presetID="2" presetClass="exit" presetSubtype="4" fill="hold" grpId="3"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ppt_x"/>
                                          </p:val>
                                        </p:tav>
                                      </p:tavLst>
                                    </p:anim>
                                    <p:anim calcmode="lin" valueType="num">
                                      <p:cBhvr additive="base">
                                        <p:cTn id="198" dur="2000"/>
                                        <p:tgtEl>
                                          <p:spTgt spid="14"/>
                                        </p:tgtEl>
                                        <p:attrNameLst>
                                          <p:attrName>ppt_y</p:attrName>
                                        </p:attrNameLst>
                                      </p:cBhvr>
                                      <p:tavLst>
                                        <p:tav tm="0">
                                          <p:val>
                                            <p:strVal val="ppt_y"/>
                                          </p:val>
                                        </p:tav>
                                        <p:tav tm="100000">
                                          <p:val>
                                            <p:strVal val="1+ppt_h/2"/>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4" fill="hold" grpId="3" nodeType="withEffect">
                                  <p:stCondLst>
                                    <p:cond delay="0"/>
                                  </p:stCondLst>
                                  <p:childTnLst>
                                    <p:anim calcmode="lin" valueType="num">
                                      <p:cBhvr additive="base">
                                        <p:cTn id="201" dur="2000"/>
                                        <p:tgtEl>
                                          <p:spTgt spid="15"/>
                                        </p:tgtEl>
                                        <p:attrNameLst>
                                          <p:attrName>ppt_x</p:attrName>
                                        </p:attrNameLst>
                                      </p:cBhvr>
                                      <p:tavLst>
                                        <p:tav tm="0">
                                          <p:val>
                                            <p:strVal val="ppt_x"/>
                                          </p:val>
                                        </p:tav>
                                        <p:tav tm="100000">
                                          <p:val>
                                            <p:strVal val="ppt_x"/>
                                          </p:val>
                                        </p:tav>
                                      </p:tavLst>
                                    </p:anim>
                                    <p:anim calcmode="lin" valueType="num">
                                      <p:cBhvr additive="base">
                                        <p:cTn id="202" dur="2000"/>
                                        <p:tgtEl>
                                          <p:spTgt spid="15"/>
                                        </p:tgtEl>
                                        <p:attrNameLst>
                                          <p:attrName>ppt_y</p:attrName>
                                        </p:attrNameLst>
                                      </p:cBhvr>
                                      <p:tavLst>
                                        <p:tav tm="0">
                                          <p:val>
                                            <p:strVal val="ppt_y"/>
                                          </p:val>
                                        </p:tav>
                                        <p:tav tm="100000">
                                          <p:val>
                                            <p:strVal val="1+ppt_h/2"/>
                                          </p:val>
                                        </p:tav>
                                      </p:tavLst>
                                    </p:anim>
                                    <p:set>
                                      <p:cBhvr>
                                        <p:cTn id="203" dur="1" fill="hold">
                                          <p:stCondLst>
                                            <p:cond delay="1999"/>
                                          </p:stCondLst>
                                        </p:cTn>
                                        <p:tgtEl>
                                          <p:spTgt spid="15"/>
                                        </p:tgtEl>
                                        <p:attrNameLst>
                                          <p:attrName>style.visibility</p:attrName>
                                        </p:attrNameLst>
                                      </p:cBhvr>
                                      <p:to>
                                        <p:strVal val="hidden"/>
                                      </p:to>
                                    </p:set>
                                  </p:childTnLst>
                                </p:cTn>
                              </p:par>
                              <p:par>
                                <p:cTn id="204" presetID="2" presetClass="exit" presetSubtype="4" fill="hold" grpId="3" nodeType="withEffect">
                                  <p:stCondLst>
                                    <p:cond delay="0"/>
                                  </p:stCondLst>
                                  <p:childTnLst>
                                    <p:anim calcmode="lin" valueType="num">
                                      <p:cBhvr additive="base">
                                        <p:cTn id="205" dur="2000"/>
                                        <p:tgtEl>
                                          <p:spTgt spid="16"/>
                                        </p:tgtEl>
                                        <p:attrNameLst>
                                          <p:attrName>ppt_x</p:attrName>
                                        </p:attrNameLst>
                                      </p:cBhvr>
                                      <p:tavLst>
                                        <p:tav tm="0">
                                          <p:val>
                                            <p:strVal val="ppt_x"/>
                                          </p:val>
                                        </p:tav>
                                        <p:tav tm="100000">
                                          <p:val>
                                            <p:strVal val="ppt_x"/>
                                          </p:val>
                                        </p:tav>
                                      </p:tavLst>
                                    </p:anim>
                                    <p:anim calcmode="lin" valueType="num">
                                      <p:cBhvr additive="base">
                                        <p:cTn id="206" dur="2000"/>
                                        <p:tgtEl>
                                          <p:spTgt spid="16"/>
                                        </p:tgtEl>
                                        <p:attrNameLst>
                                          <p:attrName>ppt_y</p:attrName>
                                        </p:attrNameLst>
                                      </p:cBhvr>
                                      <p:tavLst>
                                        <p:tav tm="0">
                                          <p:val>
                                            <p:strVal val="ppt_y"/>
                                          </p:val>
                                        </p:tav>
                                        <p:tav tm="100000">
                                          <p:val>
                                            <p:strVal val="1+ppt_h/2"/>
                                          </p:val>
                                        </p:tav>
                                      </p:tavLst>
                                    </p:anim>
                                    <p:set>
                                      <p:cBhvr>
                                        <p:cTn id="207" dur="1" fill="hold">
                                          <p:stCondLst>
                                            <p:cond delay="1999"/>
                                          </p:stCondLst>
                                        </p:cTn>
                                        <p:tgtEl>
                                          <p:spTgt spid="16"/>
                                        </p:tgtEl>
                                        <p:attrNameLst>
                                          <p:attrName>style.visibility</p:attrName>
                                        </p:attrNameLst>
                                      </p:cBhvr>
                                      <p:to>
                                        <p:strVal val="hidden"/>
                                      </p:to>
                                    </p:set>
                                  </p:childTnLst>
                                </p:cTn>
                              </p:par>
                              <p:par>
                                <p:cTn id="208" presetID="2" presetClass="exit" presetSubtype="4" fill="hold" grpId="3" nodeType="withEffect">
                                  <p:stCondLst>
                                    <p:cond delay="0"/>
                                  </p:stCondLst>
                                  <p:childTnLst>
                                    <p:anim calcmode="lin" valueType="num">
                                      <p:cBhvr additive="base">
                                        <p:cTn id="209" dur="2000"/>
                                        <p:tgtEl>
                                          <p:spTgt spid="17"/>
                                        </p:tgtEl>
                                        <p:attrNameLst>
                                          <p:attrName>ppt_x</p:attrName>
                                        </p:attrNameLst>
                                      </p:cBhvr>
                                      <p:tavLst>
                                        <p:tav tm="0">
                                          <p:val>
                                            <p:strVal val="ppt_x"/>
                                          </p:val>
                                        </p:tav>
                                        <p:tav tm="100000">
                                          <p:val>
                                            <p:strVal val="ppt_x"/>
                                          </p:val>
                                        </p:tav>
                                      </p:tavLst>
                                    </p:anim>
                                    <p:anim calcmode="lin" valueType="num">
                                      <p:cBhvr additive="base">
                                        <p:cTn id="210" dur="2000"/>
                                        <p:tgtEl>
                                          <p:spTgt spid="17"/>
                                        </p:tgtEl>
                                        <p:attrNameLst>
                                          <p:attrName>ppt_y</p:attrName>
                                        </p:attrNameLst>
                                      </p:cBhvr>
                                      <p:tavLst>
                                        <p:tav tm="0">
                                          <p:val>
                                            <p:strVal val="ppt_y"/>
                                          </p:val>
                                        </p:tav>
                                        <p:tav tm="100000">
                                          <p:val>
                                            <p:strVal val="1+ppt_h/2"/>
                                          </p:val>
                                        </p:tav>
                                      </p:tavLst>
                                    </p:anim>
                                    <p:set>
                                      <p:cBhvr>
                                        <p:cTn id="211" dur="1" fill="hold">
                                          <p:stCondLst>
                                            <p:cond delay="1999"/>
                                          </p:stCondLst>
                                        </p:cTn>
                                        <p:tgtEl>
                                          <p:spTgt spid="17"/>
                                        </p:tgtEl>
                                        <p:attrNameLst>
                                          <p:attrName>style.visibility</p:attrName>
                                        </p:attrNameLst>
                                      </p:cBhvr>
                                      <p:to>
                                        <p:strVal val="hidden"/>
                                      </p:to>
                                    </p:set>
                                  </p:childTnLst>
                                </p:cTn>
                              </p:par>
                              <p:par>
                                <p:cTn id="212" presetID="2" presetClass="exit" presetSubtype="4" fill="hold" grpId="3"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ppt_x"/>
                                          </p:val>
                                        </p:tav>
                                      </p:tavLst>
                                    </p:anim>
                                    <p:anim calcmode="lin" valueType="num">
                                      <p:cBhvr additive="base">
                                        <p:cTn id="214" dur="2000"/>
                                        <p:tgtEl>
                                          <p:spTgt spid="18"/>
                                        </p:tgtEl>
                                        <p:attrNameLst>
                                          <p:attrName>ppt_y</p:attrName>
                                        </p:attrNameLst>
                                      </p:cBhvr>
                                      <p:tavLst>
                                        <p:tav tm="0">
                                          <p:val>
                                            <p:strVal val="ppt_y"/>
                                          </p:val>
                                        </p:tav>
                                        <p:tav tm="100000">
                                          <p:val>
                                            <p:strVal val="1+ppt_h/2"/>
                                          </p:val>
                                        </p:tav>
                                      </p:tavLst>
                                    </p:anim>
                                    <p:set>
                                      <p:cBhvr>
                                        <p:cTn id="215" dur="1" fill="hold">
                                          <p:stCondLst>
                                            <p:cond delay="1999"/>
                                          </p:stCondLst>
                                        </p:cTn>
                                        <p:tgtEl>
                                          <p:spTgt spid="18"/>
                                        </p:tgtEl>
                                        <p:attrNameLst>
                                          <p:attrName>style.visibility</p:attrName>
                                        </p:attrNameLst>
                                      </p:cBhvr>
                                      <p:to>
                                        <p:strVal val="hidden"/>
                                      </p:to>
                                    </p:set>
                                  </p:childTnLst>
                                </p:cTn>
                              </p:par>
                              <p:par>
                                <p:cTn id="216" presetID="2" presetClass="exit" presetSubtype="4" fill="hold" grpId="3" nodeType="withEffect">
                                  <p:stCondLst>
                                    <p:cond delay="0"/>
                                  </p:stCondLst>
                                  <p:childTnLst>
                                    <p:anim calcmode="lin" valueType="num">
                                      <p:cBhvr additive="base">
                                        <p:cTn id="217" dur="2000"/>
                                        <p:tgtEl>
                                          <p:spTgt spid="19"/>
                                        </p:tgtEl>
                                        <p:attrNameLst>
                                          <p:attrName>ppt_x</p:attrName>
                                        </p:attrNameLst>
                                      </p:cBhvr>
                                      <p:tavLst>
                                        <p:tav tm="0">
                                          <p:val>
                                            <p:strVal val="ppt_x"/>
                                          </p:val>
                                        </p:tav>
                                        <p:tav tm="100000">
                                          <p:val>
                                            <p:strVal val="ppt_x"/>
                                          </p:val>
                                        </p:tav>
                                      </p:tavLst>
                                    </p:anim>
                                    <p:anim calcmode="lin" valueType="num">
                                      <p:cBhvr additive="base">
                                        <p:cTn id="218" dur="2000"/>
                                        <p:tgtEl>
                                          <p:spTgt spid="19"/>
                                        </p:tgtEl>
                                        <p:attrNameLst>
                                          <p:attrName>ppt_y</p:attrName>
                                        </p:attrNameLst>
                                      </p:cBhvr>
                                      <p:tavLst>
                                        <p:tav tm="0">
                                          <p:val>
                                            <p:strVal val="ppt_y"/>
                                          </p:val>
                                        </p:tav>
                                        <p:tav tm="100000">
                                          <p:val>
                                            <p:strVal val="1+ppt_h/2"/>
                                          </p:val>
                                        </p:tav>
                                      </p:tavLst>
                                    </p:anim>
                                    <p:set>
                                      <p:cBhvr>
                                        <p:cTn id="219" dur="1" fill="hold">
                                          <p:stCondLst>
                                            <p:cond delay="1999"/>
                                          </p:stCondLst>
                                        </p:cTn>
                                        <p:tgtEl>
                                          <p:spTgt spid="19"/>
                                        </p:tgtEl>
                                        <p:attrNameLst>
                                          <p:attrName>style.visibility</p:attrName>
                                        </p:attrNameLst>
                                      </p:cBhvr>
                                      <p:to>
                                        <p:strVal val="hidden"/>
                                      </p:to>
                                    </p:set>
                                  </p:childTnLst>
                                </p:cTn>
                              </p:par>
                              <p:par>
                                <p:cTn id="220" presetID="2" presetClass="exit" presetSubtype="4" fill="hold" grpId="3" nodeType="withEffect">
                                  <p:stCondLst>
                                    <p:cond delay="0"/>
                                  </p:stCondLst>
                                  <p:childTnLst>
                                    <p:anim calcmode="lin" valueType="num">
                                      <p:cBhvr additive="base">
                                        <p:cTn id="221" dur="2000"/>
                                        <p:tgtEl>
                                          <p:spTgt spid="20"/>
                                        </p:tgtEl>
                                        <p:attrNameLst>
                                          <p:attrName>ppt_x</p:attrName>
                                        </p:attrNameLst>
                                      </p:cBhvr>
                                      <p:tavLst>
                                        <p:tav tm="0">
                                          <p:val>
                                            <p:strVal val="ppt_x"/>
                                          </p:val>
                                        </p:tav>
                                        <p:tav tm="100000">
                                          <p:val>
                                            <p:strVal val="ppt_x"/>
                                          </p:val>
                                        </p:tav>
                                      </p:tavLst>
                                    </p:anim>
                                    <p:anim calcmode="lin" valueType="num">
                                      <p:cBhvr additive="base">
                                        <p:cTn id="222" dur="2000"/>
                                        <p:tgtEl>
                                          <p:spTgt spid="20"/>
                                        </p:tgtEl>
                                        <p:attrNameLst>
                                          <p:attrName>ppt_y</p:attrName>
                                        </p:attrNameLst>
                                      </p:cBhvr>
                                      <p:tavLst>
                                        <p:tav tm="0">
                                          <p:val>
                                            <p:strVal val="ppt_y"/>
                                          </p:val>
                                        </p:tav>
                                        <p:tav tm="100000">
                                          <p:val>
                                            <p:strVal val="1+ppt_h/2"/>
                                          </p:val>
                                        </p:tav>
                                      </p:tavLst>
                                    </p:anim>
                                    <p:set>
                                      <p:cBhvr>
                                        <p:cTn id="223" dur="1" fill="hold">
                                          <p:stCondLst>
                                            <p:cond delay="1999"/>
                                          </p:stCondLst>
                                        </p:cTn>
                                        <p:tgtEl>
                                          <p:spTgt spid="20"/>
                                        </p:tgtEl>
                                        <p:attrNameLst>
                                          <p:attrName>style.visibility</p:attrName>
                                        </p:attrNameLst>
                                      </p:cBhvr>
                                      <p:to>
                                        <p:strVal val="hidden"/>
                                      </p:to>
                                    </p:set>
                                  </p:childTnLst>
                                </p:cTn>
                              </p:par>
                              <p:par>
                                <p:cTn id="224" presetID="2" presetClass="exit" presetSubtype="4" fill="hold" grpId="3" nodeType="withEffect">
                                  <p:stCondLst>
                                    <p:cond delay="0"/>
                                  </p:stCondLst>
                                  <p:childTnLst>
                                    <p:anim calcmode="lin" valueType="num">
                                      <p:cBhvr additive="base">
                                        <p:cTn id="225" dur="2000"/>
                                        <p:tgtEl>
                                          <p:spTgt spid="21"/>
                                        </p:tgtEl>
                                        <p:attrNameLst>
                                          <p:attrName>ppt_x</p:attrName>
                                        </p:attrNameLst>
                                      </p:cBhvr>
                                      <p:tavLst>
                                        <p:tav tm="0">
                                          <p:val>
                                            <p:strVal val="ppt_x"/>
                                          </p:val>
                                        </p:tav>
                                        <p:tav tm="100000">
                                          <p:val>
                                            <p:strVal val="ppt_x"/>
                                          </p:val>
                                        </p:tav>
                                      </p:tavLst>
                                    </p:anim>
                                    <p:anim calcmode="lin" valueType="num">
                                      <p:cBhvr additive="base">
                                        <p:cTn id="226" dur="2000"/>
                                        <p:tgtEl>
                                          <p:spTgt spid="21"/>
                                        </p:tgtEl>
                                        <p:attrNameLst>
                                          <p:attrName>ppt_y</p:attrName>
                                        </p:attrNameLst>
                                      </p:cBhvr>
                                      <p:tavLst>
                                        <p:tav tm="0">
                                          <p:val>
                                            <p:strVal val="ppt_y"/>
                                          </p:val>
                                        </p:tav>
                                        <p:tav tm="100000">
                                          <p:val>
                                            <p:strVal val="1+ppt_h/2"/>
                                          </p:val>
                                        </p:tav>
                                      </p:tavLst>
                                    </p:anim>
                                    <p:set>
                                      <p:cBhvr>
                                        <p:cTn id="227" dur="1" fill="hold">
                                          <p:stCondLst>
                                            <p:cond delay="1999"/>
                                          </p:stCondLst>
                                        </p:cTn>
                                        <p:tgtEl>
                                          <p:spTgt spid="21"/>
                                        </p:tgtEl>
                                        <p:attrNameLst>
                                          <p:attrName>style.visibility</p:attrName>
                                        </p:attrNameLst>
                                      </p:cBhvr>
                                      <p:to>
                                        <p:strVal val="hidden"/>
                                      </p:to>
                                    </p:set>
                                  </p:childTnLst>
                                </p:cTn>
                              </p:par>
                              <p:par>
                                <p:cTn id="228" presetID="2" presetClass="exit" presetSubtype="1" fill="hold" grpId="3" nodeType="withEffect">
                                  <p:stCondLst>
                                    <p:cond delay="0"/>
                                  </p:stCondLst>
                                  <p:childTnLst>
                                    <p:anim calcmode="lin" valueType="num">
                                      <p:cBhvr additive="base">
                                        <p:cTn id="229" dur="2000"/>
                                        <p:tgtEl>
                                          <p:spTgt spid="25"/>
                                        </p:tgtEl>
                                        <p:attrNameLst>
                                          <p:attrName>ppt_x</p:attrName>
                                        </p:attrNameLst>
                                      </p:cBhvr>
                                      <p:tavLst>
                                        <p:tav tm="0">
                                          <p:val>
                                            <p:strVal val="ppt_x"/>
                                          </p:val>
                                        </p:tav>
                                        <p:tav tm="100000">
                                          <p:val>
                                            <p:strVal val="ppt_x"/>
                                          </p:val>
                                        </p:tav>
                                      </p:tavLst>
                                    </p:anim>
                                    <p:anim calcmode="lin" valueType="num">
                                      <p:cBhvr additive="base">
                                        <p:cTn id="230" dur="2000"/>
                                        <p:tgtEl>
                                          <p:spTgt spid="25"/>
                                        </p:tgtEl>
                                        <p:attrNameLst>
                                          <p:attrName>ppt_y</p:attrName>
                                        </p:attrNameLst>
                                      </p:cBhvr>
                                      <p:tavLst>
                                        <p:tav tm="0">
                                          <p:val>
                                            <p:strVal val="ppt_y"/>
                                          </p:val>
                                        </p:tav>
                                        <p:tav tm="100000">
                                          <p:val>
                                            <p:strVal val="0-ppt_h/2"/>
                                          </p:val>
                                        </p:tav>
                                      </p:tavLst>
                                    </p:anim>
                                    <p:set>
                                      <p:cBhvr>
                                        <p:cTn id="231" dur="1" fill="hold">
                                          <p:stCondLst>
                                            <p:cond delay="1999"/>
                                          </p:stCondLst>
                                        </p:cTn>
                                        <p:tgtEl>
                                          <p:spTgt spid="25"/>
                                        </p:tgtEl>
                                        <p:attrNameLst>
                                          <p:attrName>style.visibility</p:attrName>
                                        </p:attrNameLst>
                                      </p:cBhvr>
                                      <p:to>
                                        <p:strVal val="hidden"/>
                                      </p:to>
                                    </p:set>
                                  </p:childTnLst>
                                </p:cTn>
                              </p:par>
                              <p:par>
                                <p:cTn id="232" presetID="2" presetClass="exit" presetSubtype="1" fill="hold" grpId="3" nodeType="withEffect">
                                  <p:stCondLst>
                                    <p:cond delay="0"/>
                                  </p:stCondLst>
                                  <p:childTnLst>
                                    <p:anim calcmode="lin" valueType="num">
                                      <p:cBhvr additive="base">
                                        <p:cTn id="233" dur="2000"/>
                                        <p:tgtEl>
                                          <p:spTgt spid="26"/>
                                        </p:tgtEl>
                                        <p:attrNameLst>
                                          <p:attrName>ppt_x</p:attrName>
                                        </p:attrNameLst>
                                      </p:cBhvr>
                                      <p:tavLst>
                                        <p:tav tm="0">
                                          <p:val>
                                            <p:strVal val="ppt_x"/>
                                          </p:val>
                                        </p:tav>
                                        <p:tav tm="100000">
                                          <p:val>
                                            <p:strVal val="ppt_x"/>
                                          </p:val>
                                        </p:tav>
                                      </p:tavLst>
                                    </p:anim>
                                    <p:anim calcmode="lin" valueType="num">
                                      <p:cBhvr additive="base">
                                        <p:cTn id="234" dur="2000"/>
                                        <p:tgtEl>
                                          <p:spTgt spid="26"/>
                                        </p:tgtEl>
                                        <p:attrNameLst>
                                          <p:attrName>ppt_y</p:attrName>
                                        </p:attrNameLst>
                                      </p:cBhvr>
                                      <p:tavLst>
                                        <p:tav tm="0">
                                          <p:val>
                                            <p:strVal val="ppt_y"/>
                                          </p:val>
                                        </p:tav>
                                        <p:tav tm="100000">
                                          <p:val>
                                            <p:strVal val="0-ppt_h/2"/>
                                          </p:val>
                                        </p:tav>
                                      </p:tavLst>
                                    </p:anim>
                                    <p:set>
                                      <p:cBhvr>
                                        <p:cTn id="235" dur="1" fill="hold">
                                          <p:stCondLst>
                                            <p:cond delay="1999"/>
                                          </p:stCondLst>
                                        </p:cTn>
                                        <p:tgtEl>
                                          <p:spTgt spid="26"/>
                                        </p:tgtEl>
                                        <p:attrNameLst>
                                          <p:attrName>style.visibility</p:attrName>
                                        </p:attrNameLst>
                                      </p:cBhvr>
                                      <p:to>
                                        <p:strVal val="hidden"/>
                                      </p:to>
                                    </p:set>
                                  </p:childTnLst>
                                </p:cTn>
                              </p:par>
                              <p:par>
                                <p:cTn id="236" presetID="2" presetClass="exit" presetSubtype="1" fill="hold" grpId="3" nodeType="withEffect">
                                  <p:stCondLst>
                                    <p:cond delay="0"/>
                                  </p:stCondLst>
                                  <p:childTnLst>
                                    <p:anim calcmode="lin" valueType="num">
                                      <p:cBhvr additive="base">
                                        <p:cTn id="237" dur="2000"/>
                                        <p:tgtEl>
                                          <p:spTgt spid="27"/>
                                        </p:tgtEl>
                                        <p:attrNameLst>
                                          <p:attrName>ppt_x</p:attrName>
                                        </p:attrNameLst>
                                      </p:cBhvr>
                                      <p:tavLst>
                                        <p:tav tm="0">
                                          <p:val>
                                            <p:strVal val="ppt_x"/>
                                          </p:val>
                                        </p:tav>
                                        <p:tav tm="100000">
                                          <p:val>
                                            <p:strVal val="ppt_x"/>
                                          </p:val>
                                        </p:tav>
                                      </p:tavLst>
                                    </p:anim>
                                    <p:anim calcmode="lin" valueType="num">
                                      <p:cBhvr additive="base">
                                        <p:cTn id="238" dur="2000"/>
                                        <p:tgtEl>
                                          <p:spTgt spid="27"/>
                                        </p:tgtEl>
                                        <p:attrNameLst>
                                          <p:attrName>ppt_y</p:attrName>
                                        </p:attrNameLst>
                                      </p:cBhvr>
                                      <p:tavLst>
                                        <p:tav tm="0">
                                          <p:val>
                                            <p:strVal val="ppt_y"/>
                                          </p:val>
                                        </p:tav>
                                        <p:tav tm="100000">
                                          <p:val>
                                            <p:strVal val="0-ppt_h/2"/>
                                          </p:val>
                                        </p:tav>
                                      </p:tavLst>
                                    </p:anim>
                                    <p:set>
                                      <p:cBhvr>
                                        <p:cTn id="239" dur="1" fill="hold">
                                          <p:stCondLst>
                                            <p:cond delay="1999"/>
                                          </p:stCondLst>
                                        </p:cTn>
                                        <p:tgtEl>
                                          <p:spTgt spid="27"/>
                                        </p:tgtEl>
                                        <p:attrNameLst>
                                          <p:attrName>style.visibility</p:attrName>
                                        </p:attrNameLst>
                                      </p:cBhvr>
                                      <p:to>
                                        <p:strVal val="hidden"/>
                                      </p:to>
                                    </p:set>
                                  </p:childTnLst>
                                </p:cTn>
                              </p:par>
                              <p:par>
                                <p:cTn id="240" presetID="2" presetClass="exit" presetSubtype="1" fill="hold" grpId="3" nodeType="withEffect">
                                  <p:stCondLst>
                                    <p:cond delay="0"/>
                                  </p:stCondLst>
                                  <p:childTnLst>
                                    <p:anim calcmode="lin" valueType="num">
                                      <p:cBhvr additive="base">
                                        <p:cTn id="241" dur="2000"/>
                                        <p:tgtEl>
                                          <p:spTgt spid="28"/>
                                        </p:tgtEl>
                                        <p:attrNameLst>
                                          <p:attrName>ppt_x</p:attrName>
                                        </p:attrNameLst>
                                      </p:cBhvr>
                                      <p:tavLst>
                                        <p:tav tm="0">
                                          <p:val>
                                            <p:strVal val="ppt_x"/>
                                          </p:val>
                                        </p:tav>
                                        <p:tav tm="100000">
                                          <p:val>
                                            <p:strVal val="ppt_x"/>
                                          </p:val>
                                        </p:tav>
                                      </p:tavLst>
                                    </p:anim>
                                    <p:anim calcmode="lin" valueType="num">
                                      <p:cBhvr additive="base">
                                        <p:cTn id="242" dur="2000"/>
                                        <p:tgtEl>
                                          <p:spTgt spid="28"/>
                                        </p:tgtEl>
                                        <p:attrNameLst>
                                          <p:attrName>ppt_y</p:attrName>
                                        </p:attrNameLst>
                                      </p:cBhvr>
                                      <p:tavLst>
                                        <p:tav tm="0">
                                          <p:val>
                                            <p:strVal val="ppt_y"/>
                                          </p:val>
                                        </p:tav>
                                        <p:tav tm="100000">
                                          <p:val>
                                            <p:strVal val="0-ppt_h/2"/>
                                          </p:val>
                                        </p:tav>
                                      </p:tavLst>
                                    </p:anim>
                                    <p:set>
                                      <p:cBhvr>
                                        <p:cTn id="243" dur="1" fill="hold">
                                          <p:stCondLst>
                                            <p:cond delay="1999"/>
                                          </p:stCondLst>
                                        </p:cTn>
                                        <p:tgtEl>
                                          <p:spTgt spid="28"/>
                                        </p:tgtEl>
                                        <p:attrNameLst>
                                          <p:attrName>style.visibility</p:attrName>
                                        </p:attrNameLst>
                                      </p:cBhvr>
                                      <p:to>
                                        <p:strVal val="hidden"/>
                                      </p:to>
                                    </p:set>
                                  </p:childTnLst>
                                </p:cTn>
                              </p:par>
                              <p:par>
                                <p:cTn id="244" presetID="2" presetClass="exit" presetSubtype="1" fill="hold" grpId="3" nodeType="withEffect">
                                  <p:stCondLst>
                                    <p:cond delay="0"/>
                                  </p:stCondLst>
                                  <p:childTnLst>
                                    <p:anim calcmode="lin" valueType="num">
                                      <p:cBhvr additive="base">
                                        <p:cTn id="245" dur="2000"/>
                                        <p:tgtEl>
                                          <p:spTgt spid="29"/>
                                        </p:tgtEl>
                                        <p:attrNameLst>
                                          <p:attrName>ppt_x</p:attrName>
                                        </p:attrNameLst>
                                      </p:cBhvr>
                                      <p:tavLst>
                                        <p:tav tm="0">
                                          <p:val>
                                            <p:strVal val="ppt_x"/>
                                          </p:val>
                                        </p:tav>
                                        <p:tav tm="100000">
                                          <p:val>
                                            <p:strVal val="ppt_x"/>
                                          </p:val>
                                        </p:tav>
                                      </p:tavLst>
                                    </p:anim>
                                    <p:anim calcmode="lin" valueType="num">
                                      <p:cBhvr additive="base">
                                        <p:cTn id="246" dur="2000"/>
                                        <p:tgtEl>
                                          <p:spTgt spid="29"/>
                                        </p:tgtEl>
                                        <p:attrNameLst>
                                          <p:attrName>ppt_y</p:attrName>
                                        </p:attrNameLst>
                                      </p:cBhvr>
                                      <p:tavLst>
                                        <p:tav tm="0">
                                          <p:val>
                                            <p:strVal val="ppt_y"/>
                                          </p:val>
                                        </p:tav>
                                        <p:tav tm="100000">
                                          <p:val>
                                            <p:strVal val="0-ppt_h/2"/>
                                          </p:val>
                                        </p:tav>
                                      </p:tavLst>
                                    </p:anim>
                                    <p:set>
                                      <p:cBhvr>
                                        <p:cTn id="247" dur="1" fill="hold">
                                          <p:stCondLst>
                                            <p:cond delay="1999"/>
                                          </p:stCondLst>
                                        </p:cTn>
                                        <p:tgtEl>
                                          <p:spTgt spid="29"/>
                                        </p:tgtEl>
                                        <p:attrNameLst>
                                          <p:attrName>style.visibility</p:attrName>
                                        </p:attrNameLst>
                                      </p:cBhvr>
                                      <p:to>
                                        <p:strVal val="hidden"/>
                                      </p:to>
                                    </p:set>
                                  </p:childTnLst>
                                </p:cTn>
                              </p:par>
                              <p:par>
                                <p:cTn id="248" presetID="2" presetClass="exit" presetSubtype="1" fill="hold" grpId="3" nodeType="withEffect">
                                  <p:stCondLst>
                                    <p:cond delay="0"/>
                                  </p:stCondLst>
                                  <p:childTnLst>
                                    <p:anim calcmode="lin" valueType="num">
                                      <p:cBhvr additive="base">
                                        <p:cTn id="249" dur="2000"/>
                                        <p:tgtEl>
                                          <p:spTgt spid="30"/>
                                        </p:tgtEl>
                                        <p:attrNameLst>
                                          <p:attrName>ppt_x</p:attrName>
                                        </p:attrNameLst>
                                      </p:cBhvr>
                                      <p:tavLst>
                                        <p:tav tm="0">
                                          <p:val>
                                            <p:strVal val="ppt_x"/>
                                          </p:val>
                                        </p:tav>
                                        <p:tav tm="100000">
                                          <p:val>
                                            <p:strVal val="ppt_x"/>
                                          </p:val>
                                        </p:tav>
                                      </p:tavLst>
                                    </p:anim>
                                    <p:anim calcmode="lin" valueType="num">
                                      <p:cBhvr additive="base">
                                        <p:cTn id="250" dur="2000"/>
                                        <p:tgtEl>
                                          <p:spTgt spid="30"/>
                                        </p:tgtEl>
                                        <p:attrNameLst>
                                          <p:attrName>ppt_y</p:attrName>
                                        </p:attrNameLst>
                                      </p:cBhvr>
                                      <p:tavLst>
                                        <p:tav tm="0">
                                          <p:val>
                                            <p:strVal val="ppt_y"/>
                                          </p:val>
                                        </p:tav>
                                        <p:tav tm="100000">
                                          <p:val>
                                            <p:strVal val="0-ppt_h/2"/>
                                          </p:val>
                                        </p:tav>
                                      </p:tavLst>
                                    </p:anim>
                                    <p:set>
                                      <p:cBhvr>
                                        <p:cTn id="251" dur="1" fill="hold">
                                          <p:stCondLst>
                                            <p:cond delay="1999"/>
                                          </p:stCondLst>
                                        </p:cTn>
                                        <p:tgtEl>
                                          <p:spTgt spid="30"/>
                                        </p:tgtEl>
                                        <p:attrNameLst>
                                          <p:attrName>style.visibility</p:attrName>
                                        </p:attrNameLst>
                                      </p:cBhvr>
                                      <p:to>
                                        <p:strVal val="hidden"/>
                                      </p:to>
                                    </p:set>
                                  </p:childTnLst>
                                </p:cTn>
                              </p:par>
                              <p:par>
                                <p:cTn id="252" presetID="2" presetClass="exit" presetSubtype="1" fill="hold" grpId="3" nodeType="withEffect">
                                  <p:stCondLst>
                                    <p:cond delay="0"/>
                                  </p:stCondLst>
                                  <p:childTnLst>
                                    <p:anim calcmode="lin" valueType="num">
                                      <p:cBhvr additive="base">
                                        <p:cTn id="253" dur="2000"/>
                                        <p:tgtEl>
                                          <p:spTgt spid="31"/>
                                        </p:tgtEl>
                                        <p:attrNameLst>
                                          <p:attrName>ppt_x</p:attrName>
                                        </p:attrNameLst>
                                      </p:cBhvr>
                                      <p:tavLst>
                                        <p:tav tm="0">
                                          <p:val>
                                            <p:strVal val="ppt_x"/>
                                          </p:val>
                                        </p:tav>
                                        <p:tav tm="100000">
                                          <p:val>
                                            <p:strVal val="ppt_x"/>
                                          </p:val>
                                        </p:tav>
                                      </p:tavLst>
                                    </p:anim>
                                    <p:anim calcmode="lin" valueType="num">
                                      <p:cBhvr additive="base">
                                        <p:cTn id="254" dur="2000"/>
                                        <p:tgtEl>
                                          <p:spTgt spid="31"/>
                                        </p:tgtEl>
                                        <p:attrNameLst>
                                          <p:attrName>ppt_y</p:attrName>
                                        </p:attrNameLst>
                                      </p:cBhvr>
                                      <p:tavLst>
                                        <p:tav tm="0">
                                          <p:val>
                                            <p:strVal val="ppt_y"/>
                                          </p:val>
                                        </p:tav>
                                        <p:tav tm="100000">
                                          <p:val>
                                            <p:strVal val="0-ppt_h/2"/>
                                          </p:val>
                                        </p:tav>
                                      </p:tavLst>
                                    </p:anim>
                                    <p:set>
                                      <p:cBhvr>
                                        <p:cTn id="255" dur="1" fill="hold">
                                          <p:stCondLst>
                                            <p:cond delay="1999"/>
                                          </p:stCondLst>
                                        </p:cTn>
                                        <p:tgtEl>
                                          <p:spTgt spid="31"/>
                                        </p:tgtEl>
                                        <p:attrNameLst>
                                          <p:attrName>style.visibility</p:attrName>
                                        </p:attrNameLst>
                                      </p:cBhvr>
                                      <p:to>
                                        <p:strVal val="hidden"/>
                                      </p:to>
                                    </p:set>
                                  </p:childTnLst>
                                </p:cTn>
                              </p:par>
                              <p:par>
                                <p:cTn id="256" presetID="2" presetClass="exit" presetSubtype="1" fill="hold" grpId="3" nodeType="withEffect">
                                  <p:stCondLst>
                                    <p:cond delay="0"/>
                                  </p:stCondLst>
                                  <p:childTnLst>
                                    <p:anim calcmode="lin" valueType="num">
                                      <p:cBhvr additive="base">
                                        <p:cTn id="257" dur="2000"/>
                                        <p:tgtEl>
                                          <p:spTgt spid="32"/>
                                        </p:tgtEl>
                                        <p:attrNameLst>
                                          <p:attrName>ppt_x</p:attrName>
                                        </p:attrNameLst>
                                      </p:cBhvr>
                                      <p:tavLst>
                                        <p:tav tm="0">
                                          <p:val>
                                            <p:strVal val="ppt_x"/>
                                          </p:val>
                                        </p:tav>
                                        <p:tav tm="100000">
                                          <p:val>
                                            <p:strVal val="ppt_x"/>
                                          </p:val>
                                        </p:tav>
                                      </p:tavLst>
                                    </p:anim>
                                    <p:anim calcmode="lin" valueType="num">
                                      <p:cBhvr additive="base">
                                        <p:cTn id="258" dur="2000"/>
                                        <p:tgtEl>
                                          <p:spTgt spid="32"/>
                                        </p:tgtEl>
                                        <p:attrNameLst>
                                          <p:attrName>ppt_y</p:attrName>
                                        </p:attrNameLst>
                                      </p:cBhvr>
                                      <p:tavLst>
                                        <p:tav tm="0">
                                          <p:val>
                                            <p:strVal val="ppt_y"/>
                                          </p:val>
                                        </p:tav>
                                        <p:tav tm="100000">
                                          <p:val>
                                            <p:strVal val="0-ppt_h/2"/>
                                          </p:val>
                                        </p:tav>
                                      </p:tavLst>
                                    </p:anim>
                                    <p:set>
                                      <p:cBhvr>
                                        <p:cTn id="259" dur="1" fill="hold">
                                          <p:stCondLst>
                                            <p:cond delay="1999"/>
                                          </p:stCondLst>
                                        </p:cTn>
                                        <p:tgtEl>
                                          <p:spTgt spid="32"/>
                                        </p:tgtEl>
                                        <p:attrNameLst>
                                          <p:attrName>style.visibility</p:attrName>
                                        </p:attrNameLst>
                                      </p:cBhvr>
                                      <p:to>
                                        <p:strVal val="hidden"/>
                                      </p:to>
                                    </p:set>
                                  </p:childTnLst>
                                </p:cTn>
                              </p:par>
                              <p:par>
                                <p:cTn id="260" presetID="2" presetClass="exit" presetSubtype="1" fill="hold" grpId="3" nodeType="withEffect">
                                  <p:stCondLst>
                                    <p:cond delay="0"/>
                                  </p:stCondLst>
                                  <p:childTnLst>
                                    <p:anim calcmode="lin" valueType="num">
                                      <p:cBhvr additive="base">
                                        <p:cTn id="261" dur="2000"/>
                                        <p:tgtEl>
                                          <p:spTgt spid="33"/>
                                        </p:tgtEl>
                                        <p:attrNameLst>
                                          <p:attrName>ppt_x</p:attrName>
                                        </p:attrNameLst>
                                      </p:cBhvr>
                                      <p:tavLst>
                                        <p:tav tm="0">
                                          <p:val>
                                            <p:strVal val="ppt_x"/>
                                          </p:val>
                                        </p:tav>
                                        <p:tav tm="100000">
                                          <p:val>
                                            <p:strVal val="ppt_x"/>
                                          </p:val>
                                        </p:tav>
                                      </p:tavLst>
                                    </p:anim>
                                    <p:anim calcmode="lin" valueType="num">
                                      <p:cBhvr additive="base">
                                        <p:cTn id="262" dur="2000"/>
                                        <p:tgtEl>
                                          <p:spTgt spid="33"/>
                                        </p:tgtEl>
                                        <p:attrNameLst>
                                          <p:attrName>ppt_y</p:attrName>
                                        </p:attrNameLst>
                                      </p:cBhvr>
                                      <p:tavLst>
                                        <p:tav tm="0">
                                          <p:val>
                                            <p:strVal val="ppt_y"/>
                                          </p:val>
                                        </p:tav>
                                        <p:tav tm="100000">
                                          <p:val>
                                            <p:strVal val="0-ppt_h/2"/>
                                          </p:val>
                                        </p:tav>
                                      </p:tavLst>
                                    </p:anim>
                                    <p:set>
                                      <p:cBhvr>
                                        <p:cTn id="263" dur="1" fill="hold">
                                          <p:stCondLst>
                                            <p:cond delay="1999"/>
                                          </p:stCondLst>
                                        </p:cTn>
                                        <p:tgtEl>
                                          <p:spTgt spid="33"/>
                                        </p:tgtEl>
                                        <p:attrNameLst>
                                          <p:attrName>style.visibility</p:attrName>
                                        </p:attrNameLst>
                                      </p:cBhvr>
                                      <p:to>
                                        <p:strVal val="hidden"/>
                                      </p:to>
                                    </p:set>
                                  </p:childTnLst>
                                </p:cTn>
                              </p:par>
                              <p:par>
                                <p:cTn id="264" presetID="2" presetClass="exit" presetSubtype="1" fill="hold" grpId="3" nodeType="withEffect">
                                  <p:stCondLst>
                                    <p:cond delay="0"/>
                                  </p:stCondLst>
                                  <p:childTnLst>
                                    <p:anim calcmode="lin" valueType="num">
                                      <p:cBhvr additive="base">
                                        <p:cTn id="265" dur="2000"/>
                                        <p:tgtEl>
                                          <p:spTgt spid="34"/>
                                        </p:tgtEl>
                                        <p:attrNameLst>
                                          <p:attrName>ppt_x</p:attrName>
                                        </p:attrNameLst>
                                      </p:cBhvr>
                                      <p:tavLst>
                                        <p:tav tm="0">
                                          <p:val>
                                            <p:strVal val="ppt_x"/>
                                          </p:val>
                                        </p:tav>
                                        <p:tav tm="100000">
                                          <p:val>
                                            <p:strVal val="ppt_x"/>
                                          </p:val>
                                        </p:tav>
                                      </p:tavLst>
                                    </p:anim>
                                    <p:anim calcmode="lin" valueType="num">
                                      <p:cBhvr additive="base">
                                        <p:cTn id="266" dur="2000"/>
                                        <p:tgtEl>
                                          <p:spTgt spid="34"/>
                                        </p:tgtEl>
                                        <p:attrNameLst>
                                          <p:attrName>ppt_y</p:attrName>
                                        </p:attrNameLst>
                                      </p:cBhvr>
                                      <p:tavLst>
                                        <p:tav tm="0">
                                          <p:val>
                                            <p:strVal val="ppt_y"/>
                                          </p:val>
                                        </p:tav>
                                        <p:tav tm="100000">
                                          <p:val>
                                            <p:strVal val="0-ppt_h/2"/>
                                          </p:val>
                                        </p:tav>
                                      </p:tavLst>
                                    </p:anim>
                                    <p:set>
                                      <p:cBhvr>
                                        <p:cTn id="267" dur="1" fill="hold">
                                          <p:stCondLst>
                                            <p:cond delay="1999"/>
                                          </p:stCondLst>
                                        </p:cTn>
                                        <p:tgtEl>
                                          <p:spTgt spid="34"/>
                                        </p:tgtEl>
                                        <p:attrNameLst>
                                          <p:attrName>style.visibility</p:attrName>
                                        </p:attrNameLst>
                                      </p:cBhvr>
                                      <p:to>
                                        <p:strVal val="hidden"/>
                                      </p:to>
                                    </p:set>
                                  </p:childTnLst>
                                </p:cTn>
                              </p:par>
                              <p:par>
                                <p:cTn id="268" presetID="2" presetClass="exit" presetSubtype="1" fill="hold" grpId="3" nodeType="withEffect">
                                  <p:stCondLst>
                                    <p:cond delay="0"/>
                                  </p:stCondLst>
                                  <p:childTnLst>
                                    <p:anim calcmode="lin" valueType="num">
                                      <p:cBhvr additive="base">
                                        <p:cTn id="269" dur="2000"/>
                                        <p:tgtEl>
                                          <p:spTgt spid="35"/>
                                        </p:tgtEl>
                                        <p:attrNameLst>
                                          <p:attrName>ppt_x</p:attrName>
                                        </p:attrNameLst>
                                      </p:cBhvr>
                                      <p:tavLst>
                                        <p:tav tm="0">
                                          <p:val>
                                            <p:strVal val="ppt_x"/>
                                          </p:val>
                                        </p:tav>
                                        <p:tav tm="100000">
                                          <p:val>
                                            <p:strVal val="ppt_x"/>
                                          </p:val>
                                        </p:tav>
                                      </p:tavLst>
                                    </p:anim>
                                    <p:anim calcmode="lin" valueType="num">
                                      <p:cBhvr additive="base">
                                        <p:cTn id="270" dur="2000"/>
                                        <p:tgtEl>
                                          <p:spTgt spid="35"/>
                                        </p:tgtEl>
                                        <p:attrNameLst>
                                          <p:attrName>ppt_y</p:attrName>
                                        </p:attrNameLst>
                                      </p:cBhvr>
                                      <p:tavLst>
                                        <p:tav tm="0">
                                          <p:val>
                                            <p:strVal val="ppt_y"/>
                                          </p:val>
                                        </p:tav>
                                        <p:tav tm="100000">
                                          <p:val>
                                            <p:strVal val="0-ppt_h/2"/>
                                          </p:val>
                                        </p:tav>
                                      </p:tavLst>
                                    </p:anim>
                                    <p:set>
                                      <p:cBhvr>
                                        <p:cTn id="271" dur="1" fill="hold">
                                          <p:stCondLst>
                                            <p:cond delay="1999"/>
                                          </p:stCondLst>
                                        </p:cTn>
                                        <p:tgtEl>
                                          <p:spTgt spid="35"/>
                                        </p:tgtEl>
                                        <p:attrNameLst>
                                          <p:attrName>style.visibility</p:attrName>
                                        </p:attrNameLst>
                                      </p:cBhvr>
                                      <p:to>
                                        <p:strVal val="hidden"/>
                                      </p:to>
                                    </p:set>
                                  </p:childTnLst>
                                </p:cTn>
                              </p:par>
                              <p:par>
                                <p:cTn id="272" presetID="8" presetClass="emph" presetSubtype="0" fill="hold" grpId="4" nodeType="withEffect">
                                  <p:stCondLst>
                                    <p:cond delay="0"/>
                                  </p:stCondLst>
                                  <p:childTnLst>
                                    <p:animRot by="21600000">
                                      <p:cBhvr>
                                        <p:cTn id="273" dur="2000" fill="hold"/>
                                        <p:tgtEl>
                                          <p:spTgt spid="11"/>
                                        </p:tgtEl>
                                        <p:attrNameLst>
                                          <p:attrName>r</p:attrName>
                                        </p:attrNameLst>
                                      </p:cBhvr>
                                    </p:animRot>
                                  </p:childTnLst>
                                </p:cTn>
                              </p:par>
                              <p:par>
                                <p:cTn id="274" presetID="8" presetClass="emph" presetSubtype="0" fill="hold" grpId="4" nodeType="withEffect">
                                  <p:stCondLst>
                                    <p:cond delay="0"/>
                                  </p:stCondLst>
                                  <p:childTnLst>
                                    <p:animRot by="21600000">
                                      <p:cBhvr>
                                        <p:cTn id="275" dur="2000" fill="hold"/>
                                        <p:tgtEl>
                                          <p:spTgt spid="12"/>
                                        </p:tgtEl>
                                        <p:attrNameLst>
                                          <p:attrName>r</p:attrName>
                                        </p:attrNameLst>
                                      </p:cBhvr>
                                    </p:animRot>
                                  </p:childTnLst>
                                </p:cTn>
                              </p:par>
                              <p:par>
                                <p:cTn id="276" presetID="8" presetClass="emph" presetSubtype="0" fill="hold" grpId="4" nodeType="withEffect">
                                  <p:stCondLst>
                                    <p:cond delay="0"/>
                                  </p:stCondLst>
                                  <p:childTnLst>
                                    <p:animRot by="21600000">
                                      <p:cBhvr>
                                        <p:cTn id="277" dur="2000" fill="hold"/>
                                        <p:tgtEl>
                                          <p:spTgt spid="13"/>
                                        </p:tgtEl>
                                        <p:attrNameLst>
                                          <p:attrName>r</p:attrName>
                                        </p:attrNameLst>
                                      </p:cBhvr>
                                    </p:animRot>
                                  </p:childTnLst>
                                </p:cTn>
                              </p:par>
                              <p:par>
                                <p:cTn id="278" presetID="8" presetClass="emph" presetSubtype="0" fill="hold" grpId="4" nodeType="withEffect">
                                  <p:stCondLst>
                                    <p:cond delay="0"/>
                                  </p:stCondLst>
                                  <p:childTnLst>
                                    <p:animRot by="21600000">
                                      <p:cBhvr>
                                        <p:cTn id="279" dur="2000" fill="hold"/>
                                        <p:tgtEl>
                                          <p:spTgt spid="14"/>
                                        </p:tgtEl>
                                        <p:attrNameLst>
                                          <p:attrName>r</p:attrName>
                                        </p:attrNameLst>
                                      </p:cBhvr>
                                    </p:animRot>
                                  </p:childTnLst>
                                </p:cTn>
                              </p:par>
                              <p:par>
                                <p:cTn id="280" presetID="8" presetClass="emph" presetSubtype="0" fill="hold" grpId="4" nodeType="withEffect">
                                  <p:stCondLst>
                                    <p:cond delay="0"/>
                                  </p:stCondLst>
                                  <p:childTnLst>
                                    <p:animRot by="21600000">
                                      <p:cBhvr>
                                        <p:cTn id="281" dur="2000" fill="hold"/>
                                        <p:tgtEl>
                                          <p:spTgt spid="15"/>
                                        </p:tgtEl>
                                        <p:attrNameLst>
                                          <p:attrName>r</p:attrName>
                                        </p:attrNameLst>
                                      </p:cBhvr>
                                    </p:animRot>
                                  </p:childTnLst>
                                </p:cTn>
                              </p:par>
                              <p:par>
                                <p:cTn id="282" presetID="8" presetClass="emph" presetSubtype="0" fill="hold" grpId="4" nodeType="withEffect">
                                  <p:stCondLst>
                                    <p:cond delay="0"/>
                                  </p:stCondLst>
                                  <p:childTnLst>
                                    <p:animRot by="21600000">
                                      <p:cBhvr>
                                        <p:cTn id="283" dur="2000" fill="hold"/>
                                        <p:tgtEl>
                                          <p:spTgt spid="16"/>
                                        </p:tgtEl>
                                        <p:attrNameLst>
                                          <p:attrName>r</p:attrName>
                                        </p:attrNameLst>
                                      </p:cBhvr>
                                    </p:animRot>
                                  </p:childTnLst>
                                </p:cTn>
                              </p:par>
                              <p:par>
                                <p:cTn id="284" presetID="8" presetClass="emph" presetSubtype="0" fill="hold" grpId="4" nodeType="withEffect">
                                  <p:stCondLst>
                                    <p:cond delay="0"/>
                                  </p:stCondLst>
                                  <p:childTnLst>
                                    <p:animRot by="21600000">
                                      <p:cBhvr>
                                        <p:cTn id="285" dur="2000" fill="hold"/>
                                        <p:tgtEl>
                                          <p:spTgt spid="17"/>
                                        </p:tgtEl>
                                        <p:attrNameLst>
                                          <p:attrName>r</p:attrName>
                                        </p:attrNameLst>
                                      </p:cBhvr>
                                    </p:animRot>
                                  </p:childTnLst>
                                </p:cTn>
                              </p:par>
                              <p:par>
                                <p:cTn id="286" presetID="8" presetClass="emph" presetSubtype="0" fill="hold" grpId="4" nodeType="withEffect">
                                  <p:stCondLst>
                                    <p:cond delay="0"/>
                                  </p:stCondLst>
                                  <p:childTnLst>
                                    <p:animRot by="21600000">
                                      <p:cBhvr>
                                        <p:cTn id="287" dur="2000" fill="hold"/>
                                        <p:tgtEl>
                                          <p:spTgt spid="18"/>
                                        </p:tgtEl>
                                        <p:attrNameLst>
                                          <p:attrName>r</p:attrName>
                                        </p:attrNameLst>
                                      </p:cBhvr>
                                    </p:animRot>
                                  </p:childTnLst>
                                </p:cTn>
                              </p:par>
                              <p:par>
                                <p:cTn id="288" presetID="8" presetClass="emph" presetSubtype="0" fill="hold" grpId="4" nodeType="withEffect">
                                  <p:stCondLst>
                                    <p:cond delay="0"/>
                                  </p:stCondLst>
                                  <p:childTnLst>
                                    <p:animRot by="21600000">
                                      <p:cBhvr>
                                        <p:cTn id="289" dur="2000" fill="hold"/>
                                        <p:tgtEl>
                                          <p:spTgt spid="19"/>
                                        </p:tgtEl>
                                        <p:attrNameLst>
                                          <p:attrName>r</p:attrName>
                                        </p:attrNameLst>
                                      </p:cBhvr>
                                    </p:animRot>
                                  </p:childTnLst>
                                </p:cTn>
                              </p:par>
                              <p:par>
                                <p:cTn id="290" presetID="8" presetClass="emph" presetSubtype="0" fill="hold" grpId="4" nodeType="withEffect">
                                  <p:stCondLst>
                                    <p:cond delay="0"/>
                                  </p:stCondLst>
                                  <p:childTnLst>
                                    <p:animRot by="21600000">
                                      <p:cBhvr>
                                        <p:cTn id="291" dur="2000" fill="hold"/>
                                        <p:tgtEl>
                                          <p:spTgt spid="20"/>
                                        </p:tgtEl>
                                        <p:attrNameLst>
                                          <p:attrName>r</p:attrName>
                                        </p:attrNameLst>
                                      </p:cBhvr>
                                    </p:animRot>
                                  </p:childTnLst>
                                </p:cTn>
                              </p:par>
                              <p:par>
                                <p:cTn id="292" presetID="8" presetClass="emph" presetSubtype="0" fill="hold" grpId="4" nodeType="withEffect">
                                  <p:stCondLst>
                                    <p:cond delay="0"/>
                                  </p:stCondLst>
                                  <p:childTnLst>
                                    <p:animRot by="21600000">
                                      <p:cBhvr>
                                        <p:cTn id="293" dur="2000" fill="hold"/>
                                        <p:tgtEl>
                                          <p:spTgt spid="21"/>
                                        </p:tgtEl>
                                        <p:attrNameLst>
                                          <p:attrName>r</p:attrName>
                                        </p:attrNameLst>
                                      </p:cBhvr>
                                    </p:animRot>
                                  </p:childTnLst>
                                </p:cTn>
                              </p:par>
                              <p:par>
                                <p:cTn id="294" presetID="8" presetClass="emph" presetSubtype="0" fill="hold" grpId="4" nodeType="withEffect">
                                  <p:stCondLst>
                                    <p:cond delay="0"/>
                                  </p:stCondLst>
                                  <p:childTnLst>
                                    <p:animRot by="-21600000">
                                      <p:cBhvr>
                                        <p:cTn id="295" dur="2000" fill="hold"/>
                                        <p:tgtEl>
                                          <p:spTgt spid="25"/>
                                        </p:tgtEl>
                                        <p:attrNameLst>
                                          <p:attrName>r</p:attrName>
                                        </p:attrNameLst>
                                      </p:cBhvr>
                                    </p:animRot>
                                  </p:childTnLst>
                                </p:cTn>
                              </p:par>
                              <p:par>
                                <p:cTn id="296" presetID="8" presetClass="emph" presetSubtype="0" fill="hold" grpId="4" nodeType="withEffect">
                                  <p:stCondLst>
                                    <p:cond delay="0"/>
                                  </p:stCondLst>
                                  <p:childTnLst>
                                    <p:animRot by="-21600000">
                                      <p:cBhvr>
                                        <p:cTn id="297" dur="2000" fill="hold"/>
                                        <p:tgtEl>
                                          <p:spTgt spid="26"/>
                                        </p:tgtEl>
                                        <p:attrNameLst>
                                          <p:attrName>r</p:attrName>
                                        </p:attrNameLst>
                                      </p:cBhvr>
                                    </p:animRot>
                                  </p:childTnLst>
                                </p:cTn>
                              </p:par>
                              <p:par>
                                <p:cTn id="298" presetID="8" presetClass="emph" presetSubtype="0" fill="hold" grpId="4" nodeType="withEffect">
                                  <p:stCondLst>
                                    <p:cond delay="0"/>
                                  </p:stCondLst>
                                  <p:childTnLst>
                                    <p:animRot by="-21600000">
                                      <p:cBhvr>
                                        <p:cTn id="299" dur="2000" fill="hold"/>
                                        <p:tgtEl>
                                          <p:spTgt spid="27"/>
                                        </p:tgtEl>
                                        <p:attrNameLst>
                                          <p:attrName>r</p:attrName>
                                        </p:attrNameLst>
                                      </p:cBhvr>
                                    </p:animRot>
                                  </p:childTnLst>
                                </p:cTn>
                              </p:par>
                              <p:par>
                                <p:cTn id="300" presetID="8" presetClass="emph" presetSubtype="0" fill="hold" grpId="4" nodeType="withEffect">
                                  <p:stCondLst>
                                    <p:cond delay="0"/>
                                  </p:stCondLst>
                                  <p:childTnLst>
                                    <p:animRot by="-21600000">
                                      <p:cBhvr>
                                        <p:cTn id="301" dur="2000" fill="hold"/>
                                        <p:tgtEl>
                                          <p:spTgt spid="28"/>
                                        </p:tgtEl>
                                        <p:attrNameLst>
                                          <p:attrName>r</p:attrName>
                                        </p:attrNameLst>
                                      </p:cBhvr>
                                    </p:animRot>
                                  </p:childTnLst>
                                </p:cTn>
                              </p:par>
                              <p:par>
                                <p:cTn id="302" presetID="8" presetClass="emph" presetSubtype="0" fill="hold" grpId="4" nodeType="withEffect">
                                  <p:stCondLst>
                                    <p:cond delay="0"/>
                                  </p:stCondLst>
                                  <p:childTnLst>
                                    <p:animRot by="-21600000">
                                      <p:cBhvr>
                                        <p:cTn id="303" dur="2000" fill="hold"/>
                                        <p:tgtEl>
                                          <p:spTgt spid="29"/>
                                        </p:tgtEl>
                                        <p:attrNameLst>
                                          <p:attrName>r</p:attrName>
                                        </p:attrNameLst>
                                      </p:cBhvr>
                                    </p:animRot>
                                  </p:childTnLst>
                                </p:cTn>
                              </p:par>
                              <p:par>
                                <p:cTn id="304" presetID="8" presetClass="emph" presetSubtype="0" fill="hold" grpId="4" nodeType="withEffect">
                                  <p:stCondLst>
                                    <p:cond delay="0"/>
                                  </p:stCondLst>
                                  <p:childTnLst>
                                    <p:animRot by="-21600000">
                                      <p:cBhvr>
                                        <p:cTn id="305" dur="2000" fill="hold"/>
                                        <p:tgtEl>
                                          <p:spTgt spid="30"/>
                                        </p:tgtEl>
                                        <p:attrNameLst>
                                          <p:attrName>r</p:attrName>
                                        </p:attrNameLst>
                                      </p:cBhvr>
                                    </p:animRot>
                                  </p:childTnLst>
                                </p:cTn>
                              </p:par>
                              <p:par>
                                <p:cTn id="306" presetID="8" presetClass="emph" presetSubtype="0" fill="hold" grpId="4" nodeType="withEffect">
                                  <p:stCondLst>
                                    <p:cond delay="0"/>
                                  </p:stCondLst>
                                  <p:childTnLst>
                                    <p:animRot by="-21600000">
                                      <p:cBhvr>
                                        <p:cTn id="307" dur="2000" fill="hold"/>
                                        <p:tgtEl>
                                          <p:spTgt spid="31"/>
                                        </p:tgtEl>
                                        <p:attrNameLst>
                                          <p:attrName>r</p:attrName>
                                        </p:attrNameLst>
                                      </p:cBhvr>
                                    </p:animRot>
                                  </p:childTnLst>
                                </p:cTn>
                              </p:par>
                              <p:par>
                                <p:cTn id="308" presetID="8" presetClass="emph" presetSubtype="0" fill="hold" grpId="4" nodeType="withEffect">
                                  <p:stCondLst>
                                    <p:cond delay="0"/>
                                  </p:stCondLst>
                                  <p:childTnLst>
                                    <p:animRot by="-21600000">
                                      <p:cBhvr>
                                        <p:cTn id="309" dur="2000" fill="hold"/>
                                        <p:tgtEl>
                                          <p:spTgt spid="32"/>
                                        </p:tgtEl>
                                        <p:attrNameLst>
                                          <p:attrName>r</p:attrName>
                                        </p:attrNameLst>
                                      </p:cBhvr>
                                    </p:animRot>
                                  </p:childTnLst>
                                </p:cTn>
                              </p:par>
                              <p:par>
                                <p:cTn id="310" presetID="8" presetClass="emph" presetSubtype="0" fill="hold" grpId="4" nodeType="withEffect">
                                  <p:stCondLst>
                                    <p:cond delay="0"/>
                                  </p:stCondLst>
                                  <p:childTnLst>
                                    <p:animRot by="-21600000">
                                      <p:cBhvr>
                                        <p:cTn id="311" dur="2000" fill="hold"/>
                                        <p:tgtEl>
                                          <p:spTgt spid="33"/>
                                        </p:tgtEl>
                                        <p:attrNameLst>
                                          <p:attrName>r</p:attrName>
                                        </p:attrNameLst>
                                      </p:cBhvr>
                                    </p:animRot>
                                  </p:childTnLst>
                                </p:cTn>
                              </p:par>
                              <p:par>
                                <p:cTn id="312" presetID="8" presetClass="emph" presetSubtype="0" fill="hold" grpId="4" nodeType="withEffect">
                                  <p:stCondLst>
                                    <p:cond delay="0"/>
                                  </p:stCondLst>
                                  <p:childTnLst>
                                    <p:animRot by="-21600000">
                                      <p:cBhvr>
                                        <p:cTn id="313" dur="2000" fill="hold"/>
                                        <p:tgtEl>
                                          <p:spTgt spid="34"/>
                                        </p:tgtEl>
                                        <p:attrNameLst>
                                          <p:attrName>r</p:attrName>
                                        </p:attrNameLst>
                                      </p:cBhvr>
                                    </p:animRot>
                                  </p:childTnLst>
                                </p:cTn>
                              </p:par>
                              <p:par>
                                <p:cTn id="314" presetID="8" presetClass="emph" presetSubtype="0" fill="hold" grpId="4" nodeType="withEffect">
                                  <p:stCondLst>
                                    <p:cond delay="0"/>
                                  </p:stCondLst>
                                  <p:childTnLst>
                                    <p:animRot by="-21600000">
                                      <p:cBhvr>
                                        <p:cTn id="315" dur="2000" fill="hold"/>
                                        <p:tgtEl>
                                          <p:spTgt spid="35"/>
                                        </p:tgtEl>
                                        <p:attrNameLst>
                                          <p:attrName>r</p:attrName>
                                        </p:attrNameLst>
                                      </p:cBhvr>
                                    </p:animRot>
                                  </p:childTnLst>
                                </p:cTn>
                              </p:par>
                              <p:par>
                                <p:cTn id="316" presetID="23" presetClass="entr" presetSubtype="288" fill="hold" nodeType="withEffect">
                                  <p:stCondLst>
                                    <p:cond delay="0"/>
                                  </p:stCondLst>
                                  <p:childTnLst>
                                    <p:set>
                                      <p:cBhvr>
                                        <p:cTn id="317" dur="1" fill="hold">
                                          <p:stCondLst>
                                            <p:cond delay="0"/>
                                          </p:stCondLst>
                                        </p:cTn>
                                        <p:tgtEl>
                                          <p:spTgt spid="2"/>
                                        </p:tgtEl>
                                        <p:attrNameLst>
                                          <p:attrName>style.visibility</p:attrName>
                                        </p:attrNameLst>
                                      </p:cBhvr>
                                      <p:to>
                                        <p:strVal val="visible"/>
                                      </p:to>
                                    </p:set>
                                    <p:anim calcmode="lin" valueType="num">
                                      <p:cBhvr>
                                        <p:cTn id="318" dur="2000" fill="hold"/>
                                        <p:tgtEl>
                                          <p:spTgt spid="2"/>
                                        </p:tgtEl>
                                        <p:attrNameLst>
                                          <p:attrName>ppt_w</p:attrName>
                                        </p:attrNameLst>
                                      </p:cBhvr>
                                      <p:tavLst>
                                        <p:tav tm="0">
                                          <p:val>
                                            <p:strVal val="4/3*#ppt_w"/>
                                          </p:val>
                                        </p:tav>
                                        <p:tav tm="100000">
                                          <p:val>
                                            <p:strVal val="#ppt_w"/>
                                          </p:val>
                                        </p:tav>
                                      </p:tavLst>
                                    </p:anim>
                                    <p:anim calcmode="lin" valueType="num">
                                      <p:cBhvr>
                                        <p:cTn id="319" dur="2000" fill="hold"/>
                                        <p:tgtEl>
                                          <p:spTgt spid="2"/>
                                        </p:tgtEl>
                                        <p:attrNameLst>
                                          <p:attrName>ppt_h</p:attrName>
                                        </p:attrNameLst>
                                      </p:cBhvr>
                                      <p:tavLst>
                                        <p:tav tm="0">
                                          <p:val>
                                            <p:strVal val="4/3*#ppt_h"/>
                                          </p:val>
                                        </p:tav>
                                        <p:tav tm="100000">
                                          <p:val>
                                            <p:strVal val="#ppt_h"/>
                                          </p:val>
                                        </p:tav>
                                      </p:tavLst>
                                    </p:anim>
                                  </p:childTnLst>
                                </p:cTn>
                              </p:par>
                              <p:par>
                                <p:cTn id="320" presetID="16" presetClass="entr" presetSubtype="42" fill="hold" nodeType="withEffect">
                                  <p:stCondLst>
                                    <p:cond delay="0"/>
                                  </p:stCondLst>
                                  <p:childTnLst>
                                    <p:set>
                                      <p:cBhvr>
                                        <p:cTn id="321" dur="1" fill="hold">
                                          <p:stCondLst>
                                            <p:cond delay="0"/>
                                          </p:stCondLst>
                                        </p:cTn>
                                        <p:tgtEl>
                                          <p:spTgt spid="2"/>
                                        </p:tgtEl>
                                        <p:attrNameLst>
                                          <p:attrName>style.visibility</p:attrName>
                                        </p:attrNameLst>
                                      </p:cBhvr>
                                      <p:to>
                                        <p:strVal val="visible"/>
                                      </p:to>
                                    </p:set>
                                    <p:animEffect transition="in" filter="barn(outHorizontal)">
                                      <p:cBhvr>
                                        <p:cTn id="32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3" animBg="1"/>
      <p:bldP spid="11" grpId="4" animBg="1"/>
      <p:bldP spid="12" grpId="0" animBg="1"/>
      <p:bldP spid="12" grpId="1" animBg="1"/>
      <p:bldP spid="12" grpId="3" animBg="1"/>
      <p:bldP spid="12" grpId="4" animBg="1"/>
      <p:bldP spid="13" grpId="0" animBg="1"/>
      <p:bldP spid="13" grpId="1" animBg="1"/>
      <p:bldP spid="13" grpId="3" animBg="1"/>
      <p:bldP spid="13" grpId="4" animBg="1"/>
      <p:bldP spid="14" grpId="0" animBg="1"/>
      <p:bldP spid="14" grpId="1" animBg="1"/>
      <p:bldP spid="14" grpId="3" animBg="1"/>
      <p:bldP spid="14" grpId="4" animBg="1"/>
      <p:bldP spid="15" grpId="0" animBg="1"/>
      <p:bldP spid="15" grpId="1" animBg="1"/>
      <p:bldP spid="15" grpId="3" animBg="1"/>
      <p:bldP spid="15" grpId="4" animBg="1"/>
      <p:bldP spid="16" grpId="0" animBg="1"/>
      <p:bldP spid="16" grpId="1" animBg="1"/>
      <p:bldP spid="16" grpId="3" animBg="1"/>
      <p:bldP spid="16" grpId="4" animBg="1"/>
      <p:bldP spid="17" grpId="0" animBg="1"/>
      <p:bldP spid="17" grpId="1" animBg="1"/>
      <p:bldP spid="17" grpId="3" animBg="1"/>
      <p:bldP spid="17" grpId="4" animBg="1"/>
      <p:bldP spid="18" grpId="0" animBg="1"/>
      <p:bldP spid="18" grpId="1" animBg="1"/>
      <p:bldP spid="18" grpId="3" animBg="1"/>
      <p:bldP spid="18" grpId="4" animBg="1"/>
      <p:bldP spid="19" grpId="0" animBg="1"/>
      <p:bldP spid="19" grpId="1" animBg="1"/>
      <p:bldP spid="19" grpId="3" animBg="1"/>
      <p:bldP spid="19" grpId="4" animBg="1"/>
      <p:bldP spid="20" grpId="0" animBg="1"/>
      <p:bldP spid="20" grpId="1" animBg="1"/>
      <p:bldP spid="20" grpId="3" animBg="1"/>
      <p:bldP spid="20" grpId="4" animBg="1"/>
      <p:bldP spid="21" grpId="0" animBg="1"/>
      <p:bldP spid="21" grpId="1" animBg="1"/>
      <p:bldP spid="21" grpId="3" animBg="1"/>
      <p:bldP spid="21" grpId="4" animBg="1"/>
      <p:bldP spid="25" grpId="0" animBg="1"/>
      <p:bldP spid="25" grpId="1" animBg="1"/>
      <p:bldP spid="25" grpId="3" animBg="1"/>
      <p:bldP spid="25" grpId="4" animBg="1"/>
      <p:bldP spid="26" grpId="0" animBg="1"/>
      <p:bldP spid="26" grpId="1" animBg="1"/>
      <p:bldP spid="26" grpId="3" animBg="1"/>
      <p:bldP spid="26" grpId="4" animBg="1"/>
      <p:bldP spid="27" grpId="0" animBg="1"/>
      <p:bldP spid="27" grpId="1" animBg="1"/>
      <p:bldP spid="27" grpId="3" animBg="1"/>
      <p:bldP spid="27" grpId="4" animBg="1"/>
      <p:bldP spid="28" grpId="0" animBg="1"/>
      <p:bldP spid="28" grpId="1" animBg="1"/>
      <p:bldP spid="28" grpId="3" animBg="1"/>
      <p:bldP spid="28" grpId="4" animBg="1"/>
      <p:bldP spid="29" grpId="0" animBg="1"/>
      <p:bldP spid="29" grpId="1" animBg="1"/>
      <p:bldP spid="29" grpId="3" animBg="1"/>
      <p:bldP spid="29" grpId="4" animBg="1"/>
      <p:bldP spid="30" grpId="0" animBg="1"/>
      <p:bldP spid="30" grpId="1" animBg="1"/>
      <p:bldP spid="30" grpId="3" animBg="1"/>
      <p:bldP spid="30" grpId="4" animBg="1"/>
      <p:bldP spid="31" grpId="0" animBg="1"/>
      <p:bldP spid="31" grpId="1" animBg="1"/>
      <p:bldP spid="31" grpId="3" animBg="1"/>
      <p:bldP spid="31" grpId="4" animBg="1"/>
      <p:bldP spid="32" grpId="0" animBg="1"/>
      <p:bldP spid="32" grpId="1" animBg="1"/>
      <p:bldP spid="32" grpId="3" animBg="1"/>
      <p:bldP spid="32" grpId="4" animBg="1"/>
      <p:bldP spid="33" grpId="0" animBg="1"/>
      <p:bldP spid="33" grpId="1" animBg="1"/>
      <p:bldP spid="33" grpId="3" animBg="1"/>
      <p:bldP spid="33" grpId="4" animBg="1"/>
      <p:bldP spid="34" grpId="0" animBg="1"/>
      <p:bldP spid="34" grpId="1" animBg="1"/>
      <p:bldP spid="34" grpId="3" animBg="1"/>
      <p:bldP spid="34" grpId="4" animBg="1"/>
      <p:bldP spid="35" grpId="0" animBg="1"/>
      <p:bldP spid="35" grpId="1" animBg="1"/>
      <p:bldP spid="35" grpId="3" animBg="1"/>
      <p:bldP spid="35" grpId="4" animBg="1"/>
      <p:bldP spid="3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3399FF"/>
        </a:solidFill>
        <a:effectLst/>
      </p:bgPr>
    </p:bg>
    <p:spTree>
      <p:nvGrpSpPr>
        <p:cNvPr id="1" name=""/>
        <p:cNvGrpSpPr/>
        <p:nvPr/>
      </p:nvGrpSpPr>
      <p:grpSpPr>
        <a:xfrm>
          <a:off x="0" y="0"/>
          <a:ext cx="0" cy="0"/>
          <a:chOff x="0" y="0"/>
          <a:chExt cx="0" cy="0"/>
        </a:xfrm>
      </p:grpSpPr>
      <p:pic>
        <p:nvPicPr>
          <p:cNvPr id="2" name="1 Imagen" descr="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8" name="7 Rectángulo"/>
          <p:cNvSpPr/>
          <p:nvPr/>
        </p:nvSpPr>
        <p:spPr>
          <a:xfrm>
            <a:off x="928662" y="-428646"/>
            <a:ext cx="571472" cy="928694"/>
          </a:xfrm>
          <a:prstGeom prst="rect">
            <a:avLst/>
          </a:prstGeom>
          <a:gradFill flip="none" rotWithShape="1">
            <a:gsLst>
              <a:gs pos="0">
                <a:srgbClr val="002060"/>
              </a:gs>
              <a:gs pos="39999">
                <a:srgbClr val="85C2FF"/>
              </a:gs>
              <a:gs pos="70000">
                <a:srgbClr val="C4D6EB"/>
              </a:gs>
              <a:gs pos="100000">
                <a:srgbClr val="FFEBFA"/>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7715272" y="-285770"/>
            <a:ext cx="571472" cy="928694"/>
          </a:xfrm>
          <a:prstGeom prst="rect">
            <a:avLst/>
          </a:prstGeom>
          <a:gradFill flip="none" rotWithShape="1">
            <a:gsLst>
              <a:gs pos="0">
                <a:srgbClr val="002060"/>
              </a:gs>
              <a:gs pos="39999">
                <a:srgbClr val="85C2FF"/>
              </a:gs>
              <a:gs pos="70000">
                <a:srgbClr val="C4D6EB"/>
              </a:gs>
              <a:gs pos="100000">
                <a:srgbClr val="FFEBFA"/>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7786710" y="4500576"/>
            <a:ext cx="571472" cy="928694"/>
          </a:xfrm>
          <a:prstGeom prst="rect">
            <a:avLst/>
          </a:prstGeom>
          <a:gradFill flip="none" rotWithShape="1">
            <a:gsLst>
              <a:gs pos="0">
                <a:srgbClr val="002060"/>
              </a:gs>
              <a:gs pos="39999">
                <a:srgbClr val="85C2FF"/>
              </a:gs>
              <a:gs pos="70000">
                <a:srgbClr val="C4D6EB"/>
              </a:gs>
              <a:gs pos="100000">
                <a:srgbClr val="FFEBFA"/>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928662" y="4500576"/>
            <a:ext cx="571472" cy="928694"/>
          </a:xfrm>
          <a:prstGeom prst="rect">
            <a:avLst/>
          </a:prstGeom>
          <a:gradFill flip="none" rotWithShape="1">
            <a:gsLst>
              <a:gs pos="0">
                <a:srgbClr val="002060"/>
              </a:gs>
              <a:gs pos="39999">
                <a:srgbClr val="85C2FF"/>
              </a:gs>
              <a:gs pos="70000">
                <a:srgbClr val="C4D6EB"/>
              </a:gs>
              <a:gs pos="100000">
                <a:srgbClr val="FFEBFA"/>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1500198" y="142882"/>
            <a:ext cx="571472" cy="928694"/>
          </a:xfrm>
          <a:prstGeom prst="rect">
            <a:avLst/>
          </a:prstGeom>
          <a:gradFill flip="none" rotWithShape="1">
            <a:gsLst>
              <a:gs pos="0">
                <a:srgbClr val="002060"/>
              </a:gs>
              <a:gs pos="39999">
                <a:srgbClr val="85C2FF"/>
              </a:gs>
              <a:gs pos="70000">
                <a:srgbClr val="C4D6EB"/>
              </a:gs>
              <a:gs pos="100000">
                <a:srgbClr val="FFEBFA"/>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071670" y="642924"/>
            <a:ext cx="571472" cy="928694"/>
          </a:xfrm>
          <a:prstGeom prst="rect">
            <a:avLst/>
          </a:prstGeom>
          <a:gradFill flip="none" rotWithShape="1">
            <a:gsLst>
              <a:gs pos="0">
                <a:srgbClr val="002060"/>
              </a:gs>
              <a:gs pos="39999">
                <a:srgbClr val="85C2FF"/>
              </a:gs>
              <a:gs pos="70000">
                <a:srgbClr val="C4D6EB"/>
              </a:gs>
              <a:gs pos="100000">
                <a:srgbClr val="FFEBFA"/>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571768" y="1000138"/>
            <a:ext cx="571472" cy="928694"/>
          </a:xfrm>
          <a:prstGeom prst="rect">
            <a:avLst/>
          </a:prstGeom>
          <a:gradFill flip="none" rotWithShape="1">
            <a:gsLst>
              <a:gs pos="0">
                <a:srgbClr val="002060"/>
              </a:gs>
              <a:gs pos="39999">
                <a:srgbClr val="85C2FF"/>
              </a:gs>
              <a:gs pos="70000">
                <a:srgbClr val="C4D6EB"/>
              </a:gs>
              <a:gs pos="100000">
                <a:srgbClr val="FFEBFA"/>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143240" y="1500180"/>
            <a:ext cx="571472" cy="928694"/>
          </a:xfrm>
          <a:prstGeom prst="rect">
            <a:avLst/>
          </a:prstGeom>
          <a:gradFill flip="none" rotWithShape="1">
            <a:gsLst>
              <a:gs pos="0">
                <a:srgbClr val="002060"/>
              </a:gs>
              <a:gs pos="39999">
                <a:srgbClr val="85C2FF"/>
              </a:gs>
              <a:gs pos="70000">
                <a:srgbClr val="C4D6EB"/>
              </a:gs>
              <a:gs pos="100000">
                <a:srgbClr val="FFEBFA"/>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7143768" y="142858"/>
            <a:ext cx="571472" cy="928694"/>
          </a:xfrm>
          <a:prstGeom prst="rect">
            <a:avLst/>
          </a:prstGeom>
          <a:gradFill flip="none" rotWithShape="1">
            <a:gsLst>
              <a:gs pos="0">
                <a:srgbClr val="002060"/>
              </a:gs>
              <a:gs pos="39999">
                <a:srgbClr val="85C2FF"/>
              </a:gs>
              <a:gs pos="70000">
                <a:srgbClr val="C4D6EB"/>
              </a:gs>
              <a:gs pos="100000">
                <a:srgbClr val="FFEBFA"/>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572264" y="714362"/>
            <a:ext cx="571472" cy="928694"/>
          </a:xfrm>
          <a:prstGeom prst="rect">
            <a:avLst/>
          </a:prstGeom>
          <a:gradFill flip="none" rotWithShape="1">
            <a:gsLst>
              <a:gs pos="0">
                <a:srgbClr val="002060"/>
              </a:gs>
              <a:gs pos="39999">
                <a:srgbClr val="85C2FF"/>
              </a:gs>
              <a:gs pos="70000">
                <a:srgbClr val="C4D6EB"/>
              </a:gs>
              <a:gs pos="100000">
                <a:srgbClr val="FFEBFA"/>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000760" y="1142990"/>
            <a:ext cx="571472" cy="928694"/>
          </a:xfrm>
          <a:prstGeom prst="rect">
            <a:avLst/>
          </a:prstGeom>
          <a:gradFill flip="none" rotWithShape="1">
            <a:gsLst>
              <a:gs pos="0">
                <a:srgbClr val="002060"/>
              </a:gs>
              <a:gs pos="39999">
                <a:srgbClr val="85C2FF"/>
              </a:gs>
              <a:gs pos="70000">
                <a:srgbClr val="C4D6EB"/>
              </a:gs>
              <a:gs pos="100000">
                <a:srgbClr val="FFEBFA"/>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429256" y="1571618"/>
            <a:ext cx="571472" cy="928694"/>
          </a:xfrm>
          <a:prstGeom prst="rect">
            <a:avLst/>
          </a:prstGeom>
          <a:gradFill flip="none" rotWithShape="1">
            <a:gsLst>
              <a:gs pos="0">
                <a:srgbClr val="002060"/>
              </a:gs>
              <a:gs pos="39999">
                <a:srgbClr val="85C2FF"/>
              </a:gs>
              <a:gs pos="70000">
                <a:srgbClr val="C4D6EB"/>
              </a:gs>
              <a:gs pos="100000">
                <a:srgbClr val="FFEBFA"/>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1500198" y="4071924"/>
            <a:ext cx="571472" cy="928694"/>
          </a:xfrm>
          <a:prstGeom prst="rect">
            <a:avLst/>
          </a:prstGeom>
          <a:gradFill flip="none" rotWithShape="1">
            <a:gsLst>
              <a:gs pos="0">
                <a:srgbClr val="002060"/>
              </a:gs>
              <a:gs pos="39999">
                <a:srgbClr val="85C2FF"/>
              </a:gs>
              <a:gs pos="70000">
                <a:srgbClr val="C4D6EB"/>
              </a:gs>
              <a:gs pos="100000">
                <a:srgbClr val="FFEBFA"/>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2071670" y="3571882"/>
            <a:ext cx="571472" cy="928694"/>
          </a:xfrm>
          <a:prstGeom prst="rect">
            <a:avLst/>
          </a:prstGeom>
          <a:gradFill flip="none" rotWithShape="1">
            <a:gsLst>
              <a:gs pos="0">
                <a:srgbClr val="002060"/>
              </a:gs>
              <a:gs pos="39999">
                <a:srgbClr val="85C2FF"/>
              </a:gs>
              <a:gs pos="70000">
                <a:srgbClr val="C4D6EB"/>
              </a:gs>
              <a:gs pos="100000">
                <a:srgbClr val="FFEBFA"/>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2643206" y="3143230"/>
            <a:ext cx="571472" cy="928694"/>
          </a:xfrm>
          <a:prstGeom prst="rect">
            <a:avLst/>
          </a:prstGeom>
          <a:gradFill flip="none" rotWithShape="1">
            <a:gsLst>
              <a:gs pos="0">
                <a:srgbClr val="002060"/>
              </a:gs>
              <a:gs pos="39999">
                <a:srgbClr val="85C2FF"/>
              </a:gs>
              <a:gs pos="70000">
                <a:srgbClr val="C4D6EB"/>
              </a:gs>
              <a:gs pos="100000">
                <a:srgbClr val="FFEBFA"/>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3214678" y="2643188"/>
            <a:ext cx="571472" cy="928694"/>
          </a:xfrm>
          <a:prstGeom prst="rect">
            <a:avLst/>
          </a:prstGeom>
          <a:gradFill flip="none" rotWithShape="1">
            <a:gsLst>
              <a:gs pos="0">
                <a:srgbClr val="002060"/>
              </a:gs>
              <a:gs pos="39999">
                <a:srgbClr val="85C2FF"/>
              </a:gs>
              <a:gs pos="70000">
                <a:srgbClr val="C4D6EB"/>
              </a:gs>
              <a:gs pos="100000">
                <a:srgbClr val="FFEBFA"/>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215206" y="4000486"/>
            <a:ext cx="571472" cy="928694"/>
          </a:xfrm>
          <a:prstGeom prst="rect">
            <a:avLst/>
          </a:prstGeom>
          <a:gradFill flip="none" rotWithShape="1">
            <a:gsLst>
              <a:gs pos="0">
                <a:srgbClr val="002060"/>
              </a:gs>
              <a:gs pos="39999">
                <a:srgbClr val="85C2FF"/>
              </a:gs>
              <a:gs pos="70000">
                <a:srgbClr val="C4D6EB"/>
              </a:gs>
              <a:gs pos="100000">
                <a:srgbClr val="FFEBFA"/>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6643702" y="3571882"/>
            <a:ext cx="571472" cy="928694"/>
          </a:xfrm>
          <a:prstGeom prst="rect">
            <a:avLst/>
          </a:prstGeom>
          <a:gradFill flip="none" rotWithShape="1">
            <a:gsLst>
              <a:gs pos="0">
                <a:srgbClr val="002060"/>
              </a:gs>
              <a:gs pos="39999">
                <a:srgbClr val="85C2FF"/>
              </a:gs>
              <a:gs pos="70000">
                <a:srgbClr val="C4D6EB"/>
              </a:gs>
              <a:gs pos="100000">
                <a:srgbClr val="FFEBFA"/>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6000760" y="3143254"/>
            <a:ext cx="571472" cy="928694"/>
          </a:xfrm>
          <a:prstGeom prst="rect">
            <a:avLst/>
          </a:prstGeom>
          <a:gradFill flip="none" rotWithShape="1">
            <a:gsLst>
              <a:gs pos="0">
                <a:srgbClr val="002060"/>
              </a:gs>
              <a:gs pos="39999">
                <a:srgbClr val="85C2FF"/>
              </a:gs>
              <a:gs pos="70000">
                <a:srgbClr val="C4D6EB"/>
              </a:gs>
              <a:gs pos="100000">
                <a:srgbClr val="FFEBFA"/>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5429256" y="2714650"/>
            <a:ext cx="571472" cy="928694"/>
          </a:xfrm>
          <a:prstGeom prst="rect">
            <a:avLst/>
          </a:prstGeom>
          <a:gradFill flip="none" rotWithShape="1">
            <a:gsLst>
              <a:gs pos="0">
                <a:srgbClr val="002060"/>
              </a:gs>
              <a:gs pos="39999">
                <a:srgbClr val="85C2FF"/>
              </a:gs>
              <a:gs pos="70000">
                <a:srgbClr val="C4D6EB"/>
              </a:gs>
              <a:gs pos="100000">
                <a:srgbClr val="FFEBFA"/>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14346" y="-571522"/>
            <a:ext cx="9572692" cy="6858048"/>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 calcmode="lin" valueType="num">
                                      <p:cBhvr additive="base">
                                        <p:cTn id="9" dur="2000" fill="hold"/>
                                        <p:tgtEl>
                                          <p:spTgt spid="8"/>
                                        </p:tgtEl>
                                        <p:attrNameLst>
                                          <p:attrName>ppt_x</p:attrName>
                                        </p:attrNameLst>
                                      </p:cBhvr>
                                      <p:tavLst>
                                        <p:tav tm="0">
                                          <p:val>
                                            <p:strVal val="1+#ppt_w/2"/>
                                          </p:val>
                                        </p:tav>
                                        <p:tav tm="100000">
                                          <p:val>
                                            <p:strVal val="#ppt_x"/>
                                          </p:val>
                                        </p:tav>
                                      </p:tavLst>
                                    </p:anim>
                                    <p:anim calcmode="lin" valueType="num">
                                      <p:cBhvr additive="base">
                                        <p:cTn id="10" dur="2000" fill="hold"/>
                                        <p:tgtEl>
                                          <p:spTgt spid="8"/>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2000" fill="hold"/>
                                        <p:tgtEl>
                                          <p:spTgt spid="12"/>
                                        </p:tgtEl>
                                        <p:attrNameLst>
                                          <p:attrName>ppt_x</p:attrName>
                                        </p:attrNameLst>
                                      </p:cBhvr>
                                      <p:tavLst>
                                        <p:tav tm="0">
                                          <p:val>
                                            <p:strVal val="1+#ppt_w/2"/>
                                          </p:val>
                                        </p:tav>
                                        <p:tav tm="100000">
                                          <p:val>
                                            <p:strVal val="#ppt_x"/>
                                          </p:val>
                                        </p:tav>
                                      </p:tavLst>
                                    </p:anim>
                                    <p:anim calcmode="lin" valueType="num">
                                      <p:cBhvr additive="base">
                                        <p:cTn id="14" dur="2000" fill="hold"/>
                                        <p:tgtEl>
                                          <p:spTgt spid="12"/>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000" fill="hold"/>
                                        <p:tgtEl>
                                          <p:spTgt spid="13"/>
                                        </p:tgtEl>
                                        <p:attrNameLst>
                                          <p:attrName>ppt_x</p:attrName>
                                        </p:attrNameLst>
                                      </p:cBhvr>
                                      <p:tavLst>
                                        <p:tav tm="0">
                                          <p:val>
                                            <p:strVal val="1+#ppt_w/2"/>
                                          </p:val>
                                        </p:tav>
                                        <p:tav tm="100000">
                                          <p:val>
                                            <p:strVal val="#ppt_x"/>
                                          </p:val>
                                        </p:tav>
                                      </p:tavLst>
                                    </p:anim>
                                    <p:anim calcmode="lin" valueType="num">
                                      <p:cBhvr additive="base">
                                        <p:cTn id="18" dur="20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2000" fill="hold"/>
                                        <p:tgtEl>
                                          <p:spTgt spid="14"/>
                                        </p:tgtEl>
                                        <p:attrNameLst>
                                          <p:attrName>ppt_x</p:attrName>
                                        </p:attrNameLst>
                                      </p:cBhvr>
                                      <p:tavLst>
                                        <p:tav tm="0">
                                          <p:val>
                                            <p:strVal val="1+#ppt_w/2"/>
                                          </p:val>
                                        </p:tav>
                                        <p:tav tm="100000">
                                          <p:val>
                                            <p:strVal val="#ppt_x"/>
                                          </p:val>
                                        </p:tav>
                                      </p:tavLst>
                                    </p:anim>
                                    <p:anim calcmode="lin" valueType="num">
                                      <p:cBhvr additive="base">
                                        <p:cTn id="22" dur="2000" fill="hold"/>
                                        <p:tgtEl>
                                          <p:spTgt spid="14"/>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1+#ppt_w/2"/>
                                          </p:val>
                                        </p:tav>
                                        <p:tav tm="100000">
                                          <p:val>
                                            <p:strVal val="#ppt_x"/>
                                          </p:val>
                                        </p:tav>
                                      </p:tavLst>
                                    </p:anim>
                                    <p:anim calcmode="lin" valueType="num">
                                      <p:cBhvr additive="base">
                                        <p:cTn id="26" dur="2000" fill="hold"/>
                                        <p:tgtEl>
                                          <p:spTgt spid="15"/>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0-#ppt_w/2"/>
                                          </p:val>
                                        </p:tav>
                                        <p:tav tm="100000">
                                          <p:val>
                                            <p:strVal val="#ppt_x"/>
                                          </p:val>
                                        </p:tav>
                                      </p:tavLst>
                                    </p:anim>
                                    <p:anim calcmode="lin" valueType="num">
                                      <p:cBhvr additive="base">
                                        <p:cTn id="42" dur="2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0-#ppt_w/2"/>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0-#ppt_w/2"/>
                                          </p:val>
                                        </p:tav>
                                        <p:tav tm="100000">
                                          <p:val>
                                            <p:strVal val="#ppt_x"/>
                                          </p:val>
                                        </p:tav>
                                      </p:tavLst>
                                    </p:anim>
                                    <p:anim calcmode="lin" valueType="num">
                                      <p:cBhvr additive="base">
                                        <p:cTn id="50" dur="2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2000" fill="hold"/>
                                        <p:tgtEl>
                                          <p:spTgt spid="24"/>
                                        </p:tgtEl>
                                        <p:attrNameLst>
                                          <p:attrName>ppt_x</p:attrName>
                                        </p:attrNameLst>
                                      </p:cBhvr>
                                      <p:tavLst>
                                        <p:tav tm="0">
                                          <p:val>
                                            <p:strVal val="0-#ppt_w/2"/>
                                          </p:val>
                                        </p:tav>
                                        <p:tav tm="100000">
                                          <p:val>
                                            <p:strVal val="#ppt_x"/>
                                          </p:val>
                                        </p:tav>
                                      </p:tavLst>
                                    </p:anim>
                                    <p:anim calcmode="lin" valueType="num">
                                      <p:cBhvr additive="base">
                                        <p:cTn id="54" dur="2000" fill="hold"/>
                                        <p:tgtEl>
                                          <p:spTgt spid="24"/>
                                        </p:tgtEl>
                                        <p:attrNameLst>
                                          <p:attrName>ppt_y</p:attrName>
                                        </p:attrNameLst>
                                      </p:cBhvr>
                                      <p:tavLst>
                                        <p:tav tm="0">
                                          <p:val>
                                            <p:strVal val="0-#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2000" fill="hold"/>
                                        <p:tgtEl>
                                          <p:spTgt spid="25"/>
                                        </p:tgtEl>
                                        <p:attrNameLst>
                                          <p:attrName>ppt_x</p:attrName>
                                        </p:attrNameLst>
                                      </p:cBhvr>
                                      <p:tavLst>
                                        <p:tav tm="0">
                                          <p:val>
                                            <p:strVal val="0-#ppt_w/2"/>
                                          </p:val>
                                        </p:tav>
                                        <p:tav tm="100000">
                                          <p:val>
                                            <p:strVal val="#ppt_x"/>
                                          </p:val>
                                        </p:tav>
                                      </p:tavLst>
                                    </p:anim>
                                    <p:anim calcmode="lin" valueType="num">
                                      <p:cBhvr additive="base">
                                        <p:cTn id="58" dur="2000" fill="hold"/>
                                        <p:tgtEl>
                                          <p:spTgt spid="25"/>
                                        </p:tgtEl>
                                        <p:attrNameLst>
                                          <p:attrName>ppt_y</p:attrName>
                                        </p:attrNameLst>
                                      </p:cBhvr>
                                      <p:tavLst>
                                        <p:tav tm="0">
                                          <p:val>
                                            <p:strVal val="0-#ppt_h/2"/>
                                          </p:val>
                                        </p:tav>
                                        <p:tav tm="100000">
                                          <p:val>
                                            <p:strVal val="#ppt_y"/>
                                          </p:val>
                                        </p:tav>
                                      </p:tavLst>
                                    </p:anim>
                                  </p:childTnLst>
                                </p:cTn>
                              </p:par>
                              <p:par>
                                <p:cTn id="59" presetID="2" presetClass="entr" presetSubtype="9"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2000" fill="hold"/>
                                        <p:tgtEl>
                                          <p:spTgt spid="26"/>
                                        </p:tgtEl>
                                        <p:attrNameLst>
                                          <p:attrName>ppt_x</p:attrName>
                                        </p:attrNameLst>
                                      </p:cBhvr>
                                      <p:tavLst>
                                        <p:tav tm="0">
                                          <p:val>
                                            <p:strVal val="0-#ppt_w/2"/>
                                          </p:val>
                                        </p:tav>
                                        <p:tav tm="100000">
                                          <p:val>
                                            <p:strVal val="#ppt_x"/>
                                          </p:val>
                                        </p:tav>
                                      </p:tavLst>
                                    </p:anim>
                                    <p:anim calcmode="lin" valueType="num">
                                      <p:cBhvr additive="base">
                                        <p:cTn id="62" dur="2000" fill="hold"/>
                                        <p:tgtEl>
                                          <p:spTgt spid="26"/>
                                        </p:tgtEl>
                                        <p:attrNameLst>
                                          <p:attrName>ppt_y</p:attrName>
                                        </p:attrNameLst>
                                      </p:cBhvr>
                                      <p:tavLst>
                                        <p:tav tm="0">
                                          <p:val>
                                            <p:strVal val="0-#ppt_h/2"/>
                                          </p:val>
                                        </p:tav>
                                        <p:tav tm="100000">
                                          <p:val>
                                            <p:strVal val="#ppt_y"/>
                                          </p:val>
                                        </p:tav>
                                      </p:tavLst>
                                    </p:anim>
                                  </p:childTnLst>
                                </p:cTn>
                              </p:par>
                              <p:par>
                                <p:cTn id="63" presetID="2" presetClass="entr" presetSubtype="9" fill="hold" grpId="0"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2000" fill="hold"/>
                                        <p:tgtEl>
                                          <p:spTgt spid="27"/>
                                        </p:tgtEl>
                                        <p:attrNameLst>
                                          <p:attrName>ppt_x</p:attrName>
                                        </p:attrNameLst>
                                      </p:cBhvr>
                                      <p:tavLst>
                                        <p:tav tm="0">
                                          <p:val>
                                            <p:strVal val="0-#ppt_w/2"/>
                                          </p:val>
                                        </p:tav>
                                        <p:tav tm="100000">
                                          <p:val>
                                            <p:strVal val="#ppt_x"/>
                                          </p:val>
                                        </p:tav>
                                      </p:tavLst>
                                    </p:anim>
                                    <p:anim calcmode="lin" valueType="num">
                                      <p:cBhvr additive="base">
                                        <p:cTn id="66" dur="2000" fill="hold"/>
                                        <p:tgtEl>
                                          <p:spTgt spid="27"/>
                                        </p:tgtEl>
                                        <p:attrNameLst>
                                          <p:attrName>ppt_y</p:attrName>
                                        </p:attrNameLst>
                                      </p:cBhvr>
                                      <p:tavLst>
                                        <p:tav tm="0">
                                          <p:val>
                                            <p:strVal val="0-#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2000" fill="hold"/>
                                        <p:tgtEl>
                                          <p:spTgt spid="11"/>
                                        </p:tgtEl>
                                        <p:attrNameLst>
                                          <p:attrName>ppt_x</p:attrName>
                                        </p:attrNameLst>
                                      </p:cBhvr>
                                      <p:tavLst>
                                        <p:tav tm="0">
                                          <p:val>
                                            <p:strVal val="1+#ppt_w/2"/>
                                          </p:val>
                                        </p:tav>
                                        <p:tav tm="100000">
                                          <p:val>
                                            <p:strVal val="#ppt_x"/>
                                          </p:val>
                                        </p:tav>
                                      </p:tavLst>
                                    </p:anim>
                                    <p:anim calcmode="lin" valueType="num">
                                      <p:cBhvr additive="base">
                                        <p:cTn id="70" dur="2000" fill="hold"/>
                                        <p:tgtEl>
                                          <p:spTgt spid="11"/>
                                        </p:tgtEl>
                                        <p:attrNameLst>
                                          <p:attrName>ppt_y</p:attrName>
                                        </p:attrNameLst>
                                      </p:cBhvr>
                                      <p:tavLst>
                                        <p:tav tm="0">
                                          <p:val>
                                            <p:strVal val="0-#ppt_h/2"/>
                                          </p:val>
                                        </p:tav>
                                        <p:tav tm="100000">
                                          <p:val>
                                            <p:strVal val="#ppt_y"/>
                                          </p:val>
                                        </p:tav>
                                      </p:tavLst>
                                    </p:anim>
                                  </p:childTnLst>
                                </p:cTn>
                              </p:par>
                              <p:par>
                                <p:cTn id="71" presetID="2" presetClass="entr" presetSubtype="3"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3"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1+#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3"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1+#ppt_w/2"/>
                                          </p:val>
                                        </p:tav>
                                        <p:tav tm="100000">
                                          <p:val>
                                            <p:strVal val="#ppt_x"/>
                                          </p:val>
                                        </p:tav>
                                      </p:tavLst>
                                    </p:anim>
                                    <p:anim calcmode="lin" valueType="num">
                                      <p:cBhvr additive="base">
                                        <p:cTn id="82" dur="2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3"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1+#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8" presetClass="entr" presetSubtype="16" fill="hold" grpId="1" nodeType="withEffect">
                                  <p:stCondLst>
                                    <p:cond delay="0"/>
                                  </p:stCondLst>
                                  <p:childTnLst>
                                    <p:set>
                                      <p:cBhvr>
                                        <p:cTn id="88" dur="1" fill="hold">
                                          <p:stCondLst>
                                            <p:cond delay="0"/>
                                          </p:stCondLst>
                                        </p:cTn>
                                        <p:tgtEl>
                                          <p:spTgt spid="8"/>
                                        </p:tgtEl>
                                        <p:attrNameLst>
                                          <p:attrName>style.visibility</p:attrName>
                                        </p:attrNameLst>
                                      </p:cBhvr>
                                      <p:to>
                                        <p:strVal val="visible"/>
                                      </p:to>
                                    </p:set>
                                    <p:animEffect transition="in" filter="diamond(in)">
                                      <p:cBhvr>
                                        <p:cTn id="89" dur="2000"/>
                                        <p:tgtEl>
                                          <p:spTgt spid="8"/>
                                        </p:tgtEl>
                                      </p:cBhvr>
                                    </p:animEffect>
                                  </p:childTnLst>
                                </p:cTn>
                              </p:par>
                              <p:par>
                                <p:cTn id="90" presetID="8" presetClass="entr" presetSubtype="16" fill="hold" grpId="1"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diamond(in)">
                                      <p:cBhvr>
                                        <p:cTn id="92" dur="2000"/>
                                        <p:tgtEl>
                                          <p:spTgt spid="11"/>
                                        </p:tgtEl>
                                      </p:cBhvr>
                                    </p:animEffect>
                                  </p:childTnLst>
                                </p:cTn>
                              </p:par>
                              <p:par>
                                <p:cTn id="93" presetID="8" presetClass="entr" presetSubtype="16" fill="hold" grpId="1"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diamond(in)">
                                      <p:cBhvr>
                                        <p:cTn id="95" dur="2000"/>
                                        <p:tgtEl>
                                          <p:spTgt spid="12"/>
                                        </p:tgtEl>
                                      </p:cBhvr>
                                    </p:animEffect>
                                  </p:childTnLst>
                                </p:cTn>
                              </p:par>
                              <p:par>
                                <p:cTn id="96" presetID="8" presetClass="entr" presetSubtype="16"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diamond(in)">
                                      <p:cBhvr>
                                        <p:cTn id="98" dur="2000"/>
                                        <p:tgtEl>
                                          <p:spTgt spid="13"/>
                                        </p:tgtEl>
                                      </p:cBhvr>
                                    </p:animEffect>
                                  </p:childTnLst>
                                </p:cTn>
                              </p:par>
                              <p:par>
                                <p:cTn id="99" presetID="8" presetClass="entr" presetSubtype="16"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diamond(in)">
                                      <p:cBhvr>
                                        <p:cTn id="101" dur="2000"/>
                                        <p:tgtEl>
                                          <p:spTgt spid="14"/>
                                        </p:tgtEl>
                                      </p:cBhvr>
                                    </p:animEffect>
                                  </p:childTnLst>
                                </p:cTn>
                              </p:par>
                              <p:par>
                                <p:cTn id="102" presetID="8" presetClass="entr" presetSubtype="16" fill="hold" grpId="1"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diamond(in)">
                                      <p:cBhvr>
                                        <p:cTn id="104" dur="2000"/>
                                        <p:tgtEl>
                                          <p:spTgt spid="15"/>
                                        </p:tgtEl>
                                      </p:cBhvr>
                                    </p:animEffect>
                                  </p:childTnLst>
                                </p:cTn>
                              </p:par>
                              <p:par>
                                <p:cTn id="105" presetID="8" presetClass="entr" presetSubtype="16" fill="hold" grpId="1" nodeType="withEffect">
                                  <p:stCondLst>
                                    <p:cond delay="0"/>
                                  </p:stCondLst>
                                  <p:childTnLst>
                                    <p:set>
                                      <p:cBhvr>
                                        <p:cTn id="106" dur="1" fill="hold">
                                          <p:stCondLst>
                                            <p:cond delay="0"/>
                                          </p:stCondLst>
                                        </p:cTn>
                                        <p:tgtEl>
                                          <p:spTgt spid="20"/>
                                        </p:tgtEl>
                                        <p:attrNameLst>
                                          <p:attrName>style.visibility</p:attrName>
                                        </p:attrNameLst>
                                      </p:cBhvr>
                                      <p:to>
                                        <p:strVal val="visible"/>
                                      </p:to>
                                    </p:set>
                                    <p:animEffect transition="in" filter="diamond(in)">
                                      <p:cBhvr>
                                        <p:cTn id="107" dur="2000"/>
                                        <p:tgtEl>
                                          <p:spTgt spid="20"/>
                                        </p:tgtEl>
                                      </p:cBhvr>
                                    </p:animEffect>
                                  </p:childTnLst>
                                </p:cTn>
                              </p:par>
                              <p:par>
                                <p:cTn id="108" presetID="8" presetClass="entr" presetSubtype="16" fill="hold" grpId="1" nodeType="withEffect">
                                  <p:stCondLst>
                                    <p:cond delay="0"/>
                                  </p:stCondLst>
                                  <p:childTnLst>
                                    <p:set>
                                      <p:cBhvr>
                                        <p:cTn id="109" dur="1" fill="hold">
                                          <p:stCondLst>
                                            <p:cond delay="0"/>
                                          </p:stCondLst>
                                        </p:cTn>
                                        <p:tgtEl>
                                          <p:spTgt spid="21"/>
                                        </p:tgtEl>
                                        <p:attrNameLst>
                                          <p:attrName>style.visibility</p:attrName>
                                        </p:attrNameLst>
                                      </p:cBhvr>
                                      <p:to>
                                        <p:strVal val="visible"/>
                                      </p:to>
                                    </p:set>
                                    <p:animEffect transition="in" filter="diamond(in)">
                                      <p:cBhvr>
                                        <p:cTn id="110" dur="2000"/>
                                        <p:tgtEl>
                                          <p:spTgt spid="21"/>
                                        </p:tgtEl>
                                      </p:cBhvr>
                                    </p:animEffect>
                                  </p:childTnLst>
                                </p:cTn>
                              </p:par>
                              <p:par>
                                <p:cTn id="111" presetID="8" presetClass="entr" presetSubtype="16" fill="hold" grpId="1" nodeType="withEffect">
                                  <p:stCondLst>
                                    <p:cond delay="0"/>
                                  </p:stCondLst>
                                  <p:childTnLst>
                                    <p:set>
                                      <p:cBhvr>
                                        <p:cTn id="112" dur="1" fill="hold">
                                          <p:stCondLst>
                                            <p:cond delay="0"/>
                                          </p:stCondLst>
                                        </p:cTn>
                                        <p:tgtEl>
                                          <p:spTgt spid="22"/>
                                        </p:tgtEl>
                                        <p:attrNameLst>
                                          <p:attrName>style.visibility</p:attrName>
                                        </p:attrNameLst>
                                      </p:cBhvr>
                                      <p:to>
                                        <p:strVal val="visible"/>
                                      </p:to>
                                    </p:set>
                                    <p:animEffect transition="in" filter="diamond(in)">
                                      <p:cBhvr>
                                        <p:cTn id="113" dur="2000"/>
                                        <p:tgtEl>
                                          <p:spTgt spid="22"/>
                                        </p:tgtEl>
                                      </p:cBhvr>
                                    </p:animEffect>
                                  </p:childTnLst>
                                </p:cTn>
                              </p:par>
                              <p:par>
                                <p:cTn id="114" presetID="8" presetClass="entr" presetSubtype="16" fill="hold" grpId="1" nodeType="withEffect">
                                  <p:stCondLst>
                                    <p:cond delay="0"/>
                                  </p:stCondLst>
                                  <p:childTnLst>
                                    <p:set>
                                      <p:cBhvr>
                                        <p:cTn id="115" dur="1" fill="hold">
                                          <p:stCondLst>
                                            <p:cond delay="0"/>
                                          </p:stCondLst>
                                        </p:cTn>
                                        <p:tgtEl>
                                          <p:spTgt spid="23"/>
                                        </p:tgtEl>
                                        <p:attrNameLst>
                                          <p:attrName>style.visibility</p:attrName>
                                        </p:attrNameLst>
                                      </p:cBhvr>
                                      <p:to>
                                        <p:strVal val="visible"/>
                                      </p:to>
                                    </p:set>
                                    <p:animEffect transition="in" filter="diamond(in)">
                                      <p:cBhvr>
                                        <p:cTn id="116" dur="2000"/>
                                        <p:tgtEl>
                                          <p:spTgt spid="23"/>
                                        </p:tgtEl>
                                      </p:cBhvr>
                                    </p:animEffect>
                                  </p:childTnLst>
                                </p:cTn>
                              </p:par>
                              <p:par>
                                <p:cTn id="117" presetID="8" presetClass="entr" presetSubtype="16" fill="hold" grpId="1" nodeType="withEffect">
                                  <p:stCondLst>
                                    <p:cond delay="0"/>
                                  </p:stCondLst>
                                  <p:childTnLst>
                                    <p:set>
                                      <p:cBhvr>
                                        <p:cTn id="118" dur="1" fill="hold">
                                          <p:stCondLst>
                                            <p:cond delay="0"/>
                                          </p:stCondLst>
                                        </p:cTn>
                                        <p:tgtEl>
                                          <p:spTgt spid="9"/>
                                        </p:tgtEl>
                                        <p:attrNameLst>
                                          <p:attrName>style.visibility</p:attrName>
                                        </p:attrNameLst>
                                      </p:cBhvr>
                                      <p:to>
                                        <p:strVal val="visible"/>
                                      </p:to>
                                    </p:set>
                                    <p:animEffect transition="in" filter="diamond(in)">
                                      <p:cBhvr>
                                        <p:cTn id="119" dur="2000"/>
                                        <p:tgtEl>
                                          <p:spTgt spid="9"/>
                                        </p:tgtEl>
                                      </p:cBhvr>
                                    </p:animEffect>
                                  </p:childTnLst>
                                </p:cTn>
                              </p:par>
                              <p:par>
                                <p:cTn id="120" presetID="8" presetClass="entr" presetSubtype="16" fill="hold" grpId="1" nodeType="withEffect">
                                  <p:stCondLst>
                                    <p:cond delay="0"/>
                                  </p:stCondLst>
                                  <p:childTnLst>
                                    <p:set>
                                      <p:cBhvr>
                                        <p:cTn id="121" dur="1" fill="hold">
                                          <p:stCondLst>
                                            <p:cond delay="0"/>
                                          </p:stCondLst>
                                        </p:cTn>
                                        <p:tgtEl>
                                          <p:spTgt spid="10"/>
                                        </p:tgtEl>
                                        <p:attrNameLst>
                                          <p:attrName>style.visibility</p:attrName>
                                        </p:attrNameLst>
                                      </p:cBhvr>
                                      <p:to>
                                        <p:strVal val="visible"/>
                                      </p:to>
                                    </p:set>
                                    <p:animEffect transition="in" filter="diamond(in)">
                                      <p:cBhvr>
                                        <p:cTn id="122" dur="2000"/>
                                        <p:tgtEl>
                                          <p:spTgt spid="10"/>
                                        </p:tgtEl>
                                      </p:cBhvr>
                                    </p:animEffect>
                                  </p:childTnLst>
                                </p:cTn>
                              </p:par>
                              <p:par>
                                <p:cTn id="123" presetID="8" presetClass="entr" presetSubtype="16" fill="hold" grpId="1" nodeType="withEffect">
                                  <p:stCondLst>
                                    <p:cond delay="0"/>
                                  </p:stCondLst>
                                  <p:childTnLst>
                                    <p:set>
                                      <p:cBhvr>
                                        <p:cTn id="124" dur="1" fill="hold">
                                          <p:stCondLst>
                                            <p:cond delay="0"/>
                                          </p:stCondLst>
                                        </p:cTn>
                                        <p:tgtEl>
                                          <p:spTgt spid="16"/>
                                        </p:tgtEl>
                                        <p:attrNameLst>
                                          <p:attrName>style.visibility</p:attrName>
                                        </p:attrNameLst>
                                      </p:cBhvr>
                                      <p:to>
                                        <p:strVal val="visible"/>
                                      </p:to>
                                    </p:set>
                                    <p:animEffect transition="in" filter="diamond(in)">
                                      <p:cBhvr>
                                        <p:cTn id="125" dur="2000"/>
                                        <p:tgtEl>
                                          <p:spTgt spid="16"/>
                                        </p:tgtEl>
                                      </p:cBhvr>
                                    </p:animEffect>
                                  </p:childTnLst>
                                </p:cTn>
                              </p:par>
                              <p:par>
                                <p:cTn id="126" presetID="8" presetClass="entr" presetSubtype="16" fill="hold" grpId="1" nodeType="withEffect">
                                  <p:stCondLst>
                                    <p:cond delay="0"/>
                                  </p:stCondLst>
                                  <p:childTnLst>
                                    <p:set>
                                      <p:cBhvr>
                                        <p:cTn id="127" dur="1" fill="hold">
                                          <p:stCondLst>
                                            <p:cond delay="0"/>
                                          </p:stCondLst>
                                        </p:cTn>
                                        <p:tgtEl>
                                          <p:spTgt spid="17"/>
                                        </p:tgtEl>
                                        <p:attrNameLst>
                                          <p:attrName>style.visibility</p:attrName>
                                        </p:attrNameLst>
                                      </p:cBhvr>
                                      <p:to>
                                        <p:strVal val="visible"/>
                                      </p:to>
                                    </p:set>
                                    <p:animEffect transition="in" filter="diamond(in)">
                                      <p:cBhvr>
                                        <p:cTn id="128" dur="2000"/>
                                        <p:tgtEl>
                                          <p:spTgt spid="17"/>
                                        </p:tgtEl>
                                      </p:cBhvr>
                                    </p:animEffect>
                                  </p:childTnLst>
                                </p:cTn>
                              </p:par>
                              <p:par>
                                <p:cTn id="129" presetID="8" presetClass="entr" presetSubtype="16" fill="hold" grpId="1" nodeType="withEffect">
                                  <p:stCondLst>
                                    <p:cond delay="0"/>
                                  </p:stCondLst>
                                  <p:childTnLst>
                                    <p:set>
                                      <p:cBhvr>
                                        <p:cTn id="130" dur="1" fill="hold">
                                          <p:stCondLst>
                                            <p:cond delay="0"/>
                                          </p:stCondLst>
                                        </p:cTn>
                                        <p:tgtEl>
                                          <p:spTgt spid="18"/>
                                        </p:tgtEl>
                                        <p:attrNameLst>
                                          <p:attrName>style.visibility</p:attrName>
                                        </p:attrNameLst>
                                      </p:cBhvr>
                                      <p:to>
                                        <p:strVal val="visible"/>
                                      </p:to>
                                    </p:set>
                                    <p:animEffect transition="in" filter="diamond(in)">
                                      <p:cBhvr>
                                        <p:cTn id="131" dur="2000"/>
                                        <p:tgtEl>
                                          <p:spTgt spid="18"/>
                                        </p:tgtEl>
                                      </p:cBhvr>
                                    </p:animEffect>
                                  </p:childTnLst>
                                </p:cTn>
                              </p:par>
                              <p:par>
                                <p:cTn id="132" presetID="8" presetClass="entr" presetSubtype="16" fill="hold" grpId="1" nodeType="withEffect">
                                  <p:stCondLst>
                                    <p:cond delay="0"/>
                                  </p:stCondLst>
                                  <p:childTnLst>
                                    <p:set>
                                      <p:cBhvr>
                                        <p:cTn id="133" dur="1" fill="hold">
                                          <p:stCondLst>
                                            <p:cond delay="0"/>
                                          </p:stCondLst>
                                        </p:cTn>
                                        <p:tgtEl>
                                          <p:spTgt spid="19"/>
                                        </p:tgtEl>
                                        <p:attrNameLst>
                                          <p:attrName>style.visibility</p:attrName>
                                        </p:attrNameLst>
                                      </p:cBhvr>
                                      <p:to>
                                        <p:strVal val="visible"/>
                                      </p:to>
                                    </p:set>
                                    <p:animEffect transition="in" filter="diamond(in)">
                                      <p:cBhvr>
                                        <p:cTn id="134" dur="2000"/>
                                        <p:tgtEl>
                                          <p:spTgt spid="19"/>
                                        </p:tgtEl>
                                      </p:cBhvr>
                                    </p:animEffect>
                                  </p:childTnLst>
                                </p:cTn>
                              </p:par>
                              <p:par>
                                <p:cTn id="135" presetID="8" presetClass="entr" presetSubtype="16" fill="hold" grpId="1" nodeType="withEffect">
                                  <p:stCondLst>
                                    <p:cond delay="0"/>
                                  </p:stCondLst>
                                  <p:childTnLst>
                                    <p:set>
                                      <p:cBhvr>
                                        <p:cTn id="136" dur="1" fill="hold">
                                          <p:stCondLst>
                                            <p:cond delay="0"/>
                                          </p:stCondLst>
                                        </p:cTn>
                                        <p:tgtEl>
                                          <p:spTgt spid="24"/>
                                        </p:tgtEl>
                                        <p:attrNameLst>
                                          <p:attrName>style.visibility</p:attrName>
                                        </p:attrNameLst>
                                      </p:cBhvr>
                                      <p:to>
                                        <p:strVal val="visible"/>
                                      </p:to>
                                    </p:set>
                                    <p:animEffect transition="in" filter="diamond(in)">
                                      <p:cBhvr>
                                        <p:cTn id="137" dur="2000"/>
                                        <p:tgtEl>
                                          <p:spTgt spid="24"/>
                                        </p:tgtEl>
                                      </p:cBhvr>
                                    </p:animEffect>
                                  </p:childTnLst>
                                </p:cTn>
                              </p:par>
                              <p:par>
                                <p:cTn id="138" presetID="8" presetClass="entr" presetSubtype="16" fill="hold" grpId="1" nodeType="withEffect">
                                  <p:stCondLst>
                                    <p:cond delay="0"/>
                                  </p:stCondLst>
                                  <p:childTnLst>
                                    <p:set>
                                      <p:cBhvr>
                                        <p:cTn id="139" dur="1" fill="hold">
                                          <p:stCondLst>
                                            <p:cond delay="0"/>
                                          </p:stCondLst>
                                        </p:cTn>
                                        <p:tgtEl>
                                          <p:spTgt spid="25"/>
                                        </p:tgtEl>
                                        <p:attrNameLst>
                                          <p:attrName>style.visibility</p:attrName>
                                        </p:attrNameLst>
                                      </p:cBhvr>
                                      <p:to>
                                        <p:strVal val="visible"/>
                                      </p:to>
                                    </p:set>
                                    <p:animEffect transition="in" filter="diamond(in)">
                                      <p:cBhvr>
                                        <p:cTn id="140" dur="2000"/>
                                        <p:tgtEl>
                                          <p:spTgt spid="25"/>
                                        </p:tgtEl>
                                      </p:cBhvr>
                                    </p:animEffect>
                                  </p:childTnLst>
                                </p:cTn>
                              </p:par>
                              <p:par>
                                <p:cTn id="141" presetID="8" presetClass="entr" presetSubtype="16" fill="hold" grpId="1" nodeType="withEffect">
                                  <p:stCondLst>
                                    <p:cond delay="0"/>
                                  </p:stCondLst>
                                  <p:childTnLst>
                                    <p:set>
                                      <p:cBhvr>
                                        <p:cTn id="142" dur="1" fill="hold">
                                          <p:stCondLst>
                                            <p:cond delay="0"/>
                                          </p:stCondLst>
                                        </p:cTn>
                                        <p:tgtEl>
                                          <p:spTgt spid="26"/>
                                        </p:tgtEl>
                                        <p:attrNameLst>
                                          <p:attrName>style.visibility</p:attrName>
                                        </p:attrNameLst>
                                      </p:cBhvr>
                                      <p:to>
                                        <p:strVal val="visible"/>
                                      </p:to>
                                    </p:set>
                                    <p:animEffect transition="in" filter="diamond(in)">
                                      <p:cBhvr>
                                        <p:cTn id="143" dur="2000"/>
                                        <p:tgtEl>
                                          <p:spTgt spid="26"/>
                                        </p:tgtEl>
                                      </p:cBhvr>
                                    </p:animEffect>
                                  </p:childTnLst>
                                </p:cTn>
                              </p:par>
                              <p:par>
                                <p:cTn id="144" presetID="8" presetClass="entr" presetSubtype="16" fill="hold" grpId="1" nodeType="withEffect">
                                  <p:stCondLst>
                                    <p:cond delay="0"/>
                                  </p:stCondLst>
                                  <p:childTnLst>
                                    <p:set>
                                      <p:cBhvr>
                                        <p:cTn id="145" dur="1" fill="hold">
                                          <p:stCondLst>
                                            <p:cond delay="0"/>
                                          </p:stCondLst>
                                        </p:cTn>
                                        <p:tgtEl>
                                          <p:spTgt spid="27"/>
                                        </p:tgtEl>
                                        <p:attrNameLst>
                                          <p:attrName>style.visibility</p:attrName>
                                        </p:attrNameLst>
                                      </p:cBhvr>
                                      <p:to>
                                        <p:strVal val="visible"/>
                                      </p:to>
                                    </p:set>
                                    <p:animEffect transition="in" filter="diamond(in)">
                                      <p:cBhvr>
                                        <p:cTn id="146" dur="2000"/>
                                        <p:tgtEl>
                                          <p:spTgt spid="27"/>
                                        </p:tgtEl>
                                      </p:cBhvr>
                                    </p:animEffect>
                                  </p:childTnLst>
                                </p:cTn>
                              </p:par>
                              <p:par>
                                <p:cTn id="147" presetID="8" presetClass="emph" presetSubtype="0" fill="hold" grpId="2" nodeType="withEffect">
                                  <p:stCondLst>
                                    <p:cond delay="0"/>
                                  </p:stCondLst>
                                  <p:childTnLst>
                                    <p:animRot by="21600000">
                                      <p:cBhvr>
                                        <p:cTn id="148" dur="2000" fill="hold"/>
                                        <p:tgtEl>
                                          <p:spTgt spid="8"/>
                                        </p:tgtEl>
                                        <p:attrNameLst>
                                          <p:attrName>r</p:attrName>
                                        </p:attrNameLst>
                                      </p:cBhvr>
                                    </p:animRot>
                                  </p:childTnLst>
                                </p:cTn>
                              </p:par>
                              <p:par>
                                <p:cTn id="149" presetID="8" presetClass="emph" presetSubtype="0" fill="hold" grpId="2" nodeType="withEffect">
                                  <p:stCondLst>
                                    <p:cond delay="0"/>
                                  </p:stCondLst>
                                  <p:childTnLst>
                                    <p:animRot by="21600000">
                                      <p:cBhvr>
                                        <p:cTn id="150" dur="2000" fill="hold"/>
                                        <p:tgtEl>
                                          <p:spTgt spid="11"/>
                                        </p:tgtEl>
                                        <p:attrNameLst>
                                          <p:attrName>r</p:attrName>
                                        </p:attrNameLst>
                                      </p:cBhvr>
                                    </p:animRot>
                                  </p:childTnLst>
                                </p:cTn>
                              </p:par>
                              <p:par>
                                <p:cTn id="151" presetID="8" presetClass="emph" presetSubtype="0" fill="hold" grpId="2" nodeType="withEffect">
                                  <p:stCondLst>
                                    <p:cond delay="0"/>
                                  </p:stCondLst>
                                  <p:childTnLst>
                                    <p:animRot by="21600000">
                                      <p:cBhvr>
                                        <p:cTn id="152" dur="2000" fill="hold"/>
                                        <p:tgtEl>
                                          <p:spTgt spid="12"/>
                                        </p:tgtEl>
                                        <p:attrNameLst>
                                          <p:attrName>r</p:attrName>
                                        </p:attrNameLst>
                                      </p:cBhvr>
                                    </p:animRot>
                                  </p:childTnLst>
                                </p:cTn>
                              </p:par>
                              <p:par>
                                <p:cTn id="153" presetID="8" presetClass="emph" presetSubtype="0" fill="hold" grpId="2" nodeType="withEffect">
                                  <p:stCondLst>
                                    <p:cond delay="0"/>
                                  </p:stCondLst>
                                  <p:childTnLst>
                                    <p:animRot by="21600000">
                                      <p:cBhvr>
                                        <p:cTn id="154" dur="2000" fill="hold"/>
                                        <p:tgtEl>
                                          <p:spTgt spid="13"/>
                                        </p:tgtEl>
                                        <p:attrNameLst>
                                          <p:attrName>r</p:attrName>
                                        </p:attrNameLst>
                                      </p:cBhvr>
                                    </p:animRot>
                                  </p:childTnLst>
                                </p:cTn>
                              </p:par>
                              <p:par>
                                <p:cTn id="155" presetID="8" presetClass="emph" presetSubtype="0" fill="hold" grpId="2" nodeType="withEffect">
                                  <p:stCondLst>
                                    <p:cond delay="0"/>
                                  </p:stCondLst>
                                  <p:childTnLst>
                                    <p:animRot by="21600000">
                                      <p:cBhvr>
                                        <p:cTn id="156" dur="2000" fill="hold"/>
                                        <p:tgtEl>
                                          <p:spTgt spid="14"/>
                                        </p:tgtEl>
                                        <p:attrNameLst>
                                          <p:attrName>r</p:attrName>
                                        </p:attrNameLst>
                                      </p:cBhvr>
                                    </p:animRot>
                                  </p:childTnLst>
                                </p:cTn>
                              </p:par>
                              <p:par>
                                <p:cTn id="157" presetID="8" presetClass="emph" presetSubtype="0" fill="hold" grpId="2" nodeType="withEffect">
                                  <p:stCondLst>
                                    <p:cond delay="0"/>
                                  </p:stCondLst>
                                  <p:childTnLst>
                                    <p:animRot by="21600000">
                                      <p:cBhvr>
                                        <p:cTn id="158" dur="2000" fill="hold"/>
                                        <p:tgtEl>
                                          <p:spTgt spid="15"/>
                                        </p:tgtEl>
                                        <p:attrNameLst>
                                          <p:attrName>r</p:attrName>
                                        </p:attrNameLst>
                                      </p:cBhvr>
                                    </p:animRot>
                                  </p:childTnLst>
                                </p:cTn>
                              </p:par>
                              <p:par>
                                <p:cTn id="159" presetID="8" presetClass="emph" presetSubtype="0" fill="hold" grpId="2" nodeType="withEffect">
                                  <p:stCondLst>
                                    <p:cond delay="0"/>
                                  </p:stCondLst>
                                  <p:childTnLst>
                                    <p:animRot by="21600000">
                                      <p:cBhvr>
                                        <p:cTn id="160" dur="2000" fill="hold"/>
                                        <p:tgtEl>
                                          <p:spTgt spid="20"/>
                                        </p:tgtEl>
                                        <p:attrNameLst>
                                          <p:attrName>r</p:attrName>
                                        </p:attrNameLst>
                                      </p:cBhvr>
                                    </p:animRot>
                                  </p:childTnLst>
                                </p:cTn>
                              </p:par>
                              <p:par>
                                <p:cTn id="161" presetID="8" presetClass="emph" presetSubtype="0" fill="hold" grpId="2" nodeType="withEffect">
                                  <p:stCondLst>
                                    <p:cond delay="0"/>
                                  </p:stCondLst>
                                  <p:childTnLst>
                                    <p:animRot by="21600000">
                                      <p:cBhvr>
                                        <p:cTn id="162" dur="2000" fill="hold"/>
                                        <p:tgtEl>
                                          <p:spTgt spid="21"/>
                                        </p:tgtEl>
                                        <p:attrNameLst>
                                          <p:attrName>r</p:attrName>
                                        </p:attrNameLst>
                                      </p:cBhvr>
                                    </p:animRot>
                                  </p:childTnLst>
                                </p:cTn>
                              </p:par>
                              <p:par>
                                <p:cTn id="163" presetID="8" presetClass="emph" presetSubtype="0" fill="hold" grpId="2" nodeType="withEffect">
                                  <p:stCondLst>
                                    <p:cond delay="0"/>
                                  </p:stCondLst>
                                  <p:childTnLst>
                                    <p:animRot by="21600000">
                                      <p:cBhvr>
                                        <p:cTn id="164" dur="2000" fill="hold"/>
                                        <p:tgtEl>
                                          <p:spTgt spid="22"/>
                                        </p:tgtEl>
                                        <p:attrNameLst>
                                          <p:attrName>r</p:attrName>
                                        </p:attrNameLst>
                                      </p:cBhvr>
                                    </p:animRot>
                                  </p:childTnLst>
                                </p:cTn>
                              </p:par>
                              <p:par>
                                <p:cTn id="165" presetID="8" presetClass="emph" presetSubtype="0" fill="hold" grpId="2" nodeType="withEffect">
                                  <p:stCondLst>
                                    <p:cond delay="0"/>
                                  </p:stCondLst>
                                  <p:childTnLst>
                                    <p:animRot by="21600000">
                                      <p:cBhvr>
                                        <p:cTn id="166" dur="2000" fill="hold"/>
                                        <p:tgtEl>
                                          <p:spTgt spid="23"/>
                                        </p:tgtEl>
                                        <p:attrNameLst>
                                          <p:attrName>r</p:attrName>
                                        </p:attrNameLst>
                                      </p:cBhvr>
                                    </p:animRot>
                                  </p:childTnLst>
                                </p:cTn>
                              </p:par>
                              <p:par>
                                <p:cTn id="167" presetID="8" presetClass="emph" presetSubtype="0" fill="hold" grpId="2" nodeType="withEffect">
                                  <p:stCondLst>
                                    <p:cond delay="0"/>
                                  </p:stCondLst>
                                  <p:childTnLst>
                                    <p:animRot by="-21600000">
                                      <p:cBhvr>
                                        <p:cTn id="168" dur="2000" fill="hold"/>
                                        <p:tgtEl>
                                          <p:spTgt spid="9"/>
                                        </p:tgtEl>
                                        <p:attrNameLst>
                                          <p:attrName>r</p:attrName>
                                        </p:attrNameLst>
                                      </p:cBhvr>
                                    </p:animRot>
                                  </p:childTnLst>
                                </p:cTn>
                              </p:par>
                              <p:par>
                                <p:cTn id="169" presetID="8" presetClass="emph" presetSubtype="0" fill="hold" grpId="2" nodeType="withEffect">
                                  <p:stCondLst>
                                    <p:cond delay="0"/>
                                  </p:stCondLst>
                                  <p:childTnLst>
                                    <p:animRot by="-21600000">
                                      <p:cBhvr>
                                        <p:cTn id="170" dur="2000" fill="hold"/>
                                        <p:tgtEl>
                                          <p:spTgt spid="10"/>
                                        </p:tgtEl>
                                        <p:attrNameLst>
                                          <p:attrName>r</p:attrName>
                                        </p:attrNameLst>
                                      </p:cBhvr>
                                    </p:animRot>
                                  </p:childTnLst>
                                </p:cTn>
                              </p:par>
                              <p:par>
                                <p:cTn id="171" presetID="8" presetClass="emph" presetSubtype="0" fill="hold" grpId="2" nodeType="withEffect">
                                  <p:stCondLst>
                                    <p:cond delay="0"/>
                                  </p:stCondLst>
                                  <p:childTnLst>
                                    <p:animRot by="-21600000">
                                      <p:cBhvr>
                                        <p:cTn id="172" dur="2000" fill="hold"/>
                                        <p:tgtEl>
                                          <p:spTgt spid="16"/>
                                        </p:tgtEl>
                                        <p:attrNameLst>
                                          <p:attrName>r</p:attrName>
                                        </p:attrNameLst>
                                      </p:cBhvr>
                                    </p:animRot>
                                  </p:childTnLst>
                                </p:cTn>
                              </p:par>
                              <p:par>
                                <p:cTn id="173" presetID="8" presetClass="emph" presetSubtype="0" fill="hold" grpId="2" nodeType="withEffect">
                                  <p:stCondLst>
                                    <p:cond delay="0"/>
                                  </p:stCondLst>
                                  <p:childTnLst>
                                    <p:animRot by="-21600000">
                                      <p:cBhvr>
                                        <p:cTn id="174" dur="2000" fill="hold"/>
                                        <p:tgtEl>
                                          <p:spTgt spid="17"/>
                                        </p:tgtEl>
                                        <p:attrNameLst>
                                          <p:attrName>r</p:attrName>
                                        </p:attrNameLst>
                                      </p:cBhvr>
                                    </p:animRot>
                                  </p:childTnLst>
                                </p:cTn>
                              </p:par>
                              <p:par>
                                <p:cTn id="175" presetID="8" presetClass="emph" presetSubtype="0" fill="hold" grpId="2" nodeType="withEffect">
                                  <p:stCondLst>
                                    <p:cond delay="0"/>
                                  </p:stCondLst>
                                  <p:childTnLst>
                                    <p:animRot by="-21600000">
                                      <p:cBhvr>
                                        <p:cTn id="176" dur="2000" fill="hold"/>
                                        <p:tgtEl>
                                          <p:spTgt spid="18"/>
                                        </p:tgtEl>
                                        <p:attrNameLst>
                                          <p:attrName>r</p:attrName>
                                        </p:attrNameLst>
                                      </p:cBhvr>
                                    </p:animRot>
                                  </p:childTnLst>
                                </p:cTn>
                              </p:par>
                              <p:par>
                                <p:cTn id="177" presetID="8" presetClass="emph" presetSubtype="0" fill="hold" grpId="2" nodeType="withEffect">
                                  <p:stCondLst>
                                    <p:cond delay="0"/>
                                  </p:stCondLst>
                                  <p:childTnLst>
                                    <p:animRot by="-21600000">
                                      <p:cBhvr>
                                        <p:cTn id="178" dur="2000" fill="hold"/>
                                        <p:tgtEl>
                                          <p:spTgt spid="19"/>
                                        </p:tgtEl>
                                        <p:attrNameLst>
                                          <p:attrName>r</p:attrName>
                                        </p:attrNameLst>
                                      </p:cBhvr>
                                    </p:animRot>
                                  </p:childTnLst>
                                </p:cTn>
                              </p:par>
                              <p:par>
                                <p:cTn id="179" presetID="8" presetClass="emph" presetSubtype="0" fill="hold" grpId="2" nodeType="withEffect">
                                  <p:stCondLst>
                                    <p:cond delay="0"/>
                                  </p:stCondLst>
                                  <p:childTnLst>
                                    <p:animRot by="-21600000">
                                      <p:cBhvr>
                                        <p:cTn id="180" dur="2000" fill="hold"/>
                                        <p:tgtEl>
                                          <p:spTgt spid="24"/>
                                        </p:tgtEl>
                                        <p:attrNameLst>
                                          <p:attrName>r</p:attrName>
                                        </p:attrNameLst>
                                      </p:cBhvr>
                                    </p:animRot>
                                  </p:childTnLst>
                                </p:cTn>
                              </p:par>
                              <p:par>
                                <p:cTn id="181" presetID="8" presetClass="emph" presetSubtype="0" fill="hold" grpId="2" nodeType="withEffect">
                                  <p:stCondLst>
                                    <p:cond delay="0"/>
                                  </p:stCondLst>
                                  <p:childTnLst>
                                    <p:animRot by="-21600000">
                                      <p:cBhvr>
                                        <p:cTn id="182" dur="2000" fill="hold"/>
                                        <p:tgtEl>
                                          <p:spTgt spid="25"/>
                                        </p:tgtEl>
                                        <p:attrNameLst>
                                          <p:attrName>r</p:attrName>
                                        </p:attrNameLst>
                                      </p:cBhvr>
                                    </p:animRot>
                                  </p:childTnLst>
                                </p:cTn>
                              </p:par>
                              <p:par>
                                <p:cTn id="183" presetID="8" presetClass="emph" presetSubtype="0" fill="hold" grpId="2" nodeType="withEffect">
                                  <p:stCondLst>
                                    <p:cond delay="0"/>
                                  </p:stCondLst>
                                  <p:childTnLst>
                                    <p:animRot by="-21600000">
                                      <p:cBhvr>
                                        <p:cTn id="184" dur="2000" fill="hold"/>
                                        <p:tgtEl>
                                          <p:spTgt spid="26"/>
                                        </p:tgtEl>
                                        <p:attrNameLst>
                                          <p:attrName>r</p:attrName>
                                        </p:attrNameLst>
                                      </p:cBhvr>
                                    </p:animRot>
                                  </p:childTnLst>
                                </p:cTn>
                              </p:par>
                              <p:par>
                                <p:cTn id="185" presetID="8" presetClass="emph" presetSubtype="0" fill="hold" grpId="2" nodeType="withEffect">
                                  <p:stCondLst>
                                    <p:cond delay="0"/>
                                  </p:stCondLst>
                                  <p:childTnLst>
                                    <p:animRot by="-21600000">
                                      <p:cBhvr>
                                        <p:cTn id="186" dur="2000" fill="hold"/>
                                        <p:tgtEl>
                                          <p:spTgt spid="27"/>
                                        </p:tgtEl>
                                        <p:attrNameLst>
                                          <p:attrName>r</p:attrName>
                                        </p:attrNameLst>
                                      </p:cBhvr>
                                    </p:animRot>
                                  </p:childTnLst>
                                </p:cTn>
                              </p:par>
                            </p:childTnLst>
                          </p:cTn>
                        </p:par>
                        <p:par>
                          <p:cTn id="187" fill="hold">
                            <p:stCondLst>
                              <p:cond delay="2000"/>
                            </p:stCondLst>
                            <p:childTnLst>
                              <p:par>
                                <p:cTn id="188" presetID="2" presetClass="exit" presetSubtype="6" fill="hold" grpId="3" nodeType="afterEffect">
                                  <p:stCondLst>
                                    <p:cond delay="0"/>
                                  </p:stCondLst>
                                  <p:childTnLst>
                                    <p:anim calcmode="lin" valueType="num">
                                      <p:cBhvr additive="base">
                                        <p:cTn id="189" dur="2000"/>
                                        <p:tgtEl>
                                          <p:spTgt spid="8"/>
                                        </p:tgtEl>
                                        <p:attrNameLst>
                                          <p:attrName>ppt_x</p:attrName>
                                        </p:attrNameLst>
                                      </p:cBhvr>
                                      <p:tavLst>
                                        <p:tav tm="0">
                                          <p:val>
                                            <p:strVal val="ppt_x"/>
                                          </p:val>
                                        </p:tav>
                                        <p:tav tm="100000">
                                          <p:val>
                                            <p:strVal val="1+ppt_w/2"/>
                                          </p:val>
                                        </p:tav>
                                      </p:tavLst>
                                    </p:anim>
                                    <p:anim calcmode="lin" valueType="num">
                                      <p:cBhvr additive="base">
                                        <p:cTn id="190" dur="2000"/>
                                        <p:tgtEl>
                                          <p:spTgt spid="8"/>
                                        </p:tgtEl>
                                        <p:attrNameLst>
                                          <p:attrName>ppt_y</p:attrName>
                                        </p:attrNameLst>
                                      </p:cBhvr>
                                      <p:tavLst>
                                        <p:tav tm="0">
                                          <p:val>
                                            <p:strVal val="ppt_y"/>
                                          </p:val>
                                        </p:tav>
                                        <p:tav tm="100000">
                                          <p:val>
                                            <p:strVal val="1+ppt_h/2"/>
                                          </p:val>
                                        </p:tav>
                                      </p:tavLst>
                                    </p:anim>
                                    <p:set>
                                      <p:cBhvr>
                                        <p:cTn id="191" dur="1" fill="hold">
                                          <p:stCondLst>
                                            <p:cond delay="1999"/>
                                          </p:stCondLst>
                                        </p:cTn>
                                        <p:tgtEl>
                                          <p:spTgt spid="8"/>
                                        </p:tgtEl>
                                        <p:attrNameLst>
                                          <p:attrName>style.visibility</p:attrName>
                                        </p:attrNameLst>
                                      </p:cBhvr>
                                      <p:to>
                                        <p:strVal val="hidden"/>
                                      </p:to>
                                    </p:set>
                                  </p:childTnLst>
                                </p:cTn>
                              </p:par>
                              <p:par>
                                <p:cTn id="192" presetID="2" presetClass="exit" presetSubtype="6" fill="hold" grpId="3" nodeType="withEffect">
                                  <p:stCondLst>
                                    <p:cond delay="0"/>
                                  </p:stCondLst>
                                  <p:childTnLst>
                                    <p:anim calcmode="lin" valueType="num">
                                      <p:cBhvr additive="base">
                                        <p:cTn id="193" dur="2000"/>
                                        <p:tgtEl>
                                          <p:spTgt spid="12"/>
                                        </p:tgtEl>
                                        <p:attrNameLst>
                                          <p:attrName>ppt_x</p:attrName>
                                        </p:attrNameLst>
                                      </p:cBhvr>
                                      <p:tavLst>
                                        <p:tav tm="0">
                                          <p:val>
                                            <p:strVal val="ppt_x"/>
                                          </p:val>
                                        </p:tav>
                                        <p:tav tm="100000">
                                          <p:val>
                                            <p:strVal val="1+ppt_w/2"/>
                                          </p:val>
                                        </p:tav>
                                      </p:tavLst>
                                    </p:anim>
                                    <p:anim calcmode="lin" valueType="num">
                                      <p:cBhvr additive="base">
                                        <p:cTn id="194" dur="2000"/>
                                        <p:tgtEl>
                                          <p:spTgt spid="12"/>
                                        </p:tgtEl>
                                        <p:attrNameLst>
                                          <p:attrName>ppt_y</p:attrName>
                                        </p:attrNameLst>
                                      </p:cBhvr>
                                      <p:tavLst>
                                        <p:tav tm="0">
                                          <p:val>
                                            <p:strVal val="ppt_y"/>
                                          </p:val>
                                        </p:tav>
                                        <p:tav tm="100000">
                                          <p:val>
                                            <p:strVal val="1+ppt_h/2"/>
                                          </p:val>
                                        </p:tav>
                                      </p:tavLst>
                                    </p:anim>
                                    <p:set>
                                      <p:cBhvr>
                                        <p:cTn id="195" dur="1" fill="hold">
                                          <p:stCondLst>
                                            <p:cond delay="1999"/>
                                          </p:stCondLst>
                                        </p:cTn>
                                        <p:tgtEl>
                                          <p:spTgt spid="12"/>
                                        </p:tgtEl>
                                        <p:attrNameLst>
                                          <p:attrName>style.visibility</p:attrName>
                                        </p:attrNameLst>
                                      </p:cBhvr>
                                      <p:to>
                                        <p:strVal val="hidden"/>
                                      </p:to>
                                    </p:set>
                                  </p:childTnLst>
                                </p:cTn>
                              </p:par>
                              <p:par>
                                <p:cTn id="196" presetID="2" presetClass="exit" presetSubtype="6" fill="hold" grpId="3" nodeType="withEffect">
                                  <p:stCondLst>
                                    <p:cond delay="0"/>
                                  </p:stCondLst>
                                  <p:childTnLst>
                                    <p:anim calcmode="lin" valueType="num">
                                      <p:cBhvr additive="base">
                                        <p:cTn id="197" dur="2000"/>
                                        <p:tgtEl>
                                          <p:spTgt spid="13"/>
                                        </p:tgtEl>
                                        <p:attrNameLst>
                                          <p:attrName>ppt_x</p:attrName>
                                        </p:attrNameLst>
                                      </p:cBhvr>
                                      <p:tavLst>
                                        <p:tav tm="0">
                                          <p:val>
                                            <p:strVal val="ppt_x"/>
                                          </p:val>
                                        </p:tav>
                                        <p:tav tm="100000">
                                          <p:val>
                                            <p:strVal val="1+ppt_w/2"/>
                                          </p:val>
                                        </p:tav>
                                      </p:tavLst>
                                    </p:anim>
                                    <p:anim calcmode="lin" valueType="num">
                                      <p:cBhvr additive="base">
                                        <p:cTn id="198" dur="2000"/>
                                        <p:tgtEl>
                                          <p:spTgt spid="13"/>
                                        </p:tgtEl>
                                        <p:attrNameLst>
                                          <p:attrName>ppt_y</p:attrName>
                                        </p:attrNameLst>
                                      </p:cBhvr>
                                      <p:tavLst>
                                        <p:tav tm="0">
                                          <p:val>
                                            <p:strVal val="ppt_y"/>
                                          </p:val>
                                        </p:tav>
                                        <p:tav tm="100000">
                                          <p:val>
                                            <p:strVal val="1+ppt_h/2"/>
                                          </p:val>
                                        </p:tav>
                                      </p:tavLst>
                                    </p:anim>
                                    <p:set>
                                      <p:cBhvr>
                                        <p:cTn id="199" dur="1" fill="hold">
                                          <p:stCondLst>
                                            <p:cond delay="1999"/>
                                          </p:stCondLst>
                                        </p:cTn>
                                        <p:tgtEl>
                                          <p:spTgt spid="13"/>
                                        </p:tgtEl>
                                        <p:attrNameLst>
                                          <p:attrName>style.visibility</p:attrName>
                                        </p:attrNameLst>
                                      </p:cBhvr>
                                      <p:to>
                                        <p:strVal val="hidden"/>
                                      </p:to>
                                    </p:set>
                                  </p:childTnLst>
                                </p:cTn>
                              </p:par>
                              <p:par>
                                <p:cTn id="200" presetID="2" presetClass="exit" presetSubtype="6" fill="hold" grpId="3" nodeType="withEffect">
                                  <p:stCondLst>
                                    <p:cond delay="0"/>
                                  </p:stCondLst>
                                  <p:childTnLst>
                                    <p:anim calcmode="lin" valueType="num">
                                      <p:cBhvr additive="base">
                                        <p:cTn id="201" dur="2000"/>
                                        <p:tgtEl>
                                          <p:spTgt spid="14"/>
                                        </p:tgtEl>
                                        <p:attrNameLst>
                                          <p:attrName>ppt_x</p:attrName>
                                        </p:attrNameLst>
                                      </p:cBhvr>
                                      <p:tavLst>
                                        <p:tav tm="0">
                                          <p:val>
                                            <p:strVal val="ppt_x"/>
                                          </p:val>
                                        </p:tav>
                                        <p:tav tm="100000">
                                          <p:val>
                                            <p:strVal val="1+ppt_w/2"/>
                                          </p:val>
                                        </p:tav>
                                      </p:tavLst>
                                    </p:anim>
                                    <p:anim calcmode="lin" valueType="num">
                                      <p:cBhvr additive="base">
                                        <p:cTn id="202" dur="2000"/>
                                        <p:tgtEl>
                                          <p:spTgt spid="14"/>
                                        </p:tgtEl>
                                        <p:attrNameLst>
                                          <p:attrName>ppt_y</p:attrName>
                                        </p:attrNameLst>
                                      </p:cBhvr>
                                      <p:tavLst>
                                        <p:tav tm="0">
                                          <p:val>
                                            <p:strVal val="ppt_y"/>
                                          </p:val>
                                        </p:tav>
                                        <p:tav tm="100000">
                                          <p:val>
                                            <p:strVal val="1+ppt_h/2"/>
                                          </p:val>
                                        </p:tav>
                                      </p:tavLst>
                                    </p:anim>
                                    <p:set>
                                      <p:cBhvr>
                                        <p:cTn id="203" dur="1" fill="hold">
                                          <p:stCondLst>
                                            <p:cond delay="1999"/>
                                          </p:stCondLst>
                                        </p:cTn>
                                        <p:tgtEl>
                                          <p:spTgt spid="14"/>
                                        </p:tgtEl>
                                        <p:attrNameLst>
                                          <p:attrName>style.visibility</p:attrName>
                                        </p:attrNameLst>
                                      </p:cBhvr>
                                      <p:to>
                                        <p:strVal val="hidden"/>
                                      </p:to>
                                    </p:set>
                                  </p:childTnLst>
                                </p:cTn>
                              </p:par>
                              <p:par>
                                <p:cTn id="204" presetID="2" presetClass="exit" presetSubtype="6" fill="hold" grpId="3" nodeType="withEffect">
                                  <p:stCondLst>
                                    <p:cond delay="0"/>
                                  </p:stCondLst>
                                  <p:childTnLst>
                                    <p:anim calcmode="lin" valueType="num">
                                      <p:cBhvr additive="base">
                                        <p:cTn id="205" dur="2000"/>
                                        <p:tgtEl>
                                          <p:spTgt spid="15"/>
                                        </p:tgtEl>
                                        <p:attrNameLst>
                                          <p:attrName>ppt_x</p:attrName>
                                        </p:attrNameLst>
                                      </p:cBhvr>
                                      <p:tavLst>
                                        <p:tav tm="0">
                                          <p:val>
                                            <p:strVal val="ppt_x"/>
                                          </p:val>
                                        </p:tav>
                                        <p:tav tm="100000">
                                          <p:val>
                                            <p:strVal val="1+ppt_w/2"/>
                                          </p:val>
                                        </p:tav>
                                      </p:tavLst>
                                    </p:anim>
                                    <p:anim calcmode="lin" valueType="num">
                                      <p:cBhvr additive="base">
                                        <p:cTn id="206" dur="2000"/>
                                        <p:tgtEl>
                                          <p:spTgt spid="15"/>
                                        </p:tgtEl>
                                        <p:attrNameLst>
                                          <p:attrName>ppt_y</p:attrName>
                                        </p:attrNameLst>
                                      </p:cBhvr>
                                      <p:tavLst>
                                        <p:tav tm="0">
                                          <p:val>
                                            <p:strVal val="ppt_y"/>
                                          </p:val>
                                        </p:tav>
                                        <p:tav tm="100000">
                                          <p:val>
                                            <p:strVal val="1+ppt_h/2"/>
                                          </p:val>
                                        </p:tav>
                                      </p:tavLst>
                                    </p:anim>
                                    <p:set>
                                      <p:cBhvr>
                                        <p:cTn id="207" dur="1" fill="hold">
                                          <p:stCondLst>
                                            <p:cond delay="1999"/>
                                          </p:stCondLst>
                                        </p:cTn>
                                        <p:tgtEl>
                                          <p:spTgt spid="15"/>
                                        </p:tgtEl>
                                        <p:attrNameLst>
                                          <p:attrName>style.visibility</p:attrName>
                                        </p:attrNameLst>
                                      </p:cBhvr>
                                      <p:to>
                                        <p:strVal val="hidden"/>
                                      </p:to>
                                    </p:set>
                                  </p:childTnLst>
                                </p:cTn>
                              </p:par>
                              <p:par>
                                <p:cTn id="208" presetID="2" presetClass="exit" presetSubtype="9" fill="hold" grpId="3" nodeType="withEffect">
                                  <p:stCondLst>
                                    <p:cond delay="0"/>
                                  </p:stCondLst>
                                  <p:childTnLst>
                                    <p:anim calcmode="lin" valueType="num">
                                      <p:cBhvr additive="base">
                                        <p:cTn id="209" dur="2000"/>
                                        <p:tgtEl>
                                          <p:spTgt spid="10"/>
                                        </p:tgtEl>
                                        <p:attrNameLst>
                                          <p:attrName>ppt_x</p:attrName>
                                        </p:attrNameLst>
                                      </p:cBhvr>
                                      <p:tavLst>
                                        <p:tav tm="0">
                                          <p:val>
                                            <p:strVal val="ppt_x"/>
                                          </p:val>
                                        </p:tav>
                                        <p:tav tm="100000">
                                          <p:val>
                                            <p:strVal val="0-ppt_w/2"/>
                                          </p:val>
                                        </p:tav>
                                      </p:tavLst>
                                    </p:anim>
                                    <p:anim calcmode="lin" valueType="num">
                                      <p:cBhvr additive="base">
                                        <p:cTn id="210" dur="2000"/>
                                        <p:tgtEl>
                                          <p:spTgt spid="10"/>
                                        </p:tgtEl>
                                        <p:attrNameLst>
                                          <p:attrName>ppt_y</p:attrName>
                                        </p:attrNameLst>
                                      </p:cBhvr>
                                      <p:tavLst>
                                        <p:tav tm="0">
                                          <p:val>
                                            <p:strVal val="ppt_y"/>
                                          </p:val>
                                        </p:tav>
                                        <p:tav tm="100000">
                                          <p:val>
                                            <p:strVal val="0-ppt_h/2"/>
                                          </p:val>
                                        </p:tav>
                                      </p:tavLst>
                                    </p:anim>
                                    <p:set>
                                      <p:cBhvr>
                                        <p:cTn id="211" dur="1" fill="hold">
                                          <p:stCondLst>
                                            <p:cond delay="1999"/>
                                          </p:stCondLst>
                                        </p:cTn>
                                        <p:tgtEl>
                                          <p:spTgt spid="10"/>
                                        </p:tgtEl>
                                        <p:attrNameLst>
                                          <p:attrName>style.visibility</p:attrName>
                                        </p:attrNameLst>
                                      </p:cBhvr>
                                      <p:to>
                                        <p:strVal val="hidden"/>
                                      </p:to>
                                    </p:set>
                                  </p:childTnLst>
                                </p:cTn>
                              </p:par>
                              <p:par>
                                <p:cTn id="212" presetID="2" presetClass="exit" presetSubtype="9" fill="hold" grpId="3" nodeType="withEffect">
                                  <p:stCondLst>
                                    <p:cond delay="0"/>
                                  </p:stCondLst>
                                  <p:childTnLst>
                                    <p:anim calcmode="lin" valueType="num">
                                      <p:cBhvr additive="base">
                                        <p:cTn id="213" dur="2000"/>
                                        <p:tgtEl>
                                          <p:spTgt spid="24"/>
                                        </p:tgtEl>
                                        <p:attrNameLst>
                                          <p:attrName>ppt_x</p:attrName>
                                        </p:attrNameLst>
                                      </p:cBhvr>
                                      <p:tavLst>
                                        <p:tav tm="0">
                                          <p:val>
                                            <p:strVal val="ppt_x"/>
                                          </p:val>
                                        </p:tav>
                                        <p:tav tm="100000">
                                          <p:val>
                                            <p:strVal val="0-ppt_w/2"/>
                                          </p:val>
                                        </p:tav>
                                      </p:tavLst>
                                    </p:anim>
                                    <p:anim calcmode="lin" valueType="num">
                                      <p:cBhvr additive="base">
                                        <p:cTn id="214" dur="2000"/>
                                        <p:tgtEl>
                                          <p:spTgt spid="24"/>
                                        </p:tgtEl>
                                        <p:attrNameLst>
                                          <p:attrName>ppt_y</p:attrName>
                                        </p:attrNameLst>
                                      </p:cBhvr>
                                      <p:tavLst>
                                        <p:tav tm="0">
                                          <p:val>
                                            <p:strVal val="ppt_y"/>
                                          </p:val>
                                        </p:tav>
                                        <p:tav tm="100000">
                                          <p:val>
                                            <p:strVal val="0-ppt_h/2"/>
                                          </p:val>
                                        </p:tav>
                                      </p:tavLst>
                                    </p:anim>
                                    <p:set>
                                      <p:cBhvr>
                                        <p:cTn id="215" dur="1" fill="hold">
                                          <p:stCondLst>
                                            <p:cond delay="1999"/>
                                          </p:stCondLst>
                                        </p:cTn>
                                        <p:tgtEl>
                                          <p:spTgt spid="24"/>
                                        </p:tgtEl>
                                        <p:attrNameLst>
                                          <p:attrName>style.visibility</p:attrName>
                                        </p:attrNameLst>
                                      </p:cBhvr>
                                      <p:to>
                                        <p:strVal val="hidden"/>
                                      </p:to>
                                    </p:set>
                                  </p:childTnLst>
                                </p:cTn>
                              </p:par>
                              <p:par>
                                <p:cTn id="216" presetID="2" presetClass="exit" presetSubtype="9" fill="hold" grpId="3" nodeType="withEffect">
                                  <p:stCondLst>
                                    <p:cond delay="0"/>
                                  </p:stCondLst>
                                  <p:childTnLst>
                                    <p:anim calcmode="lin" valueType="num">
                                      <p:cBhvr additive="base">
                                        <p:cTn id="217" dur="2000"/>
                                        <p:tgtEl>
                                          <p:spTgt spid="25"/>
                                        </p:tgtEl>
                                        <p:attrNameLst>
                                          <p:attrName>ppt_x</p:attrName>
                                        </p:attrNameLst>
                                      </p:cBhvr>
                                      <p:tavLst>
                                        <p:tav tm="0">
                                          <p:val>
                                            <p:strVal val="ppt_x"/>
                                          </p:val>
                                        </p:tav>
                                        <p:tav tm="100000">
                                          <p:val>
                                            <p:strVal val="0-ppt_w/2"/>
                                          </p:val>
                                        </p:tav>
                                      </p:tavLst>
                                    </p:anim>
                                    <p:anim calcmode="lin" valueType="num">
                                      <p:cBhvr additive="base">
                                        <p:cTn id="218" dur="2000"/>
                                        <p:tgtEl>
                                          <p:spTgt spid="25"/>
                                        </p:tgtEl>
                                        <p:attrNameLst>
                                          <p:attrName>ppt_y</p:attrName>
                                        </p:attrNameLst>
                                      </p:cBhvr>
                                      <p:tavLst>
                                        <p:tav tm="0">
                                          <p:val>
                                            <p:strVal val="ppt_y"/>
                                          </p:val>
                                        </p:tav>
                                        <p:tav tm="100000">
                                          <p:val>
                                            <p:strVal val="0-ppt_h/2"/>
                                          </p:val>
                                        </p:tav>
                                      </p:tavLst>
                                    </p:anim>
                                    <p:set>
                                      <p:cBhvr>
                                        <p:cTn id="219" dur="1" fill="hold">
                                          <p:stCondLst>
                                            <p:cond delay="1999"/>
                                          </p:stCondLst>
                                        </p:cTn>
                                        <p:tgtEl>
                                          <p:spTgt spid="25"/>
                                        </p:tgtEl>
                                        <p:attrNameLst>
                                          <p:attrName>style.visibility</p:attrName>
                                        </p:attrNameLst>
                                      </p:cBhvr>
                                      <p:to>
                                        <p:strVal val="hidden"/>
                                      </p:to>
                                    </p:set>
                                  </p:childTnLst>
                                </p:cTn>
                              </p:par>
                              <p:par>
                                <p:cTn id="220" presetID="2" presetClass="exit" presetSubtype="9" fill="hold" grpId="3" nodeType="withEffect">
                                  <p:stCondLst>
                                    <p:cond delay="0"/>
                                  </p:stCondLst>
                                  <p:childTnLst>
                                    <p:anim calcmode="lin" valueType="num">
                                      <p:cBhvr additive="base">
                                        <p:cTn id="221" dur="2000"/>
                                        <p:tgtEl>
                                          <p:spTgt spid="26"/>
                                        </p:tgtEl>
                                        <p:attrNameLst>
                                          <p:attrName>ppt_x</p:attrName>
                                        </p:attrNameLst>
                                      </p:cBhvr>
                                      <p:tavLst>
                                        <p:tav tm="0">
                                          <p:val>
                                            <p:strVal val="ppt_x"/>
                                          </p:val>
                                        </p:tav>
                                        <p:tav tm="100000">
                                          <p:val>
                                            <p:strVal val="0-ppt_w/2"/>
                                          </p:val>
                                        </p:tav>
                                      </p:tavLst>
                                    </p:anim>
                                    <p:anim calcmode="lin" valueType="num">
                                      <p:cBhvr additive="base">
                                        <p:cTn id="222" dur="2000"/>
                                        <p:tgtEl>
                                          <p:spTgt spid="26"/>
                                        </p:tgtEl>
                                        <p:attrNameLst>
                                          <p:attrName>ppt_y</p:attrName>
                                        </p:attrNameLst>
                                      </p:cBhvr>
                                      <p:tavLst>
                                        <p:tav tm="0">
                                          <p:val>
                                            <p:strVal val="ppt_y"/>
                                          </p:val>
                                        </p:tav>
                                        <p:tav tm="100000">
                                          <p:val>
                                            <p:strVal val="0-ppt_h/2"/>
                                          </p:val>
                                        </p:tav>
                                      </p:tavLst>
                                    </p:anim>
                                    <p:set>
                                      <p:cBhvr>
                                        <p:cTn id="223" dur="1" fill="hold">
                                          <p:stCondLst>
                                            <p:cond delay="1999"/>
                                          </p:stCondLst>
                                        </p:cTn>
                                        <p:tgtEl>
                                          <p:spTgt spid="26"/>
                                        </p:tgtEl>
                                        <p:attrNameLst>
                                          <p:attrName>style.visibility</p:attrName>
                                        </p:attrNameLst>
                                      </p:cBhvr>
                                      <p:to>
                                        <p:strVal val="hidden"/>
                                      </p:to>
                                    </p:set>
                                  </p:childTnLst>
                                </p:cTn>
                              </p:par>
                              <p:par>
                                <p:cTn id="224" presetID="2" presetClass="exit" presetSubtype="9" fill="hold" grpId="3" nodeType="withEffect">
                                  <p:stCondLst>
                                    <p:cond delay="0"/>
                                  </p:stCondLst>
                                  <p:childTnLst>
                                    <p:anim calcmode="lin" valueType="num">
                                      <p:cBhvr additive="base">
                                        <p:cTn id="225" dur="2000"/>
                                        <p:tgtEl>
                                          <p:spTgt spid="27"/>
                                        </p:tgtEl>
                                        <p:attrNameLst>
                                          <p:attrName>ppt_x</p:attrName>
                                        </p:attrNameLst>
                                      </p:cBhvr>
                                      <p:tavLst>
                                        <p:tav tm="0">
                                          <p:val>
                                            <p:strVal val="ppt_x"/>
                                          </p:val>
                                        </p:tav>
                                        <p:tav tm="100000">
                                          <p:val>
                                            <p:strVal val="0-ppt_w/2"/>
                                          </p:val>
                                        </p:tav>
                                      </p:tavLst>
                                    </p:anim>
                                    <p:anim calcmode="lin" valueType="num">
                                      <p:cBhvr additive="base">
                                        <p:cTn id="226" dur="2000"/>
                                        <p:tgtEl>
                                          <p:spTgt spid="27"/>
                                        </p:tgtEl>
                                        <p:attrNameLst>
                                          <p:attrName>ppt_y</p:attrName>
                                        </p:attrNameLst>
                                      </p:cBhvr>
                                      <p:tavLst>
                                        <p:tav tm="0">
                                          <p:val>
                                            <p:strVal val="ppt_y"/>
                                          </p:val>
                                        </p:tav>
                                        <p:tav tm="100000">
                                          <p:val>
                                            <p:strVal val="0-ppt_h/2"/>
                                          </p:val>
                                        </p:tav>
                                      </p:tavLst>
                                    </p:anim>
                                    <p:set>
                                      <p:cBhvr>
                                        <p:cTn id="227" dur="1" fill="hold">
                                          <p:stCondLst>
                                            <p:cond delay="1999"/>
                                          </p:stCondLst>
                                        </p:cTn>
                                        <p:tgtEl>
                                          <p:spTgt spid="27"/>
                                        </p:tgtEl>
                                        <p:attrNameLst>
                                          <p:attrName>style.visibility</p:attrName>
                                        </p:attrNameLst>
                                      </p:cBhvr>
                                      <p:to>
                                        <p:strVal val="hidden"/>
                                      </p:to>
                                    </p:set>
                                  </p:childTnLst>
                                </p:cTn>
                              </p:par>
                              <p:par>
                                <p:cTn id="228" presetID="2" presetClass="exit" presetSubtype="12" fill="hold" grpId="3" nodeType="withEffect">
                                  <p:stCondLst>
                                    <p:cond delay="0"/>
                                  </p:stCondLst>
                                  <p:childTnLst>
                                    <p:anim calcmode="lin" valueType="num">
                                      <p:cBhvr additive="base">
                                        <p:cTn id="229" dur="2000"/>
                                        <p:tgtEl>
                                          <p:spTgt spid="9"/>
                                        </p:tgtEl>
                                        <p:attrNameLst>
                                          <p:attrName>ppt_x</p:attrName>
                                        </p:attrNameLst>
                                      </p:cBhvr>
                                      <p:tavLst>
                                        <p:tav tm="0">
                                          <p:val>
                                            <p:strVal val="ppt_x"/>
                                          </p:val>
                                        </p:tav>
                                        <p:tav tm="100000">
                                          <p:val>
                                            <p:strVal val="0-ppt_w/2"/>
                                          </p:val>
                                        </p:tav>
                                      </p:tavLst>
                                    </p:anim>
                                    <p:anim calcmode="lin" valueType="num">
                                      <p:cBhvr additive="base">
                                        <p:cTn id="230" dur="2000"/>
                                        <p:tgtEl>
                                          <p:spTgt spid="9"/>
                                        </p:tgtEl>
                                        <p:attrNameLst>
                                          <p:attrName>ppt_y</p:attrName>
                                        </p:attrNameLst>
                                      </p:cBhvr>
                                      <p:tavLst>
                                        <p:tav tm="0">
                                          <p:val>
                                            <p:strVal val="ppt_y"/>
                                          </p:val>
                                        </p:tav>
                                        <p:tav tm="100000">
                                          <p:val>
                                            <p:strVal val="1+ppt_h/2"/>
                                          </p:val>
                                        </p:tav>
                                      </p:tavLst>
                                    </p:anim>
                                    <p:set>
                                      <p:cBhvr>
                                        <p:cTn id="231" dur="1" fill="hold">
                                          <p:stCondLst>
                                            <p:cond delay="1999"/>
                                          </p:stCondLst>
                                        </p:cTn>
                                        <p:tgtEl>
                                          <p:spTgt spid="9"/>
                                        </p:tgtEl>
                                        <p:attrNameLst>
                                          <p:attrName>style.visibility</p:attrName>
                                        </p:attrNameLst>
                                      </p:cBhvr>
                                      <p:to>
                                        <p:strVal val="hidden"/>
                                      </p:to>
                                    </p:set>
                                  </p:childTnLst>
                                </p:cTn>
                              </p:par>
                              <p:par>
                                <p:cTn id="232" presetID="2" presetClass="exit" presetSubtype="12" fill="hold" grpId="3" nodeType="withEffect">
                                  <p:stCondLst>
                                    <p:cond delay="0"/>
                                  </p:stCondLst>
                                  <p:childTnLst>
                                    <p:anim calcmode="lin" valueType="num">
                                      <p:cBhvr additive="base">
                                        <p:cTn id="233" dur="2000"/>
                                        <p:tgtEl>
                                          <p:spTgt spid="16"/>
                                        </p:tgtEl>
                                        <p:attrNameLst>
                                          <p:attrName>ppt_x</p:attrName>
                                        </p:attrNameLst>
                                      </p:cBhvr>
                                      <p:tavLst>
                                        <p:tav tm="0">
                                          <p:val>
                                            <p:strVal val="ppt_x"/>
                                          </p:val>
                                        </p:tav>
                                        <p:tav tm="100000">
                                          <p:val>
                                            <p:strVal val="0-ppt_w/2"/>
                                          </p:val>
                                        </p:tav>
                                      </p:tavLst>
                                    </p:anim>
                                    <p:anim calcmode="lin" valueType="num">
                                      <p:cBhvr additive="base">
                                        <p:cTn id="234" dur="2000"/>
                                        <p:tgtEl>
                                          <p:spTgt spid="16"/>
                                        </p:tgtEl>
                                        <p:attrNameLst>
                                          <p:attrName>ppt_y</p:attrName>
                                        </p:attrNameLst>
                                      </p:cBhvr>
                                      <p:tavLst>
                                        <p:tav tm="0">
                                          <p:val>
                                            <p:strVal val="ppt_y"/>
                                          </p:val>
                                        </p:tav>
                                        <p:tav tm="100000">
                                          <p:val>
                                            <p:strVal val="1+ppt_h/2"/>
                                          </p:val>
                                        </p:tav>
                                      </p:tavLst>
                                    </p:anim>
                                    <p:set>
                                      <p:cBhvr>
                                        <p:cTn id="235" dur="1" fill="hold">
                                          <p:stCondLst>
                                            <p:cond delay="1999"/>
                                          </p:stCondLst>
                                        </p:cTn>
                                        <p:tgtEl>
                                          <p:spTgt spid="16"/>
                                        </p:tgtEl>
                                        <p:attrNameLst>
                                          <p:attrName>style.visibility</p:attrName>
                                        </p:attrNameLst>
                                      </p:cBhvr>
                                      <p:to>
                                        <p:strVal val="hidden"/>
                                      </p:to>
                                    </p:set>
                                  </p:childTnLst>
                                </p:cTn>
                              </p:par>
                              <p:par>
                                <p:cTn id="236" presetID="2" presetClass="exit" presetSubtype="12" fill="hold" grpId="3" nodeType="withEffect">
                                  <p:stCondLst>
                                    <p:cond delay="0"/>
                                  </p:stCondLst>
                                  <p:childTnLst>
                                    <p:anim calcmode="lin" valueType="num">
                                      <p:cBhvr additive="base">
                                        <p:cTn id="237" dur="2000"/>
                                        <p:tgtEl>
                                          <p:spTgt spid="17"/>
                                        </p:tgtEl>
                                        <p:attrNameLst>
                                          <p:attrName>ppt_x</p:attrName>
                                        </p:attrNameLst>
                                      </p:cBhvr>
                                      <p:tavLst>
                                        <p:tav tm="0">
                                          <p:val>
                                            <p:strVal val="ppt_x"/>
                                          </p:val>
                                        </p:tav>
                                        <p:tav tm="100000">
                                          <p:val>
                                            <p:strVal val="0-ppt_w/2"/>
                                          </p:val>
                                        </p:tav>
                                      </p:tavLst>
                                    </p:anim>
                                    <p:anim calcmode="lin" valueType="num">
                                      <p:cBhvr additive="base">
                                        <p:cTn id="238" dur="2000"/>
                                        <p:tgtEl>
                                          <p:spTgt spid="17"/>
                                        </p:tgtEl>
                                        <p:attrNameLst>
                                          <p:attrName>ppt_y</p:attrName>
                                        </p:attrNameLst>
                                      </p:cBhvr>
                                      <p:tavLst>
                                        <p:tav tm="0">
                                          <p:val>
                                            <p:strVal val="ppt_y"/>
                                          </p:val>
                                        </p:tav>
                                        <p:tav tm="100000">
                                          <p:val>
                                            <p:strVal val="1+ppt_h/2"/>
                                          </p:val>
                                        </p:tav>
                                      </p:tavLst>
                                    </p:anim>
                                    <p:set>
                                      <p:cBhvr>
                                        <p:cTn id="239" dur="1" fill="hold">
                                          <p:stCondLst>
                                            <p:cond delay="1999"/>
                                          </p:stCondLst>
                                        </p:cTn>
                                        <p:tgtEl>
                                          <p:spTgt spid="17"/>
                                        </p:tgtEl>
                                        <p:attrNameLst>
                                          <p:attrName>style.visibility</p:attrName>
                                        </p:attrNameLst>
                                      </p:cBhvr>
                                      <p:to>
                                        <p:strVal val="hidden"/>
                                      </p:to>
                                    </p:set>
                                  </p:childTnLst>
                                </p:cTn>
                              </p:par>
                              <p:par>
                                <p:cTn id="240" presetID="2" presetClass="exit" presetSubtype="12" fill="hold" grpId="3" nodeType="withEffect">
                                  <p:stCondLst>
                                    <p:cond delay="0"/>
                                  </p:stCondLst>
                                  <p:childTnLst>
                                    <p:anim calcmode="lin" valueType="num">
                                      <p:cBhvr additive="base">
                                        <p:cTn id="241" dur="2000"/>
                                        <p:tgtEl>
                                          <p:spTgt spid="18"/>
                                        </p:tgtEl>
                                        <p:attrNameLst>
                                          <p:attrName>ppt_x</p:attrName>
                                        </p:attrNameLst>
                                      </p:cBhvr>
                                      <p:tavLst>
                                        <p:tav tm="0">
                                          <p:val>
                                            <p:strVal val="ppt_x"/>
                                          </p:val>
                                        </p:tav>
                                        <p:tav tm="100000">
                                          <p:val>
                                            <p:strVal val="0-ppt_w/2"/>
                                          </p:val>
                                        </p:tav>
                                      </p:tavLst>
                                    </p:anim>
                                    <p:anim calcmode="lin" valueType="num">
                                      <p:cBhvr additive="base">
                                        <p:cTn id="242" dur="2000"/>
                                        <p:tgtEl>
                                          <p:spTgt spid="18"/>
                                        </p:tgtEl>
                                        <p:attrNameLst>
                                          <p:attrName>ppt_y</p:attrName>
                                        </p:attrNameLst>
                                      </p:cBhvr>
                                      <p:tavLst>
                                        <p:tav tm="0">
                                          <p:val>
                                            <p:strVal val="ppt_y"/>
                                          </p:val>
                                        </p:tav>
                                        <p:tav tm="100000">
                                          <p:val>
                                            <p:strVal val="1+ppt_h/2"/>
                                          </p:val>
                                        </p:tav>
                                      </p:tavLst>
                                    </p:anim>
                                    <p:set>
                                      <p:cBhvr>
                                        <p:cTn id="243" dur="1" fill="hold">
                                          <p:stCondLst>
                                            <p:cond delay="1999"/>
                                          </p:stCondLst>
                                        </p:cTn>
                                        <p:tgtEl>
                                          <p:spTgt spid="18"/>
                                        </p:tgtEl>
                                        <p:attrNameLst>
                                          <p:attrName>style.visibility</p:attrName>
                                        </p:attrNameLst>
                                      </p:cBhvr>
                                      <p:to>
                                        <p:strVal val="hidden"/>
                                      </p:to>
                                    </p:set>
                                  </p:childTnLst>
                                </p:cTn>
                              </p:par>
                              <p:par>
                                <p:cTn id="244" presetID="2" presetClass="exit" presetSubtype="12" fill="hold" grpId="3" nodeType="withEffect">
                                  <p:stCondLst>
                                    <p:cond delay="0"/>
                                  </p:stCondLst>
                                  <p:childTnLst>
                                    <p:anim calcmode="lin" valueType="num">
                                      <p:cBhvr additive="base">
                                        <p:cTn id="245" dur="2000"/>
                                        <p:tgtEl>
                                          <p:spTgt spid="19"/>
                                        </p:tgtEl>
                                        <p:attrNameLst>
                                          <p:attrName>ppt_x</p:attrName>
                                        </p:attrNameLst>
                                      </p:cBhvr>
                                      <p:tavLst>
                                        <p:tav tm="0">
                                          <p:val>
                                            <p:strVal val="ppt_x"/>
                                          </p:val>
                                        </p:tav>
                                        <p:tav tm="100000">
                                          <p:val>
                                            <p:strVal val="0-ppt_w/2"/>
                                          </p:val>
                                        </p:tav>
                                      </p:tavLst>
                                    </p:anim>
                                    <p:anim calcmode="lin" valueType="num">
                                      <p:cBhvr additive="base">
                                        <p:cTn id="246" dur="2000"/>
                                        <p:tgtEl>
                                          <p:spTgt spid="19"/>
                                        </p:tgtEl>
                                        <p:attrNameLst>
                                          <p:attrName>ppt_y</p:attrName>
                                        </p:attrNameLst>
                                      </p:cBhvr>
                                      <p:tavLst>
                                        <p:tav tm="0">
                                          <p:val>
                                            <p:strVal val="ppt_y"/>
                                          </p:val>
                                        </p:tav>
                                        <p:tav tm="100000">
                                          <p:val>
                                            <p:strVal val="1+ppt_h/2"/>
                                          </p:val>
                                        </p:tav>
                                      </p:tavLst>
                                    </p:anim>
                                    <p:set>
                                      <p:cBhvr>
                                        <p:cTn id="247" dur="1" fill="hold">
                                          <p:stCondLst>
                                            <p:cond delay="1999"/>
                                          </p:stCondLst>
                                        </p:cTn>
                                        <p:tgtEl>
                                          <p:spTgt spid="19"/>
                                        </p:tgtEl>
                                        <p:attrNameLst>
                                          <p:attrName>style.visibility</p:attrName>
                                        </p:attrNameLst>
                                      </p:cBhvr>
                                      <p:to>
                                        <p:strVal val="hidden"/>
                                      </p:to>
                                    </p:set>
                                  </p:childTnLst>
                                </p:cTn>
                              </p:par>
                              <p:par>
                                <p:cTn id="248" presetID="2" presetClass="exit" presetSubtype="3" fill="hold" grpId="3" nodeType="withEffect">
                                  <p:stCondLst>
                                    <p:cond delay="0"/>
                                  </p:stCondLst>
                                  <p:childTnLst>
                                    <p:anim calcmode="lin" valueType="num">
                                      <p:cBhvr additive="base">
                                        <p:cTn id="249" dur="2000"/>
                                        <p:tgtEl>
                                          <p:spTgt spid="11"/>
                                        </p:tgtEl>
                                        <p:attrNameLst>
                                          <p:attrName>ppt_x</p:attrName>
                                        </p:attrNameLst>
                                      </p:cBhvr>
                                      <p:tavLst>
                                        <p:tav tm="0">
                                          <p:val>
                                            <p:strVal val="ppt_x"/>
                                          </p:val>
                                        </p:tav>
                                        <p:tav tm="100000">
                                          <p:val>
                                            <p:strVal val="1+ppt_w/2"/>
                                          </p:val>
                                        </p:tav>
                                      </p:tavLst>
                                    </p:anim>
                                    <p:anim calcmode="lin" valueType="num">
                                      <p:cBhvr additive="base">
                                        <p:cTn id="250" dur="2000"/>
                                        <p:tgtEl>
                                          <p:spTgt spid="11"/>
                                        </p:tgtEl>
                                        <p:attrNameLst>
                                          <p:attrName>ppt_y</p:attrName>
                                        </p:attrNameLst>
                                      </p:cBhvr>
                                      <p:tavLst>
                                        <p:tav tm="0">
                                          <p:val>
                                            <p:strVal val="ppt_y"/>
                                          </p:val>
                                        </p:tav>
                                        <p:tav tm="100000">
                                          <p:val>
                                            <p:strVal val="0-ppt_h/2"/>
                                          </p:val>
                                        </p:tav>
                                      </p:tavLst>
                                    </p:anim>
                                    <p:set>
                                      <p:cBhvr>
                                        <p:cTn id="251" dur="1" fill="hold">
                                          <p:stCondLst>
                                            <p:cond delay="1999"/>
                                          </p:stCondLst>
                                        </p:cTn>
                                        <p:tgtEl>
                                          <p:spTgt spid="11"/>
                                        </p:tgtEl>
                                        <p:attrNameLst>
                                          <p:attrName>style.visibility</p:attrName>
                                        </p:attrNameLst>
                                      </p:cBhvr>
                                      <p:to>
                                        <p:strVal val="hidden"/>
                                      </p:to>
                                    </p:set>
                                  </p:childTnLst>
                                </p:cTn>
                              </p:par>
                              <p:par>
                                <p:cTn id="252" presetID="2" presetClass="exit" presetSubtype="3" fill="hold" grpId="3" nodeType="withEffect">
                                  <p:stCondLst>
                                    <p:cond delay="0"/>
                                  </p:stCondLst>
                                  <p:childTnLst>
                                    <p:anim calcmode="lin" valueType="num">
                                      <p:cBhvr additive="base">
                                        <p:cTn id="253" dur="2000"/>
                                        <p:tgtEl>
                                          <p:spTgt spid="20"/>
                                        </p:tgtEl>
                                        <p:attrNameLst>
                                          <p:attrName>ppt_x</p:attrName>
                                        </p:attrNameLst>
                                      </p:cBhvr>
                                      <p:tavLst>
                                        <p:tav tm="0">
                                          <p:val>
                                            <p:strVal val="ppt_x"/>
                                          </p:val>
                                        </p:tav>
                                        <p:tav tm="100000">
                                          <p:val>
                                            <p:strVal val="1+ppt_w/2"/>
                                          </p:val>
                                        </p:tav>
                                      </p:tavLst>
                                    </p:anim>
                                    <p:anim calcmode="lin" valueType="num">
                                      <p:cBhvr additive="base">
                                        <p:cTn id="254" dur="2000"/>
                                        <p:tgtEl>
                                          <p:spTgt spid="20"/>
                                        </p:tgtEl>
                                        <p:attrNameLst>
                                          <p:attrName>ppt_y</p:attrName>
                                        </p:attrNameLst>
                                      </p:cBhvr>
                                      <p:tavLst>
                                        <p:tav tm="0">
                                          <p:val>
                                            <p:strVal val="ppt_y"/>
                                          </p:val>
                                        </p:tav>
                                        <p:tav tm="100000">
                                          <p:val>
                                            <p:strVal val="0-ppt_h/2"/>
                                          </p:val>
                                        </p:tav>
                                      </p:tavLst>
                                    </p:anim>
                                    <p:set>
                                      <p:cBhvr>
                                        <p:cTn id="255" dur="1" fill="hold">
                                          <p:stCondLst>
                                            <p:cond delay="1999"/>
                                          </p:stCondLst>
                                        </p:cTn>
                                        <p:tgtEl>
                                          <p:spTgt spid="20"/>
                                        </p:tgtEl>
                                        <p:attrNameLst>
                                          <p:attrName>style.visibility</p:attrName>
                                        </p:attrNameLst>
                                      </p:cBhvr>
                                      <p:to>
                                        <p:strVal val="hidden"/>
                                      </p:to>
                                    </p:set>
                                  </p:childTnLst>
                                </p:cTn>
                              </p:par>
                              <p:par>
                                <p:cTn id="256" presetID="2" presetClass="exit" presetSubtype="3" fill="hold" grpId="3" nodeType="withEffect">
                                  <p:stCondLst>
                                    <p:cond delay="0"/>
                                  </p:stCondLst>
                                  <p:childTnLst>
                                    <p:anim calcmode="lin" valueType="num">
                                      <p:cBhvr additive="base">
                                        <p:cTn id="257" dur="2000"/>
                                        <p:tgtEl>
                                          <p:spTgt spid="21"/>
                                        </p:tgtEl>
                                        <p:attrNameLst>
                                          <p:attrName>ppt_x</p:attrName>
                                        </p:attrNameLst>
                                      </p:cBhvr>
                                      <p:tavLst>
                                        <p:tav tm="0">
                                          <p:val>
                                            <p:strVal val="ppt_x"/>
                                          </p:val>
                                        </p:tav>
                                        <p:tav tm="100000">
                                          <p:val>
                                            <p:strVal val="1+ppt_w/2"/>
                                          </p:val>
                                        </p:tav>
                                      </p:tavLst>
                                    </p:anim>
                                    <p:anim calcmode="lin" valueType="num">
                                      <p:cBhvr additive="base">
                                        <p:cTn id="258" dur="2000"/>
                                        <p:tgtEl>
                                          <p:spTgt spid="21"/>
                                        </p:tgtEl>
                                        <p:attrNameLst>
                                          <p:attrName>ppt_y</p:attrName>
                                        </p:attrNameLst>
                                      </p:cBhvr>
                                      <p:tavLst>
                                        <p:tav tm="0">
                                          <p:val>
                                            <p:strVal val="ppt_y"/>
                                          </p:val>
                                        </p:tav>
                                        <p:tav tm="100000">
                                          <p:val>
                                            <p:strVal val="0-ppt_h/2"/>
                                          </p:val>
                                        </p:tav>
                                      </p:tavLst>
                                    </p:anim>
                                    <p:set>
                                      <p:cBhvr>
                                        <p:cTn id="259" dur="1" fill="hold">
                                          <p:stCondLst>
                                            <p:cond delay="1999"/>
                                          </p:stCondLst>
                                        </p:cTn>
                                        <p:tgtEl>
                                          <p:spTgt spid="21"/>
                                        </p:tgtEl>
                                        <p:attrNameLst>
                                          <p:attrName>style.visibility</p:attrName>
                                        </p:attrNameLst>
                                      </p:cBhvr>
                                      <p:to>
                                        <p:strVal val="hidden"/>
                                      </p:to>
                                    </p:set>
                                  </p:childTnLst>
                                </p:cTn>
                              </p:par>
                              <p:par>
                                <p:cTn id="260" presetID="2" presetClass="exit" presetSubtype="3" fill="hold" grpId="3" nodeType="withEffect">
                                  <p:stCondLst>
                                    <p:cond delay="0"/>
                                  </p:stCondLst>
                                  <p:childTnLst>
                                    <p:anim calcmode="lin" valueType="num">
                                      <p:cBhvr additive="base">
                                        <p:cTn id="261" dur="2000"/>
                                        <p:tgtEl>
                                          <p:spTgt spid="22"/>
                                        </p:tgtEl>
                                        <p:attrNameLst>
                                          <p:attrName>ppt_x</p:attrName>
                                        </p:attrNameLst>
                                      </p:cBhvr>
                                      <p:tavLst>
                                        <p:tav tm="0">
                                          <p:val>
                                            <p:strVal val="ppt_x"/>
                                          </p:val>
                                        </p:tav>
                                        <p:tav tm="100000">
                                          <p:val>
                                            <p:strVal val="1+ppt_w/2"/>
                                          </p:val>
                                        </p:tav>
                                      </p:tavLst>
                                    </p:anim>
                                    <p:anim calcmode="lin" valueType="num">
                                      <p:cBhvr additive="base">
                                        <p:cTn id="262" dur="2000"/>
                                        <p:tgtEl>
                                          <p:spTgt spid="22"/>
                                        </p:tgtEl>
                                        <p:attrNameLst>
                                          <p:attrName>ppt_y</p:attrName>
                                        </p:attrNameLst>
                                      </p:cBhvr>
                                      <p:tavLst>
                                        <p:tav tm="0">
                                          <p:val>
                                            <p:strVal val="ppt_y"/>
                                          </p:val>
                                        </p:tav>
                                        <p:tav tm="100000">
                                          <p:val>
                                            <p:strVal val="0-ppt_h/2"/>
                                          </p:val>
                                        </p:tav>
                                      </p:tavLst>
                                    </p:anim>
                                    <p:set>
                                      <p:cBhvr>
                                        <p:cTn id="263" dur="1" fill="hold">
                                          <p:stCondLst>
                                            <p:cond delay="1999"/>
                                          </p:stCondLst>
                                        </p:cTn>
                                        <p:tgtEl>
                                          <p:spTgt spid="22"/>
                                        </p:tgtEl>
                                        <p:attrNameLst>
                                          <p:attrName>style.visibility</p:attrName>
                                        </p:attrNameLst>
                                      </p:cBhvr>
                                      <p:to>
                                        <p:strVal val="hidden"/>
                                      </p:to>
                                    </p:set>
                                  </p:childTnLst>
                                </p:cTn>
                              </p:par>
                              <p:par>
                                <p:cTn id="264" presetID="2" presetClass="exit" presetSubtype="3" fill="hold" grpId="3" nodeType="withEffect">
                                  <p:stCondLst>
                                    <p:cond delay="0"/>
                                  </p:stCondLst>
                                  <p:childTnLst>
                                    <p:anim calcmode="lin" valueType="num">
                                      <p:cBhvr additive="base">
                                        <p:cTn id="265" dur="2000"/>
                                        <p:tgtEl>
                                          <p:spTgt spid="23"/>
                                        </p:tgtEl>
                                        <p:attrNameLst>
                                          <p:attrName>ppt_x</p:attrName>
                                        </p:attrNameLst>
                                      </p:cBhvr>
                                      <p:tavLst>
                                        <p:tav tm="0">
                                          <p:val>
                                            <p:strVal val="ppt_x"/>
                                          </p:val>
                                        </p:tav>
                                        <p:tav tm="100000">
                                          <p:val>
                                            <p:strVal val="1+ppt_w/2"/>
                                          </p:val>
                                        </p:tav>
                                      </p:tavLst>
                                    </p:anim>
                                    <p:anim calcmode="lin" valueType="num">
                                      <p:cBhvr additive="base">
                                        <p:cTn id="266" dur="2000"/>
                                        <p:tgtEl>
                                          <p:spTgt spid="23"/>
                                        </p:tgtEl>
                                        <p:attrNameLst>
                                          <p:attrName>ppt_y</p:attrName>
                                        </p:attrNameLst>
                                      </p:cBhvr>
                                      <p:tavLst>
                                        <p:tav tm="0">
                                          <p:val>
                                            <p:strVal val="ppt_y"/>
                                          </p:val>
                                        </p:tav>
                                        <p:tav tm="100000">
                                          <p:val>
                                            <p:strVal val="0-ppt_h/2"/>
                                          </p:val>
                                        </p:tav>
                                      </p:tavLst>
                                    </p:anim>
                                    <p:set>
                                      <p:cBhvr>
                                        <p:cTn id="267" dur="1" fill="hold">
                                          <p:stCondLst>
                                            <p:cond delay="1999"/>
                                          </p:stCondLst>
                                        </p:cTn>
                                        <p:tgtEl>
                                          <p:spTgt spid="23"/>
                                        </p:tgtEl>
                                        <p:attrNameLst>
                                          <p:attrName>style.visibility</p:attrName>
                                        </p:attrNameLst>
                                      </p:cBhvr>
                                      <p:to>
                                        <p:strVal val="hidden"/>
                                      </p:to>
                                    </p:set>
                                  </p:childTnLst>
                                </p:cTn>
                              </p:par>
                              <p:par>
                                <p:cTn id="268" presetID="16" presetClass="exit" presetSubtype="42" fill="hold" grpId="4" nodeType="withEffect">
                                  <p:stCondLst>
                                    <p:cond delay="0"/>
                                  </p:stCondLst>
                                  <p:childTnLst>
                                    <p:animEffect transition="out" filter="barn(outHorizontal)">
                                      <p:cBhvr>
                                        <p:cTn id="269" dur="2000"/>
                                        <p:tgtEl>
                                          <p:spTgt spid="8"/>
                                        </p:tgtEl>
                                      </p:cBhvr>
                                    </p:animEffect>
                                    <p:set>
                                      <p:cBhvr>
                                        <p:cTn id="270" dur="1" fill="hold">
                                          <p:stCondLst>
                                            <p:cond delay="1999"/>
                                          </p:stCondLst>
                                        </p:cTn>
                                        <p:tgtEl>
                                          <p:spTgt spid="8"/>
                                        </p:tgtEl>
                                        <p:attrNameLst>
                                          <p:attrName>style.visibility</p:attrName>
                                        </p:attrNameLst>
                                      </p:cBhvr>
                                      <p:to>
                                        <p:strVal val="hidden"/>
                                      </p:to>
                                    </p:set>
                                  </p:childTnLst>
                                </p:cTn>
                              </p:par>
                              <p:par>
                                <p:cTn id="271" presetID="16" presetClass="exit" presetSubtype="42" fill="hold" grpId="4" nodeType="withEffect">
                                  <p:stCondLst>
                                    <p:cond delay="0"/>
                                  </p:stCondLst>
                                  <p:childTnLst>
                                    <p:animEffect transition="out" filter="barn(outHorizontal)">
                                      <p:cBhvr>
                                        <p:cTn id="272" dur="2000"/>
                                        <p:tgtEl>
                                          <p:spTgt spid="11"/>
                                        </p:tgtEl>
                                      </p:cBhvr>
                                    </p:animEffect>
                                    <p:set>
                                      <p:cBhvr>
                                        <p:cTn id="273" dur="1" fill="hold">
                                          <p:stCondLst>
                                            <p:cond delay="1999"/>
                                          </p:stCondLst>
                                        </p:cTn>
                                        <p:tgtEl>
                                          <p:spTgt spid="11"/>
                                        </p:tgtEl>
                                        <p:attrNameLst>
                                          <p:attrName>style.visibility</p:attrName>
                                        </p:attrNameLst>
                                      </p:cBhvr>
                                      <p:to>
                                        <p:strVal val="hidden"/>
                                      </p:to>
                                    </p:set>
                                  </p:childTnLst>
                                </p:cTn>
                              </p:par>
                              <p:par>
                                <p:cTn id="274" presetID="16" presetClass="exit" presetSubtype="42" fill="hold" grpId="4" nodeType="withEffect">
                                  <p:stCondLst>
                                    <p:cond delay="0"/>
                                  </p:stCondLst>
                                  <p:childTnLst>
                                    <p:animEffect transition="out" filter="barn(outHorizontal)">
                                      <p:cBhvr>
                                        <p:cTn id="275" dur="2000"/>
                                        <p:tgtEl>
                                          <p:spTgt spid="12"/>
                                        </p:tgtEl>
                                      </p:cBhvr>
                                    </p:animEffect>
                                    <p:set>
                                      <p:cBhvr>
                                        <p:cTn id="276" dur="1" fill="hold">
                                          <p:stCondLst>
                                            <p:cond delay="1999"/>
                                          </p:stCondLst>
                                        </p:cTn>
                                        <p:tgtEl>
                                          <p:spTgt spid="12"/>
                                        </p:tgtEl>
                                        <p:attrNameLst>
                                          <p:attrName>style.visibility</p:attrName>
                                        </p:attrNameLst>
                                      </p:cBhvr>
                                      <p:to>
                                        <p:strVal val="hidden"/>
                                      </p:to>
                                    </p:set>
                                  </p:childTnLst>
                                </p:cTn>
                              </p:par>
                              <p:par>
                                <p:cTn id="277" presetID="16" presetClass="exit" presetSubtype="42" fill="hold" grpId="4" nodeType="withEffect">
                                  <p:stCondLst>
                                    <p:cond delay="0"/>
                                  </p:stCondLst>
                                  <p:childTnLst>
                                    <p:animEffect transition="out" filter="barn(outHorizontal)">
                                      <p:cBhvr>
                                        <p:cTn id="278" dur="2000"/>
                                        <p:tgtEl>
                                          <p:spTgt spid="13"/>
                                        </p:tgtEl>
                                      </p:cBhvr>
                                    </p:animEffect>
                                    <p:set>
                                      <p:cBhvr>
                                        <p:cTn id="279" dur="1" fill="hold">
                                          <p:stCondLst>
                                            <p:cond delay="1999"/>
                                          </p:stCondLst>
                                        </p:cTn>
                                        <p:tgtEl>
                                          <p:spTgt spid="13"/>
                                        </p:tgtEl>
                                        <p:attrNameLst>
                                          <p:attrName>style.visibility</p:attrName>
                                        </p:attrNameLst>
                                      </p:cBhvr>
                                      <p:to>
                                        <p:strVal val="hidden"/>
                                      </p:to>
                                    </p:set>
                                  </p:childTnLst>
                                </p:cTn>
                              </p:par>
                              <p:par>
                                <p:cTn id="280" presetID="16" presetClass="exit" presetSubtype="42" fill="hold" grpId="4" nodeType="withEffect">
                                  <p:stCondLst>
                                    <p:cond delay="0"/>
                                  </p:stCondLst>
                                  <p:childTnLst>
                                    <p:animEffect transition="out" filter="barn(outHorizontal)">
                                      <p:cBhvr>
                                        <p:cTn id="281" dur="2000"/>
                                        <p:tgtEl>
                                          <p:spTgt spid="14"/>
                                        </p:tgtEl>
                                      </p:cBhvr>
                                    </p:animEffect>
                                    <p:set>
                                      <p:cBhvr>
                                        <p:cTn id="282" dur="1" fill="hold">
                                          <p:stCondLst>
                                            <p:cond delay="1999"/>
                                          </p:stCondLst>
                                        </p:cTn>
                                        <p:tgtEl>
                                          <p:spTgt spid="14"/>
                                        </p:tgtEl>
                                        <p:attrNameLst>
                                          <p:attrName>style.visibility</p:attrName>
                                        </p:attrNameLst>
                                      </p:cBhvr>
                                      <p:to>
                                        <p:strVal val="hidden"/>
                                      </p:to>
                                    </p:set>
                                  </p:childTnLst>
                                </p:cTn>
                              </p:par>
                              <p:par>
                                <p:cTn id="283" presetID="16" presetClass="exit" presetSubtype="42" fill="hold" grpId="4" nodeType="withEffect">
                                  <p:stCondLst>
                                    <p:cond delay="0"/>
                                  </p:stCondLst>
                                  <p:childTnLst>
                                    <p:animEffect transition="out" filter="barn(outHorizontal)">
                                      <p:cBhvr>
                                        <p:cTn id="284" dur="2000"/>
                                        <p:tgtEl>
                                          <p:spTgt spid="15"/>
                                        </p:tgtEl>
                                      </p:cBhvr>
                                    </p:animEffect>
                                    <p:set>
                                      <p:cBhvr>
                                        <p:cTn id="285" dur="1" fill="hold">
                                          <p:stCondLst>
                                            <p:cond delay="1999"/>
                                          </p:stCondLst>
                                        </p:cTn>
                                        <p:tgtEl>
                                          <p:spTgt spid="15"/>
                                        </p:tgtEl>
                                        <p:attrNameLst>
                                          <p:attrName>style.visibility</p:attrName>
                                        </p:attrNameLst>
                                      </p:cBhvr>
                                      <p:to>
                                        <p:strVal val="hidden"/>
                                      </p:to>
                                    </p:set>
                                  </p:childTnLst>
                                </p:cTn>
                              </p:par>
                              <p:par>
                                <p:cTn id="286" presetID="16" presetClass="exit" presetSubtype="42" fill="hold" grpId="4" nodeType="withEffect">
                                  <p:stCondLst>
                                    <p:cond delay="0"/>
                                  </p:stCondLst>
                                  <p:childTnLst>
                                    <p:animEffect transition="out" filter="barn(outHorizontal)">
                                      <p:cBhvr>
                                        <p:cTn id="287" dur="2000"/>
                                        <p:tgtEl>
                                          <p:spTgt spid="20"/>
                                        </p:tgtEl>
                                      </p:cBhvr>
                                    </p:animEffect>
                                    <p:set>
                                      <p:cBhvr>
                                        <p:cTn id="288" dur="1" fill="hold">
                                          <p:stCondLst>
                                            <p:cond delay="1999"/>
                                          </p:stCondLst>
                                        </p:cTn>
                                        <p:tgtEl>
                                          <p:spTgt spid="20"/>
                                        </p:tgtEl>
                                        <p:attrNameLst>
                                          <p:attrName>style.visibility</p:attrName>
                                        </p:attrNameLst>
                                      </p:cBhvr>
                                      <p:to>
                                        <p:strVal val="hidden"/>
                                      </p:to>
                                    </p:set>
                                  </p:childTnLst>
                                </p:cTn>
                              </p:par>
                              <p:par>
                                <p:cTn id="289" presetID="16" presetClass="exit" presetSubtype="42" fill="hold" grpId="4" nodeType="withEffect">
                                  <p:stCondLst>
                                    <p:cond delay="0"/>
                                  </p:stCondLst>
                                  <p:childTnLst>
                                    <p:animEffect transition="out" filter="barn(outHorizontal)">
                                      <p:cBhvr>
                                        <p:cTn id="290" dur="2000"/>
                                        <p:tgtEl>
                                          <p:spTgt spid="21"/>
                                        </p:tgtEl>
                                      </p:cBhvr>
                                    </p:animEffect>
                                    <p:set>
                                      <p:cBhvr>
                                        <p:cTn id="291" dur="1" fill="hold">
                                          <p:stCondLst>
                                            <p:cond delay="1999"/>
                                          </p:stCondLst>
                                        </p:cTn>
                                        <p:tgtEl>
                                          <p:spTgt spid="21"/>
                                        </p:tgtEl>
                                        <p:attrNameLst>
                                          <p:attrName>style.visibility</p:attrName>
                                        </p:attrNameLst>
                                      </p:cBhvr>
                                      <p:to>
                                        <p:strVal val="hidden"/>
                                      </p:to>
                                    </p:set>
                                  </p:childTnLst>
                                </p:cTn>
                              </p:par>
                              <p:par>
                                <p:cTn id="292" presetID="16" presetClass="exit" presetSubtype="42" fill="hold" grpId="4" nodeType="withEffect">
                                  <p:stCondLst>
                                    <p:cond delay="0"/>
                                  </p:stCondLst>
                                  <p:childTnLst>
                                    <p:animEffect transition="out" filter="barn(outHorizontal)">
                                      <p:cBhvr>
                                        <p:cTn id="293" dur="2000"/>
                                        <p:tgtEl>
                                          <p:spTgt spid="22"/>
                                        </p:tgtEl>
                                      </p:cBhvr>
                                    </p:animEffect>
                                    <p:set>
                                      <p:cBhvr>
                                        <p:cTn id="294" dur="1" fill="hold">
                                          <p:stCondLst>
                                            <p:cond delay="1999"/>
                                          </p:stCondLst>
                                        </p:cTn>
                                        <p:tgtEl>
                                          <p:spTgt spid="22"/>
                                        </p:tgtEl>
                                        <p:attrNameLst>
                                          <p:attrName>style.visibility</p:attrName>
                                        </p:attrNameLst>
                                      </p:cBhvr>
                                      <p:to>
                                        <p:strVal val="hidden"/>
                                      </p:to>
                                    </p:set>
                                  </p:childTnLst>
                                </p:cTn>
                              </p:par>
                              <p:par>
                                <p:cTn id="295" presetID="16" presetClass="exit" presetSubtype="42" fill="hold" grpId="4" nodeType="withEffect">
                                  <p:stCondLst>
                                    <p:cond delay="0"/>
                                  </p:stCondLst>
                                  <p:childTnLst>
                                    <p:animEffect transition="out" filter="barn(outHorizontal)">
                                      <p:cBhvr>
                                        <p:cTn id="296" dur="2000"/>
                                        <p:tgtEl>
                                          <p:spTgt spid="23"/>
                                        </p:tgtEl>
                                      </p:cBhvr>
                                    </p:animEffect>
                                    <p:set>
                                      <p:cBhvr>
                                        <p:cTn id="297" dur="1" fill="hold">
                                          <p:stCondLst>
                                            <p:cond delay="1999"/>
                                          </p:stCondLst>
                                        </p:cTn>
                                        <p:tgtEl>
                                          <p:spTgt spid="23"/>
                                        </p:tgtEl>
                                        <p:attrNameLst>
                                          <p:attrName>style.visibility</p:attrName>
                                        </p:attrNameLst>
                                      </p:cBhvr>
                                      <p:to>
                                        <p:strVal val="hidden"/>
                                      </p:to>
                                    </p:set>
                                  </p:childTnLst>
                                </p:cTn>
                              </p:par>
                              <p:par>
                                <p:cTn id="298" presetID="16" presetClass="exit" presetSubtype="42" fill="hold" grpId="4" nodeType="withEffect">
                                  <p:stCondLst>
                                    <p:cond delay="0"/>
                                  </p:stCondLst>
                                  <p:childTnLst>
                                    <p:animEffect transition="out" filter="barn(outHorizontal)">
                                      <p:cBhvr>
                                        <p:cTn id="299" dur="2000"/>
                                        <p:tgtEl>
                                          <p:spTgt spid="9"/>
                                        </p:tgtEl>
                                      </p:cBhvr>
                                    </p:animEffect>
                                    <p:set>
                                      <p:cBhvr>
                                        <p:cTn id="300" dur="1" fill="hold">
                                          <p:stCondLst>
                                            <p:cond delay="1999"/>
                                          </p:stCondLst>
                                        </p:cTn>
                                        <p:tgtEl>
                                          <p:spTgt spid="9"/>
                                        </p:tgtEl>
                                        <p:attrNameLst>
                                          <p:attrName>style.visibility</p:attrName>
                                        </p:attrNameLst>
                                      </p:cBhvr>
                                      <p:to>
                                        <p:strVal val="hidden"/>
                                      </p:to>
                                    </p:set>
                                  </p:childTnLst>
                                </p:cTn>
                              </p:par>
                              <p:par>
                                <p:cTn id="301" presetID="16" presetClass="exit" presetSubtype="42" fill="hold" grpId="4" nodeType="withEffect">
                                  <p:stCondLst>
                                    <p:cond delay="0"/>
                                  </p:stCondLst>
                                  <p:childTnLst>
                                    <p:animEffect transition="out" filter="barn(outHorizontal)">
                                      <p:cBhvr>
                                        <p:cTn id="302" dur="2000"/>
                                        <p:tgtEl>
                                          <p:spTgt spid="10"/>
                                        </p:tgtEl>
                                      </p:cBhvr>
                                    </p:animEffect>
                                    <p:set>
                                      <p:cBhvr>
                                        <p:cTn id="303" dur="1" fill="hold">
                                          <p:stCondLst>
                                            <p:cond delay="1999"/>
                                          </p:stCondLst>
                                        </p:cTn>
                                        <p:tgtEl>
                                          <p:spTgt spid="10"/>
                                        </p:tgtEl>
                                        <p:attrNameLst>
                                          <p:attrName>style.visibility</p:attrName>
                                        </p:attrNameLst>
                                      </p:cBhvr>
                                      <p:to>
                                        <p:strVal val="hidden"/>
                                      </p:to>
                                    </p:set>
                                  </p:childTnLst>
                                </p:cTn>
                              </p:par>
                              <p:par>
                                <p:cTn id="304" presetID="16" presetClass="exit" presetSubtype="42" fill="hold" grpId="4" nodeType="withEffect">
                                  <p:stCondLst>
                                    <p:cond delay="0"/>
                                  </p:stCondLst>
                                  <p:childTnLst>
                                    <p:animEffect transition="out" filter="barn(outHorizontal)">
                                      <p:cBhvr>
                                        <p:cTn id="305" dur="2000"/>
                                        <p:tgtEl>
                                          <p:spTgt spid="16"/>
                                        </p:tgtEl>
                                      </p:cBhvr>
                                    </p:animEffect>
                                    <p:set>
                                      <p:cBhvr>
                                        <p:cTn id="306" dur="1" fill="hold">
                                          <p:stCondLst>
                                            <p:cond delay="1999"/>
                                          </p:stCondLst>
                                        </p:cTn>
                                        <p:tgtEl>
                                          <p:spTgt spid="16"/>
                                        </p:tgtEl>
                                        <p:attrNameLst>
                                          <p:attrName>style.visibility</p:attrName>
                                        </p:attrNameLst>
                                      </p:cBhvr>
                                      <p:to>
                                        <p:strVal val="hidden"/>
                                      </p:to>
                                    </p:set>
                                  </p:childTnLst>
                                </p:cTn>
                              </p:par>
                              <p:par>
                                <p:cTn id="307" presetID="16" presetClass="exit" presetSubtype="42" fill="hold" grpId="4" nodeType="withEffect">
                                  <p:stCondLst>
                                    <p:cond delay="0"/>
                                  </p:stCondLst>
                                  <p:childTnLst>
                                    <p:animEffect transition="out" filter="barn(outHorizontal)">
                                      <p:cBhvr>
                                        <p:cTn id="308" dur="2000"/>
                                        <p:tgtEl>
                                          <p:spTgt spid="17"/>
                                        </p:tgtEl>
                                      </p:cBhvr>
                                    </p:animEffect>
                                    <p:set>
                                      <p:cBhvr>
                                        <p:cTn id="309" dur="1" fill="hold">
                                          <p:stCondLst>
                                            <p:cond delay="1999"/>
                                          </p:stCondLst>
                                        </p:cTn>
                                        <p:tgtEl>
                                          <p:spTgt spid="17"/>
                                        </p:tgtEl>
                                        <p:attrNameLst>
                                          <p:attrName>style.visibility</p:attrName>
                                        </p:attrNameLst>
                                      </p:cBhvr>
                                      <p:to>
                                        <p:strVal val="hidden"/>
                                      </p:to>
                                    </p:set>
                                  </p:childTnLst>
                                </p:cTn>
                              </p:par>
                              <p:par>
                                <p:cTn id="310" presetID="16" presetClass="exit" presetSubtype="42" fill="hold" grpId="4" nodeType="withEffect">
                                  <p:stCondLst>
                                    <p:cond delay="0"/>
                                  </p:stCondLst>
                                  <p:childTnLst>
                                    <p:animEffect transition="out" filter="barn(outHorizontal)">
                                      <p:cBhvr>
                                        <p:cTn id="311" dur="2000"/>
                                        <p:tgtEl>
                                          <p:spTgt spid="18"/>
                                        </p:tgtEl>
                                      </p:cBhvr>
                                    </p:animEffect>
                                    <p:set>
                                      <p:cBhvr>
                                        <p:cTn id="312" dur="1" fill="hold">
                                          <p:stCondLst>
                                            <p:cond delay="1999"/>
                                          </p:stCondLst>
                                        </p:cTn>
                                        <p:tgtEl>
                                          <p:spTgt spid="18"/>
                                        </p:tgtEl>
                                        <p:attrNameLst>
                                          <p:attrName>style.visibility</p:attrName>
                                        </p:attrNameLst>
                                      </p:cBhvr>
                                      <p:to>
                                        <p:strVal val="hidden"/>
                                      </p:to>
                                    </p:set>
                                  </p:childTnLst>
                                </p:cTn>
                              </p:par>
                              <p:par>
                                <p:cTn id="313" presetID="16" presetClass="exit" presetSubtype="42" fill="hold" grpId="4" nodeType="withEffect">
                                  <p:stCondLst>
                                    <p:cond delay="0"/>
                                  </p:stCondLst>
                                  <p:childTnLst>
                                    <p:animEffect transition="out" filter="barn(outHorizontal)">
                                      <p:cBhvr>
                                        <p:cTn id="314" dur="2000"/>
                                        <p:tgtEl>
                                          <p:spTgt spid="19"/>
                                        </p:tgtEl>
                                      </p:cBhvr>
                                    </p:animEffect>
                                    <p:set>
                                      <p:cBhvr>
                                        <p:cTn id="315" dur="1" fill="hold">
                                          <p:stCondLst>
                                            <p:cond delay="1999"/>
                                          </p:stCondLst>
                                        </p:cTn>
                                        <p:tgtEl>
                                          <p:spTgt spid="19"/>
                                        </p:tgtEl>
                                        <p:attrNameLst>
                                          <p:attrName>style.visibility</p:attrName>
                                        </p:attrNameLst>
                                      </p:cBhvr>
                                      <p:to>
                                        <p:strVal val="hidden"/>
                                      </p:to>
                                    </p:set>
                                  </p:childTnLst>
                                </p:cTn>
                              </p:par>
                              <p:par>
                                <p:cTn id="316" presetID="16" presetClass="exit" presetSubtype="42" fill="hold" grpId="4" nodeType="withEffect">
                                  <p:stCondLst>
                                    <p:cond delay="0"/>
                                  </p:stCondLst>
                                  <p:childTnLst>
                                    <p:animEffect transition="out" filter="barn(outHorizontal)">
                                      <p:cBhvr>
                                        <p:cTn id="317" dur="2000"/>
                                        <p:tgtEl>
                                          <p:spTgt spid="24"/>
                                        </p:tgtEl>
                                      </p:cBhvr>
                                    </p:animEffect>
                                    <p:set>
                                      <p:cBhvr>
                                        <p:cTn id="318" dur="1" fill="hold">
                                          <p:stCondLst>
                                            <p:cond delay="1999"/>
                                          </p:stCondLst>
                                        </p:cTn>
                                        <p:tgtEl>
                                          <p:spTgt spid="24"/>
                                        </p:tgtEl>
                                        <p:attrNameLst>
                                          <p:attrName>style.visibility</p:attrName>
                                        </p:attrNameLst>
                                      </p:cBhvr>
                                      <p:to>
                                        <p:strVal val="hidden"/>
                                      </p:to>
                                    </p:set>
                                  </p:childTnLst>
                                </p:cTn>
                              </p:par>
                              <p:par>
                                <p:cTn id="319" presetID="16" presetClass="exit" presetSubtype="42" fill="hold" grpId="4" nodeType="withEffect">
                                  <p:stCondLst>
                                    <p:cond delay="0"/>
                                  </p:stCondLst>
                                  <p:childTnLst>
                                    <p:animEffect transition="out" filter="barn(outHorizontal)">
                                      <p:cBhvr>
                                        <p:cTn id="320" dur="2000"/>
                                        <p:tgtEl>
                                          <p:spTgt spid="25"/>
                                        </p:tgtEl>
                                      </p:cBhvr>
                                    </p:animEffect>
                                    <p:set>
                                      <p:cBhvr>
                                        <p:cTn id="321" dur="1" fill="hold">
                                          <p:stCondLst>
                                            <p:cond delay="1999"/>
                                          </p:stCondLst>
                                        </p:cTn>
                                        <p:tgtEl>
                                          <p:spTgt spid="25"/>
                                        </p:tgtEl>
                                        <p:attrNameLst>
                                          <p:attrName>style.visibility</p:attrName>
                                        </p:attrNameLst>
                                      </p:cBhvr>
                                      <p:to>
                                        <p:strVal val="hidden"/>
                                      </p:to>
                                    </p:set>
                                  </p:childTnLst>
                                </p:cTn>
                              </p:par>
                              <p:par>
                                <p:cTn id="322" presetID="16" presetClass="exit" presetSubtype="42" fill="hold" grpId="4" nodeType="withEffect">
                                  <p:stCondLst>
                                    <p:cond delay="0"/>
                                  </p:stCondLst>
                                  <p:childTnLst>
                                    <p:animEffect transition="out" filter="barn(outHorizontal)">
                                      <p:cBhvr>
                                        <p:cTn id="323" dur="2000"/>
                                        <p:tgtEl>
                                          <p:spTgt spid="26"/>
                                        </p:tgtEl>
                                      </p:cBhvr>
                                    </p:animEffect>
                                    <p:set>
                                      <p:cBhvr>
                                        <p:cTn id="324" dur="1" fill="hold">
                                          <p:stCondLst>
                                            <p:cond delay="1999"/>
                                          </p:stCondLst>
                                        </p:cTn>
                                        <p:tgtEl>
                                          <p:spTgt spid="26"/>
                                        </p:tgtEl>
                                        <p:attrNameLst>
                                          <p:attrName>style.visibility</p:attrName>
                                        </p:attrNameLst>
                                      </p:cBhvr>
                                      <p:to>
                                        <p:strVal val="hidden"/>
                                      </p:to>
                                    </p:set>
                                  </p:childTnLst>
                                </p:cTn>
                              </p:par>
                              <p:par>
                                <p:cTn id="325" presetID="16" presetClass="exit" presetSubtype="42" fill="hold" grpId="4" nodeType="withEffect">
                                  <p:stCondLst>
                                    <p:cond delay="0"/>
                                  </p:stCondLst>
                                  <p:childTnLst>
                                    <p:animEffect transition="out" filter="barn(outHorizontal)">
                                      <p:cBhvr>
                                        <p:cTn id="326" dur="2000"/>
                                        <p:tgtEl>
                                          <p:spTgt spid="27"/>
                                        </p:tgtEl>
                                      </p:cBhvr>
                                    </p:animEffect>
                                    <p:set>
                                      <p:cBhvr>
                                        <p:cTn id="327" dur="1" fill="hold">
                                          <p:stCondLst>
                                            <p:cond delay="1999"/>
                                          </p:stCondLst>
                                        </p:cTn>
                                        <p:tgtEl>
                                          <p:spTgt spid="27"/>
                                        </p:tgtEl>
                                        <p:attrNameLst>
                                          <p:attrName>style.visibility</p:attrName>
                                        </p:attrNameLst>
                                      </p:cBhvr>
                                      <p:to>
                                        <p:strVal val="hidden"/>
                                      </p:to>
                                    </p:set>
                                  </p:childTnLst>
                                </p:cTn>
                              </p:par>
                              <p:par>
                                <p:cTn id="328" presetID="23" presetClass="entr" presetSubtype="272" fill="hold" nodeType="withEffect">
                                  <p:stCondLst>
                                    <p:cond delay="0"/>
                                  </p:stCondLst>
                                  <p:childTnLst>
                                    <p:set>
                                      <p:cBhvr>
                                        <p:cTn id="329" dur="1" fill="hold">
                                          <p:stCondLst>
                                            <p:cond delay="0"/>
                                          </p:stCondLst>
                                        </p:cTn>
                                        <p:tgtEl>
                                          <p:spTgt spid="2"/>
                                        </p:tgtEl>
                                        <p:attrNameLst>
                                          <p:attrName>style.visibility</p:attrName>
                                        </p:attrNameLst>
                                      </p:cBhvr>
                                      <p:to>
                                        <p:strVal val="visible"/>
                                      </p:to>
                                    </p:set>
                                    <p:anim calcmode="lin" valueType="num">
                                      <p:cBhvr>
                                        <p:cTn id="330" dur="2000" fill="hold"/>
                                        <p:tgtEl>
                                          <p:spTgt spid="2"/>
                                        </p:tgtEl>
                                        <p:attrNameLst>
                                          <p:attrName>ppt_w</p:attrName>
                                        </p:attrNameLst>
                                      </p:cBhvr>
                                      <p:tavLst>
                                        <p:tav tm="0">
                                          <p:val>
                                            <p:strVal val="2/3*#ppt_w"/>
                                          </p:val>
                                        </p:tav>
                                        <p:tav tm="100000">
                                          <p:val>
                                            <p:strVal val="#ppt_w"/>
                                          </p:val>
                                        </p:tav>
                                      </p:tavLst>
                                    </p:anim>
                                    <p:anim calcmode="lin" valueType="num">
                                      <p:cBhvr>
                                        <p:cTn id="331" dur="2000" fill="hold"/>
                                        <p:tgtEl>
                                          <p:spTgt spid="2"/>
                                        </p:tgtEl>
                                        <p:attrNameLst>
                                          <p:attrName>ppt_h</p:attrName>
                                        </p:attrNameLst>
                                      </p:cBhvr>
                                      <p:tavLst>
                                        <p:tav tm="0">
                                          <p:val>
                                            <p:strVal val="2/3*#ppt_h"/>
                                          </p:val>
                                        </p:tav>
                                        <p:tav tm="100000">
                                          <p:val>
                                            <p:strVal val="#ppt_h"/>
                                          </p:val>
                                        </p:tav>
                                      </p:tavLst>
                                    </p:anim>
                                  </p:childTnLst>
                                </p:cTn>
                              </p:par>
                              <p:par>
                                <p:cTn id="332" presetID="16" presetClass="entr" presetSubtype="37" fill="hold" nodeType="withEffect">
                                  <p:stCondLst>
                                    <p:cond delay="0"/>
                                  </p:stCondLst>
                                  <p:childTnLst>
                                    <p:set>
                                      <p:cBhvr>
                                        <p:cTn id="333" dur="1" fill="hold">
                                          <p:stCondLst>
                                            <p:cond delay="0"/>
                                          </p:stCondLst>
                                        </p:cTn>
                                        <p:tgtEl>
                                          <p:spTgt spid="2"/>
                                        </p:tgtEl>
                                        <p:attrNameLst>
                                          <p:attrName>style.visibility</p:attrName>
                                        </p:attrNameLst>
                                      </p:cBhvr>
                                      <p:to>
                                        <p:strVal val="visible"/>
                                      </p:to>
                                    </p:set>
                                    <p:animEffect transition="in" filter="barn(outVertical)">
                                      <p:cBhvr>
                                        <p:cTn id="3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7" name="6 Imagen" descr="svatba31.png"/>
          <p:cNvPicPr>
            <a:picLocks noChangeAspect="1"/>
          </p:cNvPicPr>
          <p:nvPr/>
        </p:nvPicPr>
        <p:blipFill>
          <a:blip r:embed="rId2"/>
          <a:stretch>
            <a:fillRect/>
          </a:stretch>
        </p:blipFill>
        <p:spPr>
          <a:xfrm>
            <a:off x="428596" y="0"/>
            <a:ext cx="8286808" cy="5143500"/>
          </a:xfrm>
          <a:prstGeom prst="rect">
            <a:avLst/>
          </a:prstGeom>
        </p:spPr>
      </p:pic>
      <p:sp>
        <p:nvSpPr>
          <p:cNvPr id="8" name="7 Rectángulo"/>
          <p:cNvSpPr/>
          <p:nvPr/>
        </p:nvSpPr>
        <p:spPr>
          <a:xfrm>
            <a:off x="0" y="0"/>
            <a:ext cx="428596" cy="5143500"/>
          </a:xfrm>
          <a:prstGeom prst="rect">
            <a:avLst/>
          </a:prstGeom>
          <a:blipFill dpi="0" rotWithShape="1">
            <a:blip r:embed="rId3">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8715404" y="0"/>
            <a:ext cx="428596" cy="5143500"/>
          </a:xfrm>
          <a:prstGeom prst="rect">
            <a:avLst/>
          </a:prstGeom>
          <a:blipFill dpi="0" rotWithShape="1">
            <a:blip r:embed="rId3">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uadroTexto"/>
          <p:cNvSpPr txBox="1"/>
          <p:nvPr/>
        </p:nvSpPr>
        <p:spPr>
          <a:xfrm>
            <a:off x="2500298" y="1357304"/>
            <a:ext cx="4000528" cy="2246769"/>
          </a:xfrm>
          <a:prstGeom prst="rect">
            <a:avLst/>
          </a:prstGeom>
          <a:noFill/>
        </p:spPr>
        <p:txBody>
          <a:bodyPr wrap="square" rtlCol="0">
            <a:spAutoFit/>
          </a:bodyPr>
          <a:lstStyle/>
          <a:p>
            <a:pPr algn="ctr"/>
            <a:r>
              <a:rPr lang="es-PE" sz="2400" b="1" dirty="0" smtClean="0"/>
              <a:t>Generación de estrés:</a:t>
            </a:r>
            <a:r>
              <a:rPr lang="es-PE" sz="2400" dirty="0" smtClean="0"/>
              <a:t> </a:t>
            </a:r>
          </a:p>
          <a:p>
            <a:endParaRPr lang="es-PE" dirty="0" smtClean="0"/>
          </a:p>
          <a:p>
            <a:r>
              <a:rPr lang="es-PE" sz="1600" dirty="0" smtClean="0"/>
              <a:t>El </a:t>
            </a:r>
            <a:r>
              <a:rPr lang="es-PE" sz="1600" dirty="0" smtClean="0"/>
              <a:t>hecho de saber que tenemos que hacer algo y por un motivo u otro lo hemos aplazado nos genera una sensación de estrés permanente, lo cual nos hace difícil inclusive ejecutar otras actividades.</a:t>
            </a:r>
          </a:p>
          <a:p>
            <a:endParaRPr lang="es-PE" sz="1600" dirty="0"/>
          </a:p>
        </p:txBody>
      </p:sp>
      <p:sp>
        <p:nvSpPr>
          <p:cNvPr id="6" name="5 Rectángulo"/>
          <p:cNvSpPr/>
          <p:nvPr/>
        </p:nvSpPr>
        <p:spPr>
          <a:xfrm>
            <a:off x="-214346" y="0"/>
            <a:ext cx="9572692" cy="5143500"/>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384F21"/>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6531947">
            <a:off x="-87758" y="-395149"/>
            <a:ext cx="1364749" cy="1397590"/>
          </a:xfrm>
          <a:prstGeom prst="teardrop">
            <a:avLst/>
          </a:prstGeom>
          <a:gradFill flip="none" rotWithShape="1">
            <a:gsLst>
              <a:gs pos="54000">
                <a:schemeClr val="bg1">
                  <a:alpha val="29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21368087">
            <a:off x="7688336" y="-324329"/>
            <a:ext cx="1410994" cy="1372934"/>
          </a:xfrm>
          <a:prstGeom prst="teardrop">
            <a:avLst/>
          </a:prstGeom>
          <a:gradFill flip="none" rotWithShape="1">
            <a:gsLst>
              <a:gs pos="54000">
                <a:schemeClr val="bg1">
                  <a:alpha val="29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531947">
            <a:off x="364673" y="177487"/>
            <a:ext cx="1364749" cy="1397590"/>
          </a:xfrm>
          <a:prstGeom prst="teardrop">
            <a:avLst/>
          </a:prstGeom>
          <a:gradFill flip="none" rotWithShape="1">
            <a:gsLst>
              <a:gs pos="54000">
                <a:schemeClr val="bg1">
                  <a:alpha val="29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1368087">
            <a:off x="7331312" y="245994"/>
            <a:ext cx="1410994" cy="1372934"/>
          </a:xfrm>
          <a:prstGeom prst="teardrop">
            <a:avLst/>
          </a:prstGeom>
          <a:gradFill flip="none" rotWithShape="1">
            <a:gsLst>
              <a:gs pos="54000">
                <a:schemeClr val="bg1">
                  <a:alpha val="29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531947">
            <a:off x="936177" y="891867"/>
            <a:ext cx="1364749" cy="1397590"/>
          </a:xfrm>
          <a:prstGeom prst="teardrop">
            <a:avLst/>
          </a:prstGeom>
          <a:gradFill flip="none" rotWithShape="1">
            <a:gsLst>
              <a:gs pos="54000">
                <a:schemeClr val="bg1">
                  <a:alpha val="29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1368087">
            <a:off x="7045561" y="746061"/>
            <a:ext cx="1410994" cy="1372934"/>
          </a:xfrm>
          <a:prstGeom prst="teardrop">
            <a:avLst/>
          </a:prstGeom>
          <a:gradFill flip="none" rotWithShape="1">
            <a:gsLst>
              <a:gs pos="54000">
                <a:schemeClr val="bg1">
                  <a:alpha val="29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531947">
            <a:off x="1412439" y="1462239"/>
            <a:ext cx="1364749" cy="1397590"/>
          </a:xfrm>
          <a:prstGeom prst="teardrop">
            <a:avLst/>
          </a:prstGeom>
          <a:gradFill flip="none" rotWithShape="1">
            <a:gsLst>
              <a:gs pos="54000">
                <a:schemeClr val="bg1">
                  <a:alpha val="29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531947">
            <a:off x="1864870" y="2034875"/>
            <a:ext cx="1364749" cy="1397590"/>
          </a:xfrm>
          <a:prstGeom prst="teardrop">
            <a:avLst/>
          </a:prstGeom>
          <a:gradFill flip="none" rotWithShape="1">
            <a:gsLst>
              <a:gs pos="54000">
                <a:schemeClr val="bg1">
                  <a:alpha val="29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531947">
            <a:off x="2293499" y="2677818"/>
            <a:ext cx="1364749" cy="1397590"/>
          </a:xfrm>
          <a:prstGeom prst="teardrop">
            <a:avLst/>
          </a:prstGeom>
          <a:gradFill flip="none" rotWithShape="1">
            <a:gsLst>
              <a:gs pos="54000">
                <a:schemeClr val="bg1">
                  <a:alpha val="29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1368087">
            <a:off x="6545495" y="1389003"/>
            <a:ext cx="1410994" cy="1372934"/>
          </a:xfrm>
          <a:prstGeom prst="teardrop">
            <a:avLst/>
          </a:prstGeom>
          <a:gradFill flip="none" rotWithShape="1">
            <a:gsLst>
              <a:gs pos="54000">
                <a:schemeClr val="bg1">
                  <a:alpha val="29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1368087">
            <a:off x="6116866" y="1889069"/>
            <a:ext cx="1410994" cy="1372934"/>
          </a:xfrm>
          <a:prstGeom prst="teardrop">
            <a:avLst/>
          </a:prstGeom>
          <a:gradFill flip="none" rotWithShape="1">
            <a:gsLst>
              <a:gs pos="54000">
                <a:schemeClr val="bg1">
                  <a:alpha val="29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1368087">
            <a:off x="5616801" y="2532011"/>
            <a:ext cx="1410994" cy="1372934"/>
          </a:xfrm>
          <a:prstGeom prst="teardrop">
            <a:avLst/>
          </a:prstGeom>
          <a:gradFill flip="none" rotWithShape="1">
            <a:gsLst>
              <a:gs pos="54000">
                <a:schemeClr val="bg1">
                  <a:alpha val="29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1368087">
            <a:off x="5188172" y="3174952"/>
            <a:ext cx="1410994" cy="1372934"/>
          </a:xfrm>
          <a:prstGeom prst="teardrop">
            <a:avLst/>
          </a:prstGeom>
          <a:gradFill flip="none" rotWithShape="1">
            <a:gsLst>
              <a:gs pos="54000">
                <a:schemeClr val="bg1">
                  <a:alpha val="29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1052806">
            <a:off x="4688106" y="3889333"/>
            <a:ext cx="1410994" cy="1372934"/>
          </a:xfrm>
          <a:prstGeom prst="teardrop">
            <a:avLst/>
          </a:prstGeom>
          <a:gradFill flip="none" rotWithShape="1">
            <a:gsLst>
              <a:gs pos="54000">
                <a:schemeClr val="bg1">
                  <a:alpha val="29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531947">
            <a:off x="2722127" y="3106445"/>
            <a:ext cx="1364749" cy="1397590"/>
          </a:xfrm>
          <a:prstGeom prst="teardrop">
            <a:avLst/>
          </a:prstGeom>
          <a:gradFill flip="none" rotWithShape="1">
            <a:gsLst>
              <a:gs pos="54000">
                <a:schemeClr val="bg1">
                  <a:alpha val="29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531947">
            <a:off x="3293631" y="3749387"/>
            <a:ext cx="1364749" cy="1397590"/>
          </a:xfrm>
          <a:prstGeom prst="teardrop">
            <a:avLst/>
          </a:prstGeom>
          <a:gradFill flip="none" rotWithShape="1">
            <a:gsLst>
              <a:gs pos="54000">
                <a:schemeClr val="bg1">
                  <a:alpha val="29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14346" y="-500084"/>
            <a:ext cx="9572692" cy="7072362"/>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1+#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1+#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0-#ppt_w/2"/>
                                          </p:val>
                                        </p:tav>
                                        <p:tav tm="100000">
                                          <p:val>
                                            <p:strVal val="#ppt_x"/>
                                          </p:val>
                                        </p:tav>
                                      </p:tavLst>
                                    </p:anim>
                                    <p:anim calcmode="lin" valueType="num">
                                      <p:cBhvr additive="base">
                                        <p:cTn id="42" dur="2000" fill="hold"/>
                                        <p:tgtEl>
                                          <p:spTgt spid="4"/>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0-#ppt_w/2"/>
                                          </p:val>
                                        </p:tav>
                                        <p:tav tm="100000">
                                          <p:val>
                                            <p:strVal val="#ppt_x"/>
                                          </p:val>
                                        </p:tav>
                                      </p:tavLst>
                                    </p:anim>
                                    <p:anim calcmode="lin" valueType="num">
                                      <p:cBhvr additive="base">
                                        <p:cTn id="50" dur="2000" fill="hold"/>
                                        <p:tgtEl>
                                          <p:spTgt spid="8"/>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0-#ppt_w/2"/>
                                          </p:val>
                                        </p:tav>
                                        <p:tav tm="100000">
                                          <p:val>
                                            <p:strVal val="#ppt_x"/>
                                          </p:val>
                                        </p:tav>
                                      </p:tavLst>
                                    </p:anim>
                                    <p:anim calcmode="lin" valueType="num">
                                      <p:cBhvr additive="base">
                                        <p:cTn id="54" dur="2000" fill="hold"/>
                                        <p:tgtEl>
                                          <p:spTgt spid="12"/>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0-#ppt_w/2"/>
                                          </p:val>
                                        </p:tav>
                                        <p:tav tm="100000">
                                          <p:val>
                                            <p:strVal val="#ppt_x"/>
                                          </p:val>
                                        </p:tav>
                                      </p:tavLst>
                                    </p:anim>
                                    <p:anim calcmode="lin" valueType="num">
                                      <p:cBhvr additive="base">
                                        <p:cTn id="58" dur="2000" fill="hold"/>
                                        <p:tgtEl>
                                          <p:spTgt spid="13"/>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0-#ppt_w/2"/>
                                          </p:val>
                                        </p:tav>
                                        <p:tav tm="100000">
                                          <p:val>
                                            <p:strVal val="#ppt_x"/>
                                          </p:val>
                                        </p:tav>
                                      </p:tavLst>
                                    </p:anim>
                                    <p:anim calcmode="lin" valueType="num">
                                      <p:cBhvr additive="base">
                                        <p:cTn id="62" dur="2000" fill="hold"/>
                                        <p:tgtEl>
                                          <p:spTgt spid="14"/>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2000" fill="hold"/>
                                        <p:tgtEl>
                                          <p:spTgt spid="15"/>
                                        </p:tgtEl>
                                        <p:attrNameLst>
                                          <p:attrName>ppt_x</p:attrName>
                                        </p:attrNameLst>
                                      </p:cBhvr>
                                      <p:tavLst>
                                        <p:tav tm="0">
                                          <p:val>
                                            <p:strVal val="0-#ppt_w/2"/>
                                          </p:val>
                                        </p:tav>
                                        <p:tav tm="100000">
                                          <p:val>
                                            <p:strVal val="#ppt_x"/>
                                          </p:val>
                                        </p:tav>
                                      </p:tavLst>
                                    </p:anim>
                                    <p:anim calcmode="lin" valueType="num">
                                      <p:cBhvr additive="base">
                                        <p:cTn id="66" dur="2000" fill="hold"/>
                                        <p:tgtEl>
                                          <p:spTgt spid="15"/>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0-#ppt_w/2"/>
                                          </p:val>
                                        </p:tav>
                                        <p:tav tm="100000">
                                          <p:val>
                                            <p:strVal val="#ppt_x"/>
                                          </p:val>
                                        </p:tav>
                                      </p:tavLst>
                                    </p:anim>
                                    <p:anim calcmode="lin" valueType="num">
                                      <p:cBhvr additive="base">
                                        <p:cTn id="70" dur="2000" fill="hold"/>
                                        <p:tgtEl>
                                          <p:spTgt spid="16"/>
                                        </p:tgtEl>
                                        <p:attrNameLst>
                                          <p:attrName>ppt_y</p:attrName>
                                        </p:attrNameLst>
                                      </p:cBhvr>
                                      <p:tavLst>
                                        <p:tav tm="0">
                                          <p:val>
                                            <p:strVal val="1+#ppt_h/2"/>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10"/>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1"/>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7"/>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8"/>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2"/>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3"/>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6"/>
                                        </p:tgtEl>
                                        <p:attrNameLst>
                                          <p:attrName>r</p:attrName>
                                        </p:attrNameLst>
                                      </p:cBhvr>
                                    </p:animRot>
                                  </p:childTnLst>
                                </p:cTn>
                              </p:par>
                            </p:childTnLst>
                          </p:cTn>
                        </p:par>
                        <p:par>
                          <p:cTn id="103" fill="hold">
                            <p:stCondLst>
                              <p:cond delay="2000"/>
                            </p:stCondLst>
                            <p:childTnLst>
                              <p:par>
                                <p:cTn id="104" presetID="2" presetClass="exit" presetSubtype="6" fill="hold" grpId="2"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6" fill="hold" grpId="2"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1+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6" fill="hold" grpId="2"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1+ppt_w/2"/>
                                          </p:val>
                                        </p:tav>
                                      </p:tavLst>
                                    </p:anim>
                                    <p:anim calcmode="lin" valueType="num">
                                      <p:cBhvr additive="base">
                                        <p:cTn id="114" dur="2000"/>
                                        <p:tgtEl>
                                          <p:spTgt spid="7"/>
                                        </p:tgtEl>
                                        <p:attrNameLst>
                                          <p:attrName>ppt_y</p:attrName>
                                        </p:attrNameLst>
                                      </p:cBhvr>
                                      <p:tavLst>
                                        <p:tav tm="0">
                                          <p:val>
                                            <p:strVal val="ppt_y"/>
                                          </p:val>
                                        </p:tav>
                                        <p:tav tm="100000">
                                          <p:val>
                                            <p:strVal val="1+ppt_h/2"/>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6" fill="hold" grpId="2"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1+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6" fill="hold" grpId="2"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1+ppt_w/2"/>
                                          </p:val>
                                        </p:tav>
                                      </p:tavLst>
                                    </p:anim>
                                    <p:anim calcmode="lin" valueType="num">
                                      <p:cBhvr additive="base">
                                        <p:cTn id="122" dur="2000"/>
                                        <p:tgtEl>
                                          <p:spTgt spid="10"/>
                                        </p:tgtEl>
                                        <p:attrNameLst>
                                          <p:attrName>ppt_y</p:attrName>
                                        </p:attrNameLst>
                                      </p:cBhvr>
                                      <p:tavLst>
                                        <p:tav tm="0">
                                          <p:val>
                                            <p:strVal val="ppt_y"/>
                                          </p:val>
                                        </p:tav>
                                        <p:tav tm="100000">
                                          <p:val>
                                            <p:strVal val="1+ppt_h/2"/>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6" fill="hold" grpId="2"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1+ppt_w/2"/>
                                          </p:val>
                                        </p:tav>
                                      </p:tavLst>
                                    </p:anim>
                                    <p:anim calcmode="lin" valueType="num">
                                      <p:cBhvr additive="base">
                                        <p:cTn id="126" dur="2000"/>
                                        <p:tgtEl>
                                          <p:spTgt spid="11"/>
                                        </p:tgtEl>
                                        <p:attrNameLst>
                                          <p:attrName>ppt_y</p:attrName>
                                        </p:attrNameLst>
                                      </p:cBhvr>
                                      <p:tavLst>
                                        <p:tav tm="0">
                                          <p:val>
                                            <p:strVal val="ppt_y"/>
                                          </p:val>
                                        </p:tav>
                                        <p:tav tm="100000">
                                          <p:val>
                                            <p:strVal val="1+ppt_h/2"/>
                                          </p:val>
                                        </p:tav>
                                      </p:tavLst>
                                    </p:anim>
                                    <p:set>
                                      <p:cBhvr>
                                        <p:cTn id="127" dur="1" fill="hold">
                                          <p:stCondLst>
                                            <p:cond delay="1999"/>
                                          </p:stCondLst>
                                        </p:cTn>
                                        <p:tgtEl>
                                          <p:spTgt spid="11"/>
                                        </p:tgtEl>
                                        <p:attrNameLst>
                                          <p:attrName>style.visibility</p:attrName>
                                        </p:attrNameLst>
                                      </p:cBhvr>
                                      <p:to>
                                        <p:strVal val="hidden"/>
                                      </p:to>
                                    </p:set>
                                  </p:childTnLst>
                                </p:cTn>
                              </p:par>
                              <p:par>
                                <p:cTn id="128" presetID="2" presetClass="exit" presetSubtype="6" fill="hold" grpId="2" nodeType="withEffect">
                                  <p:stCondLst>
                                    <p:cond delay="0"/>
                                  </p:stCondLst>
                                  <p:childTnLst>
                                    <p:anim calcmode="lin" valueType="num">
                                      <p:cBhvr additive="base">
                                        <p:cTn id="129" dur="2000"/>
                                        <p:tgtEl>
                                          <p:spTgt spid="17"/>
                                        </p:tgtEl>
                                        <p:attrNameLst>
                                          <p:attrName>ppt_x</p:attrName>
                                        </p:attrNameLst>
                                      </p:cBhvr>
                                      <p:tavLst>
                                        <p:tav tm="0">
                                          <p:val>
                                            <p:strVal val="ppt_x"/>
                                          </p:val>
                                        </p:tav>
                                        <p:tav tm="100000">
                                          <p:val>
                                            <p:strVal val="1+ppt_w/2"/>
                                          </p:val>
                                        </p:tav>
                                      </p:tavLst>
                                    </p:anim>
                                    <p:anim calcmode="lin" valueType="num">
                                      <p:cBhvr additive="base">
                                        <p:cTn id="130" dur="2000"/>
                                        <p:tgtEl>
                                          <p:spTgt spid="17"/>
                                        </p:tgtEl>
                                        <p:attrNameLst>
                                          <p:attrName>ppt_y</p:attrName>
                                        </p:attrNameLst>
                                      </p:cBhvr>
                                      <p:tavLst>
                                        <p:tav tm="0">
                                          <p:val>
                                            <p:strVal val="ppt_y"/>
                                          </p:val>
                                        </p:tav>
                                        <p:tav tm="100000">
                                          <p:val>
                                            <p:strVal val="1+ppt_h/2"/>
                                          </p:val>
                                        </p:tav>
                                      </p:tavLst>
                                    </p:anim>
                                    <p:set>
                                      <p:cBhvr>
                                        <p:cTn id="131" dur="1" fill="hold">
                                          <p:stCondLst>
                                            <p:cond delay="1999"/>
                                          </p:stCondLst>
                                        </p:cTn>
                                        <p:tgtEl>
                                          <p:spTgt spid="17"/>
                                        </p:tgtEl>
                                        <p:attrNameLst>
                                          <p:attrName>style.visibility</p:attrName>
                                        </p:attrNameLst>
                                      </p:cBhvr>
                                      <p:to>
                                        <p:strVal val="hidden"/>
                                      </p:to>
                                    </p:set>
                                  </p:childTnLst>
                                </p:cTn>
                              </p:par>
                              <p:par>
                                <p:cTn id="132" presetID="2" presetClass="exit" presetSubtype="6" fill="hold" grpId="2" nodeType="withEffect">
                                  <p:stCondLst>
                                    <p:cond delay="0"/>
                                  </p:stCondLst>
                                  <p:childTnLst>
                                    <p:anim calcmode="lin" valueType="num">
                                      <p:cBhvr additive="base">
                                        <p:cTn id="133" dur="2000"/>
                                        <p:tgtEl>
                                          <p:spTgt spid="18"/>
                                        </p:tgtEl>
                                        <p:attrNameLst>
                                          <p:attrName>ppt_x</p:attrName>
                                        </p:attrNameLst>
                                      </p:cBhvr>
                                      <p:tavLst>
                                        <p:tav tm="0">
                                          <p:val>
                                            <p:strVal val="ppt_x"/>
                                          </p:val>
                                        </p:tav>
                                        <p:tav tm="100000">
                                          <p:val>
                                            <p:strVal val="1+ppt_w/2"/>
                                          </p:val>
                                        </p:tav>
                                      </p:tavLst>
                                    </p:anim>
                                    <p:anim calcmode="lin" valueType="num">
                                      <p:cBhvr additive="base">
                                        <p:cTn id="134" dur="2000"/>
                                        <p:tgtEl>
                                          <p:spTgt spid="18"/>
                                        </p:tgtEl>
                                        <p:attrNameLst>
                                          <p:attrName>ppt_y</p:attrName>
                                        </p:attrNameLst>
                                      </p:cBhvr>
                                      <p:tavLst>
                                        <p:tav tm="0">
                                          <p:val>
                                            <p:strVal val="ppt_y"/>
                                          </p:val>
                                        </p:tav>
                                        <p:tav tm="100000">
                                          <p:val>
                                            <p:strVal val="1+ppt_h/2"/>
                                          </p:val>
                                        </p:tav>
                                      </p:tavLst>
                                    </p:anim>
                                    <p:set>
                                      <p:cBhvr>
                                        <p:cTn id="135" dur="1" fill="hold">
                                          <p:stCondLst>
                                            <p:cond delay="1999"/>
                                          </p:stCondLst>
                                        </p:cTn>
                                        <p:tgtEl>
                                          <p:spTgt spid="18"/>
                                        </p:tgtEl>
                                        <p:attrNameLst>
                                          <p:attrName>style.visibility</p:attrName>
                                        </p:attrNameLst>
                                      </p:cBhvr>
                                      <p:to>
                                        <p:strVal val="hidden"/>
                                      </p:to>
                                    </p:set>
                                  </p:childTnLst>
                                </p:cTn>
                              </p:par>
                              <p:par>
                                <p:cTn id="136" presetID="2" presetClass="exit" presetSubtype="12" fill="hold" grpId="2"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0-ppt_w/2"/>
                                          </p:val>
                                        </p:tav>
                                      </p:tavLst>
                                    </p:anim>
                                    <p:anim calcmode="lin" valueType="num">
                                      <p:cBhvr additive="base">
                                        <p:cTn id="138" dur="2000"/>
                                        <p:tgtEl>
                                          <p:spTgt spid="4"/>
                                        </p:tgtEl>
                                        <p:attrNameLst>
                                          <p:attrName>ppt_y</p:attrName>
                                        </p:attrNameLst>
                                      </p:cBhvr>
                                      <p:tavLst>
                                        <p:tav tm="0">
                                          <p:val>
                                            <p:strVal val="ppt_y"/>
                                          </p:val>
                                        </p:tav>
                                        <p:tav tm="100000">
                                          <p:val>
                                            <p:strVal val="1+ppt_h/2"/>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12" fill="hold" grpId="2"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0-ppt_w/2"/>
                                          </p:val>
                                        </p:tav>
                                      </p:tavLst>
                                    </p:anim>
                                    <p:anim calcmode="lin" valueType="num">
                                      <p:cBhvr additive="base">
                                        <p:cTn id="142" dur="2000"/>
                                        <p:tgtEl>
                                          <p:spTgt spid="6"/>
                                        </p:tgtEl>
                                        <p:attrNameLst>
                                          <p:attrName>ppt_y</p:attrName>
                                        </p:attrNameLst>
                                      </p:cBhvr>
                                      <p:tavLst>
                                        <p:tav tm="0">
                                          <p:val>
                                            <p:strVal val="ppt_y"/>
                                          </p:val>
                                        </p:tav>
                                        <p:tav tm="100000">
                                          <p:val>
                                            <p:strVal val="1+ppt_h/2"/>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12" fill="hold" grpId="2"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0-ppt_w/2"/>
                                          </p:val>
                                        </p:tav>
                                      </p:tavLst>
                                    </p:anim>
                                    <p:anim calcmode="lin" valueType="num">
                                      <p:cBhvr additive="base">
                                        <p:cTn id="146" dur="2000"/>
                                        <p:tgtEl>
                                          <p:spTgt spid="8"/>
                                        </p:tgtEl>
                                        <p:attrNameLst>
                                          <p:attrName>ppt_y</p:attrName>
                                        </p:attrNameLst>
                                      </p:cBhvr>
                                      <p:tavLst>
                                        <p:tav tm="0">
                                          <p:val>
                                            <p:strVal val="ppt_y"/>
                                          </p:val>
                                        </p:tav>
                                        <p:tav tm="100000">
                                          <p:val>
                                            <p:strVal val="1+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12" fill="hold" grpId="2" nodeType="withEffect">
                                  <p:stCondLst>
                                    <p:cond delay="0"/>
                                  </p:stCondLst>
                                  <p:childTnLst>
                                    <p:anim calcmode="lin" valueType="num">
                                      <p:cBhvr additive="base">
                                        <p:cTn id="149" dur="2000"/>
                                        <p:tgtEl>
                                          <p:spTgt spid="12"/>
                                        </p:tgtEl>
                                        <p:attrNameLst>
                                          <p:attrName>ppt_x</p:attrName>
                                        </p:attrNameLst>
                                      </p:cBhvr>
                                      <p:tavLst>
                                        <p:tav tm="0">
                                          <p:val>
                                            <p:strVal val="ppt_x"/>
                                          </p:val>
                                        </p:tav>
                                        <p:tav tm="100000">
                                          <p:val>
                                            <p:strVal val="0-ppt_w/2"/>
                                          </p:val>
                                        </p:tav>
                                      </p:tavLst>
                                    </p:anim>
                                    <p:anim calcmode="lin" valueType="num">
                                      <p:cBhvr additive="base">
                                        <p:cTn id="150" dur="2000"/>
                                        <p:tgtEl>
                                          <p:spTgt spid="12"/>
                                        </p:tgtEl>
                                        <p:attrNameLst>
                                          <p:attrName>ppt_y</p:attrName>
                                        </p:attrNameLst>
                                      </p:cBhvr>
                                      <p:tavLst>
                                        <p:tav tm="0">
                                          <p:val>
                                            <p:strVal val="ppt_y"/>
                                          </p:val>
                                        </p:tav>
                                        <p:tav tm="100000">
                                          <p:val>
                                            <p:strVal val="1+ppt_h/2"/>
                                          </p:val>
                                        </p:tav>
                                      </p:tavLst>
                                    </p:anim>
                                    <p:set>
                                      <p:cBhvr>
                                        <p:cTn id="151" dur="1" fill="hold">
                                          <p:stCondLst>
                                            <p:cond delay="1999"/>
                                          </p:stCondLst>
                                        </p:cTn>
                                        <p:tgtEl>
                                          <p:spTgt spid="12"/>
                                        </p:tgtEl>
                                        <p:attrNameLst>
                                          <p:attrName>style.visibility</p:attrName>
                                        </p:attrNameLst>
                                      </p:cBhvr>
                                      <p:to>
                                        <p:strVal val="hidden"/>
                                      </p:to>
                                    </p:set>
                                  </p:childTnLst>
                                </p:cTn>
                              </p:par>
                              <p:par>
                                <p:cTn id="152" presetID="2" presetClass="exit" presetSubtype="12" fill="hold" grpId="2"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0-ppt_w/2"/>
                                          </p:val>
                                        </p:tav>
                                      </p:tavLst>
                                    </p:anim>
                                    <p:anim calcmode="lin" valueType="num">
                                      <p:cBhvr additive="base">
                                        <p:cTn id="154" dur="2000"/>
                                        <p:tgtEl>
                                          <p:spTgt spid="13"/>
                                        </p:tgtEl>
                                        <p:attrNameLst>
                                          <p:attrName>ppt_y</p:attrName>
                                        </p:attrNameLst>
                                      </p:cBhvr>
                                      <p:tavLst>
                                        <p:tav tm="0">
                                          <p:val>
                                            <p:strVal val="ppt_y"/>
                                          </p:val>
                                        </p:tav>
                                        <p:tav tm="100000">
                                          <p:val>
                                            <p:strVal val="1+ppt_h/2"/>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12" fill="hold" grpId="2"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0-ppt_w/2"/>
                                          </p:val>
                                        </p:tav>
                                      </p:tavLst>
                                    </p:anim>
                                    <p:anim calcmode="lin" valueType="num">
                                      <p:cBhvr additive="base">
                                        <p:cTn id="158" dur="2000"/>
                                        <p:tgtEl>
                                          <p:spTgt spid="14"/>
                                        </p:tgtEl>
                                        <p:attrNameLst>
                                          <p:attrName>ppt_y</p:attrName>
                                        </p:attrNameLst>
                                      </p:cBhvr>
                                      <p:tavLst>
                                        <p:tav tm="0">
                                          <p:val>
                                            <p:strVal val="ppt_y"/>
                                          </p:val>
                                        </p:tav>
                                        <p:tav tm="100000">
                                          <p:val>
                                            <p:strVal val="1+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12" fill="hold" grpId="2"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0-ppt_w/2"/>
                                          </p:val>
                                        </p:tav>
                                      </p:tavLst>
                                    </p:anim>
                                    <p:anim calcmode="lin" valueType="num">
                                      <p:cBhvr additive="base">
                                        <p:cTn id="162" dur="2000"/>
                                        <p:tgtEl>
                                          <p:spTgt spid="15"/>
                                        </p:tgtEl>
                                        <p:attrNameLst>
                                          <p:attrName>ppt_y</p:attrName>
                                        </p:attrNameLst>
                                      </p:cBhvr>
                                      <p:tavLst>
                                        <p:tav tm="0">
                                          <p:val>
                                            <p:strVal val="ppt_y"/>
                                          </p:val>
                                        </p:tav>
                                        <p:tav tm="100000">
                                          <p:val>
                                            <p:strVal val="1+ppt_h/2"/>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12" fill="hold" grpId="2"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0-ppt_w/2"/>
                                          </p:val>
                                        </p:tav>
                                      </p:tavLst>
                                    </p:anim>
                                    <p:anim calcmode="lin" valueType="num">
                                      <p:cBhvr additive="base">
                                        <p:cTn id="166" dur="2000"/>
                                        <p:tgtEl>
                                          <p:spTgt spid="16"/>
                                        </p:tgtEl>
                                        <p:attrNameLst>
                                          <p:attrName>ppt_y</p:attrName>
                                        </p:attrNameLst>
                                      </p:cBhvr>
                                      <p:tavLst>
                                        <p:tav tm="0">
                                          <p:val>
                                            <p:strVal val="ppt_y"/>
                                          </p:val>
                                        </p:tav>
                                        <p:tav tm="100000">
                                          <p:val>
                                            <p:strVal val="1+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8" presetClass="emph" presetSubtype="0" fill="hold" grpId="3" nodeType="withEffect">
                                  <p:stCondLst>
                                    <p:cond delay="0"/>
                                  </p:stCondLst>
                                  <p:childTnLst>
                                    <p:animRot by="21600000">
                                      <p:cBhvr>
                                        <p:cTn id="169" dur="2000" fill="hold"/>
                                        <p:tgtEl>
                                          <p:spTgt spid="3"/>
                                        </p:tgtEl>
                                        <p:attrNameLst>
                                          <p:attrName>r</p:attrName>
                                        </p:attrNameLst>
                                      </p:cBhvr>
                                    </p:animRot>
                                  </p:childTnLst>
                                </p:cTn>
                              </p:par>
                              <p:par>
                                <p:cTn id="170" presetID="8" presetClass="emph" presetSubtype="0" fill="hold" grpId="3" nodeType="withEffect">
                                  <p:stCondLst>
                                    <p:cond delay="0"/>
                                  </p:stCondLst>
                                  <p:childTnLst>
                                    <p:animRot by="21600000">
                                      <p:cBhvr>
                                        <p:cTn id="171" dur="2000" fill="hold"/>
                                        <p:tgtEl>
                                          <p:spTgt spid="5"/>
                                        </p:tgtEl>
                                        <p:attrNameLst>
                                          <p:attrName>r</p:attrName>
                                        </p:attrNameLst>
                                      </p:cBhvr>
                                    </p:animRot>
                                  </p:childTnLst>
                                </p:cTn>
                              </p:par>
                              <p:par>
                                <p:cTn id="172" presetID="8" presetClass="emph" presetSubtype="0" fill="hold" grpId="3" nodeType="withEffect">
                                  <p:stCondLst>
                                    <p:cond delay="0"/>
                                  </p:stCondLst>
                                  <p:childTnLst>
                                    <p:animRot by="21600000">
                                      <p:cBhvr>
                                        <p:cTn id="173" dur="2000" fill="hold"/>
                                        <p:tgtEl>
                                          <p:spTgt spid="7"/>
                                        </p:tgtEl>
                                        <p:attrNameLst>
                                          <p:attrName>r</p:attrName>
                                        </p:attrNameLst>
                                      </p:cBhvr>
                                    </p:animRot>
                                  </p:childTnLst>
                                </p:cTn>
                              </p:par>
                              <p:par>
                                <p:cTn id="174" presetID="8" presetClass="emph" presetSubtype="0" fill="hold" grpId="3" nodeType="withEffect">
                                  <p:stCondLst>
                                    <p:cond delay="0"/>
                                  </p:stCondLst>
                                  <p:childTnLst>
                                    <p:animRot by="21600000">
                                      <p:cBhvr>
                                        <p:cTn id="175" dur="2000" fill="hold"/>
                                        <p:tgtEl>
                                          <p:spTgt spid="9"/>
                                        </p:tgtEl>
                                        <p:attrNameLst>
                                          <p:attrName>r</p:attrName>
                                        </p:attrNameLst>
                                      </p:cBhvr>
                                    </p:animRot>
                                  </p:childTnLst>
                                </p:cTn>
                              </p:par>
                              <p:par>
                                <p:cTn id="176" presetID="8" presetClass="emph" presetSubtype="0" fill="hold" grpId="3" nodeType="withEffect">
                                  <p:stCondLst>
                                    <p:cond delay="0"/>
                                  </p:stCondLst>
                                  <p:childTnLst>
                                    <p:animRot by="21600000">
                                      <p:cBhvr>
                                        <p:cTn id="177" dur="2000" fill="hold"/>
                                        <p:tgtEl>
                                          <p:spTgt spid="10"/>
                                        </p:tgtEl>
                                        <p:attrNameLst>
                                          <p:attrName>r</p:attrName>
                                        </p:attrNameLst>
                                      </p:cBhvr>
                                    </p:animRot>
                                  </p:childTnLst>
                                </p:cTn>
                              </p:par>
                              <p:par>
                                <p:cTn id="178" presetID="8" presetClass="emph" presetSubtype="0" fill="hold" grpId="3" nodeType="withEffect">
                                  <p:stCondLst>
                                    <p:cond delay="0"/>
                                  </p:stCondLst>
                                  <p:childTnLst>
                                    <p:animRot by="21600000">
                                      <p:cBhvr>
                                        <p:cTn id="179" dur="2000" fill="hold"/>
                                        <p:tgtEl>
                                          <p:spTgt spid="11"/>
                                        </p:tgtEl>
                                        <p:attrNameLst>
                                          <p:attrName>r</p:attrName>
                                        </p:attrNameLst>
                                      </p:cBhvr>
                                    </p:animRot>
                                  </p:childTnLst>
                                </p:cTn>
                              </p:par>
                              <p:par>
                                <p:cTn id="180" presetID="8" presetClass="emph" presetSubtype="0" fill="hold" grpId="3" nodeType="withEffect">
                                  <p:stCondLst>
                                    <p:cond delay="0"/>
                                  </p:stCondLst>
                                  <p:childTnLst>
                                    <p:animRot by="21600000">
                                      <p:cBhvr>
                                        <p:cTn id="181" dur="2000" fill="hold"/>
                                        <p:tgtEl>
                                          <p:spTgt spid="17"/>
                                        </p:tgtEl>
                                        <p:attrNameLst>
                                          <p:attrName>r</p:attrName>
                                        </p:attrNameLst>
                                      </p:cBhvr>
                                    </p:animRot>
                                  </p:childTnLst>
                                </p:cTn>
                              </p:par>
                              <p:par>
                                <p:cTn id="182" presetID="8" presetClass="emph" presetSubtype="0" fill="hold" grpId="3" nodeType="withEffect">
                                  <p:stCondLst>
                                    <p:cond delay="0"/>
                                  </p:stCondLst>
                                  <p:childTnLst>
                                    <p:animRot by="21600000">
                                      <p:cBhvr>
                                        <p:cTn id="183" dur="2000" fill="hold"/>
                                        <p:tgtEl>
                                          <p:spTgt spid="18"/>
                                        </p:tgtEl>
                                        <p:attrNameLst>
                                          <p:attrName>r</p:attrName>
                                        </p:attrNameLst>
                                      </p:cBhvr>
                                    </p:animRot>
                                  </p:childTnLst>
                                </p:cTn>
                              </p:par>
                              <p:par>
                                <p:cTn id="184" presetID="8" presetClass="emph" presetSubtype="0" fill="hold" grpId="3"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fill="hold" grpId="3" nodeType="withEffect">
                                  <p:stCondLst>
                                    <p:cond delay="0"/>
                                  </p:stCondLst>
                                  <p:childTnLst>
                                    <p:animRot by="-21600000">
                                      <p:cBhvr>
                                        <p:cTn id="187" dur="2000" fill="hold"/>
                                        <p:tgtEl>
                                          <p:spTgt spid="6"/>
                                        </p:tgtEl>
                                        <p:attrNameLst>
                                          <p:attrName>r</p:attrName>
                                        </p:attrNameLst>
                                      </p:cBhvr>
                                    </p:animRot>
                                  </p:childTnLst>
                                </p:cTn>
                              </p:par>
                              <p:par>
                                <p:cTn id="188" presetID="8" presetClass="emph" presetSubtype="0" fill="hold" grpId="3" nodeType="withEffect">
                                  <p:stCondLst>
                                    <p:cond delay="0"/>
                                  </p:stCondLst>
                                  <p:childTnLst>
                                    <p:animRot by="-21600000">
                                      <p:cBhvr>
                                        <p:cTn id="189" dur="2000" fill="hold"/>
                                        <p:tgtEl>
                                          <p:spTgt spid="8"/>
                                        </p:tgtEl>
                                        <p:attrNameLst>
                                          <p:attrName>r</p:attrName>
                                        </p:attrNameLst>
                                      </p:cBhvr>
                                    </p:animRot>
                                  </p:childTnLst>
                                </p:cTn>
                              </p:par>
                              <p:par>
                                <p:cTn id="190" presetID="8" presetClass="emph" presetSubtype="0" fill="hold" grpId="3" nodeType="withEffect">
                                  <p:stCondLst>
                                    <p:cond delay="0"/>
                                  </p:stCondLst>
                                  <p:childTnLst>
                                    <p:animRot by="-21600000">
                                      <p:cBhvr>
                                        <p:cTn id="191" dur="2000" fill="hold"/>
                                        <p:tgtEl>
                                          <p:spTgt spid="12"/>
                                        </p:tgtEl>
                                        <p:attrNameLst>
                                          <p:attrName>r</p:attrName>
                                        </p:attrNameLst>
                                      </p:cBhvr>
                                    </p:animRot>
                                  </p:childTnLst>
                                </p:cTn>
                              </p:par>
                              <p:par>
                                <p:cTn id="192" presetID="8" presetClass="emph" presetSubtype="0" fill="hold" grpId="3" nodeType="withEffect">
                                  <p:stCondLst>
                                    <p:cond delay="0"/>
                                  </p:stCondLst>
                                  <p:childTnLst>
                                    <p:animRot by="-21600000">
                                      <p:cBhvr>
                                        <p:cTn id="193" dur="2000" fill="hold"/>
                                        <p:tgtEl>
                                          <p:spTgt spid="13"/>
                                        </p:tgtEl>
                                        <p:attrNameLst>
                                          <p:attrName>r</p:attrName>
                                        </p:attrNameLst>
                                      </p:cBhvr>
                                    </p:animRot>
                                  </p:childTnLst>
                                </p:cTn>
                              </p:par>
                              <p:par>
                                <p:cTn id="194" presetID="8" presetClass="emph" presetSubtype="0" fill="hold" grpId="3" nodeType="withEffect">
                                  <p:stCondLst>
                                    <p:cond delay="0"/>
                                  </p:stCondLst>
                                  <p:childTnLst>
                                    <p:animRot by="-21600000">
                                      <p:cBhvr>
                                        <p:cTn id="195" dur="2000" fill="hold"/>
                                        <p:tgtEl>
                                          <p:spTgt spid="14"/>
                                        </p:tgtEl>
                                        <p:attrNameLst>
                                          <p:attrName>r</p:attrName>
                                        </p:attrNameLst>
                                      </p:cBhvr>
                                    </p:animRot>
                                  </p:childTnLst>
                                </p:cTn>
                              </p:par>
                              <p:par>
                                <p:cTn id="196" presetID="8" presetClass="emph" presetSubtype="0" fill="hold" grpId="3" nodeType="withEffect">
                                  <p:stCondLst>
                                    <p:cond delay="0"/>
                                  </p:stCondLst>
                                  <p:childTnLst>
                                    <p:animRot by="-21600000">
                                      <p:cBhvr>
                                        <p:cTn id="197" dur="2000" fill="hold"/>
                                        <p:tgtEl>
                                          <p:spTgt spid="15"/>
                                        </p:tgtEl>
                                        <p:attrNameLst>
                                          <p:attrName>r</p:attrName>
                                        </p:attrNameLst>
                                      </p:cBhvr>
                                    </p:animRot>
                                  </p:childTnLst>
                                </p:cTn>
                              </p:par>
                              <p:par>
                                <p:cTn id="198" presetID="8" presetClass="emph" presetSubtype="0" fill="hold" grpId="3" nodeType="withEffect">
                                  <p:stCondLst>
                                    <p:cond delay="0"/>
                                  </p:stCondLst>
                                  <p:childTnLst>
                                    <p:animRot by="-21600000">
                                      <p:cBhvr>
                                        <p:cTn id="199" dur="2000" fill="hold"/>
                                        <p:tgtEl>
                                          <p:spTgt spid="16"/>
                                        </p:tgtEl>
                                        <p:attrNameLst>
                                          <p:attrName>r</p:attrName>
                                        </p:attrNameLst>
                                      </p:cBhvr>
                                    </p:animRot>
                                  </p:childTnLst>
                                </p:cTn>
                              </p:par>
                              <p:par>
                                <p:cTn id="200" presetID="17" presetClass="entr" presetSubtype="1"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
                                          </p:val>
                                        </p:tav>
                                        <p:tav tm="100000">
                                          <p:val>
                                            <p:strVal val="#ppt_x"/>
                                          </p:val>
                                        </p:tav>
                                      </p:tavLst>
                                    </p:anim>
                                    <p:anim calcmode="lin" valueType="num">
                                      <p:cBhvr>
                                        <p:cTn id="203" dur="2000" fill="hold"/>
                                        <p:tgtEl>
                                          <p:spTgt spid="2"/>
                                        </p:tgtEl>
                                        <p:attrNameLst>
                                          <p:attrName>ppt_y</p:attrName>
                                        </p:attrNameLst>
                                      </p:cBhvr>
                                      <p:tavLst>
                                        <p:tav tm="0">
                                          <p:val>
                                            <p:strVal val="#ppt_y-#ppt_h/2"/>
                                          </p:val>
                                        </p:tav>
                                        <p:tav tm="100000">
                                          <p:val>
                                            <p:strVal val="#ppt_y"/>
                                          </p:val>
                                        </p:tav>
                                      </p:tavLst>
                                    </p:anim>
                                    <p:anim calcmode="lin" valueType="num">
                                      <p:cBhvr>
                                        <p:cTn id="204" dur="2000" fill="hold"/>
                                        <p:tgtEl>
                                          <p:spTgt spid="2"/>
                                        </p:tgtEl>
                                        <p:attrNameLst>
                                          <p:attrName>ppt_w</p:attrName>
                                        </p:attrNameLst>
                                      </p:cBhvr>
                                      <p:tavLst>
                                        <p:tav tm="0">
                                          <p:val>
                                            <p:strVal val="#ppt_w"/>
                                          </p:val>
                                        </p:tav>
                                        <p:tav tm="100000">
                                          <p:val>
                                            <p:strVal val="#ppt_w"/>
                                          </p:val>
                                        </p:tav>
                                      </p:tavLst>
                                    </p:anim>
                                    <p:anim calcmode="lin" valueType="num">
                                      <p:cBhvr>
                                        <p:cTn id="205" dur="2000" fill="hold"/>
                                        <p:tgtEl>
                                          <p:spTgt spid="2"/>
                                        </p:tgtEl>
                                        <p:attrNameLst>
                                          <p:attrName>ppt_h</p:attrName>
                                        </p:attrNameLst>
                                      </p:cBhvr>
                                      <p:tavLst>
                                        <p:tav tm="0">
                                          <p:val>
                                            <p:fltVal val="0"/>
                                          </p:val>
                                        </p:tav>
                                        <p:tav tm="100000">
                                          <p:val>
                                            <p:strVal val="#ppt_h"/>
                                          </p:val>
                                        </p:tav>
                                      </p:tavLst>
                                    </p:anim>
                                  </p:childTnLst>
                                </p:cTn>
                              </p:par>
                              <p:par>
                                <p:cTn id="206" presetID="16" presetClass="entr" presetSubtype="37"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arn(outVertic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6C4E36"/>
        </a:solidFill>
        <a:effectLst/>
      </p:bgPr>
    </p:bg>
    <p:spTree>
      <p:nvGrpSpPr>
        <p:cNvPr id="1" name=""/>
        <p:cNvGrpSpPr/>
        <p:nvPr/>
      </p:nvGrpSpPr>
      <p:grpSpPr>
        <a:xfrm>
          <a:off x="0" y="0"/>
          <a:ext cx="0" cy="0"/>
          <a:chOff x="0" y="0"/>
          <a:chExt cx="0" cy="0"/>
        </a:xfrm>
      </p:grpSpPr>
      <p:pic>
        <p:nvPicPr>
          <p:cNvPr id="2" name="1 Imagen" descr="1(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2723154">
            <a:off x="2762039" y="-645201"/>
            <a:ext cx="714380" cy="3643338"/>
          </a:xfrm>
          <a:prstGeom prst="rect">
            <a:avLst/>
          </a:prstGeom>
          <a:gradFill flip="none" rotWithShape="1">
            <a:gsLst>
              <a:gs pos="0">
                <a:srgbClr val="663300">
                  <a:tint val="66000"/>
                  <a:satMod val="160000"/>
                </a:srgbClr>
              </a:gs>
              <a:gs pos="50000">
                <a:srgbClr val="663300">
                  <a:tint val="44500"/>
                  <a:satMod val="160000"/>
                </a:srgbClr>
              </a:gs>
              <a:gs pos="100000">
                <a:srgbClr val="663300">
                  <a:tint val="23500"/>
                  <a:satMod val="160000"/>
                </a:srgb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704437">
            <a:off x="5828268" y="2360867"/>
            <a:ext cx="714380" cy="3643338"/>
          </a:xfrm>
          <a:prstGeom prst="rect">
            <a:avLst/>
          </a:prstGeom>
          <a:gradFill flip="none" rotWithShape="1">
            <a:gsLst>
              <a:gs pos="0">
                <a:srgbClr val="663300">
                  <a:tint val="66000"/>
                  <a:satMod val="160000"/>
                </a:srgbClr>
              </a:gs>
              <a:gs pos="50000">
                <a:srgbClr val="663300">
                  <a:tint val="44500"/>
                  <a:satMod val="160000"/>
                </a:srgbClr>
              </a:gs>
              <a:gs pos="100000">
                <a:srgbClr val="663300">
                  <a:tint val="23500"/>
                  <a:satMod val="160000"/>
                </a:srgb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8003982">
            <a:off x="5855251" y="-667713"/>
            <a:ext cx="714380" cy="3643338"/>
          </a:xfrm>
          <a:prstGeom prst="rect">
            <a:avLst/>
          </a:prstGeom>
          <a:gradFill flip="none" rotWithShape="1">
            <a:gsLst>
              <a:gs pos="0">
                <a:srgbClr val="663300">
                  <a:tint val="66000"/>
                  <a:satMod val="160000"/>
                </a:srgbClr>
              </a:gs>
              <a:gs pos="50000">
                <a:srgbClr val="663300">
                  <a:tint val="44500"/>
                  <a:satMod val="160000"/>
                </a:srgbClr>
              </a:gs>
              <a:gs pos="100000">
                <a:srgbClr val="663300">
                  <a:tint val="23500"/>
                  <a:satMod val="160000"/>
                </a:srgb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8126400">
            <a:off x="2747100" y="2370111"/>
            <a:ext cx="714380" cy="3643338"/>
          </a:xfrm>
          <a:prstGeom prst="rect">
            <a:avLst/>
          </a:prstGeom>
          <a:gradFill flip="none" rotWithShape="1">
            <a:gsLst>
              <a:gs pos="0">
                <a:srgbClr val="663300">
                  <a:tint val="66000"/>
                  <a:satMod val="160000"/>
                </a:srgbClr>
              </a:gs>
              <a:gs pos="50000">
                <a:srgbClr val="663300">
                  <a:tint val="44500"/>
                  <a:satMod val="160000"/>
                </a:srgbClr>
              </a:gs>
              <a:gs pos="100000">
                <a:srgbClr val="663300">
                  <a:tint val="23500"/>
                  <a:satMod val="160000"/>
                </a:srgb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723154">
            <a:off x="3027502" y="-17161"/>
            <a:ext cx="714380" cy="2783499"/>
          </a:xfrm>
          <a:prstGeom prst="rect">
            <a:avLst/>
          </a:prstGeom>
          <a:solidFill>
            <a:srgbClr val="00B05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8003982">
            <a:off x="5577155" y="-47877"/>
            <a:ext cx="714380" cy="2877842"/>
          </a:xfrm>
          <a:prstGeom prst="rect">
            <a:avLst/>
          </a:prstGeom>
          <a:solidFill>
            <a:srgbClr val="00B05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8126400">
            <a:off x="3067143" y="2330265"/>
            <a:ext cx="714380" cy="2926572"/>
          </a:xfrm>
          <a:prstGeom prst="rect">
            <a:avLst/>
          </a:prstGeom>
          <a:solidFill>
            <a:srgbClr val="00B05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704437">
            <a:off x="5586187" y="2318448"/>
            <a:ext cx="714380" cy="2959509"/>
          </a:xfrm>
          <a:prstGeom prst="rect">
            <a:avLst/>
          </a:prstGeom>
          <a:solidFill>
            <a:srgbClr val="00B05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723154">
            <a:off x="3352797" y="657300"/>
            <a:ext cx="714380" cy="2091753"/>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8003982">
            <a:off x="5301482" y="570912"/>
            <a:ext cx="714380" cy="2119013"/>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704437">
            <a:off x="5313215" y="2431720"/>
            <a:ext cx="714380" cy="2188426"/>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8126400">
            <a:off x="3408687" y="2525191"/>
            <a:ext cx="714380" cy="2067466"/>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14346" y="-428646"/>
            <a:ext cx="9572692" cy="6357982"/>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4"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4"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4"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4"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4"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4"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4"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4"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4"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4"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4"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4"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3" presetClass="entr" presetSubtype="10" fill="hold" grpId="0" nodeType="withEffect">
                                  <p:stCondLst>
                                    <p:cond delay="0"/>
                                  </p:stCondLst>
                                  <p:childTnLst>
                                    <p:set>
                                      <p:cBhvr>
                                        <p:cTn id="44" dur="1" fill="hold">
                                          <p:stCondLst>
                                            <p:cond delay="0"/>
                                          </p:stCondLst>
                                        </p:cTn>
                                        <p:tgtEl>
                                          <p:spTgt spid="3"/>
                                        </p:tgtEl>
                                        <p:attrNameLst>
                                          <p:attrName>style.visibility</p:attrName>
                                        </p:attrNameLst>
                                      </p:cBhvr>
                                      <p:to>
                                        <p:strVal val="visible"/>
                                      </p:to>
                                    </p:set>
                                    <p:animEffect transition="in" filter="blinds(horizontal)">
                                      <p:cBhvr>
                                        <p:cTn id="45" dur="2000"/>
                                        <p:tgtEl>
                                          <p:spTgt spid="3"/>
                                        </p:tgtEl>
                                      </p:cBhvr>
                                    </p:animEffect>
                                  </p:childTnLst>
                                </p:cTn>
                              </p:par>
                              <p:par>
                                <p:cTn id="46" presetID="3" presetClass="entr" presetSubtype="10" fill="hold" grpId="0"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blinds(horizontal)">
                                      <p:cBhvr>
                                        <p:cTn id="48" dur="2000"/>
                                        <p:tgtEl>
                                          <p:spTgt spid="4"/>
                                        </p:tgtEl>
                                      </p:cBhvr>
                                    </p:animEffect>
                                  </p:childTnLst>
                                </p:cTn>
                              </p:par>
                              <p:par>
                                <p:cTn id="49" presetID="3" presetClass="entr" presetSubtype="10" fill="hold" grpId="0" nodeType="with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blinds(horizontal)">
                                      <p:cBhvr>
                                        <p:cTn id="51" dur="2000"/>
                                        <p:tgtEl>
                                          <p:spTgt spid="5"/>
                                        </p:tgtEl>
                                      </p:cBhvr>
                                    </p:animEffect>
                                  </p:childTnLst>
                                </p:cTn>
                              </p:par>
                              <p:par>
                                <p:cTn id="52" presetID="3" presetClass="entr" presetSubtype="10" fill="hold" grpId="0"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blinds(horizontal)">
                                      <p:cBhvr>
                                        <p:cTn id="54" dur="2000"/>
                                        <p:tgtEl>
                                          <p:spTgt spid="6"/>
                                        </p:tgtEl>
                                      </p:cBhvr>
                                    </p:animEffect>
                                  </p:childTnLst>
                                </p:cTn>
                              </p:par>
                              <p:par>
                                <p:cTn id="55" presetID="2" presetClass="entr" presetSubtype="6"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additive="base">
                                        <p:cTn id="57" dur="2000" fill="hold"/>
                                        <p:tgtEl>
                                          <p:spTgt spid="3"/>
                                        </p:tgtEl>
                                        <p:attrNameLst>
                                          <p:attrName>ppt_x</p:attrName>
                                        </p:attrNameLst>
                                      </p:cBhvr>
                                      <p:tavLst>
                                        <p:tav tm="0">
                                          <p:val>
                                            <p:strVal val="1+#ppt_w/2"/>
                                          </p:val>
                                        </p:tav>
                                        <p:tav tm="100000">
                                          <p:val>
                                            <p:strVal val="#ppt_x"/>
                                          </p:val>
                                        </p:tav>
                                      </p:tavLst>
                                    </p:anim>
                                    <p:anim calcmode="lin" valueType="num">
                                      <p:cBhvr additive="base">
                                        <p:cTn id="58" dur="2000" fill="hold"/>
                                        <p:tgtEl>
                                          <p:spTgt spid="3"/>
                                        </p:tgtEl>
                                        <p:attrNameLst>
                                          <p:attrName>ppt_y</p:attrName>
                                        </p:attrNameLst>
                                      </p:cBhvr>
                                      <p:tavLst>
                                        <p:tav tm="0">
                                          <p:val>
                                            <p:strVal val="1+#ppt_h/2"/>
                                          </p:val>
                                        </p:tav>
                                        <p:tav tm="100000">
                                          <p:val>
                                            <p:strVal val="#ppt_y"/>
                                          </p:val>
                                        </p:tav>
                                      </p:tavLst>
                                    </p:anim>
                                  </p:childTnLst>
                                </p:cTn>
                              </p:par>
                              <p:par>
                                <p:cTn id="59" presetID="2" presetClass="entr" presetSubtype="9"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additive="base">
                                        <p:cTn id="61" dur="2000" fill="hold"/>
                                        <p:tgtEl>
                                          <p:spTgt spid="4"/>
                                        </p:tgtEl>
                                        <p:attrNameLst>
                                          <p:attrName>ppt_x</p:attrName>
                                        </p:attrNameLst>
                                      </p:cBhvr>
                                      <p:tavLst>
                                        <p:tav tm="0">
                                          <p:val>
                                            <p:strVal val="0-#ppt_w/2"/>
                                          </p:val>
                                        </p:tav>
                                        <p:tav tm="100000">
                                          <p:val>
                                            <p:strVal val="#ppt_x"/>
                                          </p:val>
                                        </p:tav>
                                      </p:tavLst>
                                    </p:anim>
                                    <p:anim calcmode="lin" valueType="num">
                                      <p:cBhvr additive="base">
                                        <p:cTn id="62" dur="2000" fill="hold"/>
                                        <p:tgtEl>
                                          <p:spTgt spid="4"/>
                                        </p:tgtEl>
                                        <p:attrNameLst>
                                          <p:attrName>ppt_y</p:attrName>
                                        </p:attrNameLst>
                                      </p:cBhvr>
                                      <p:tavLst>
                                        <p:tav tm="0">
                                          <p:val>
                                            <p:strVal val="0-#ppt_h/2"/>
                                          </p:val>
                                        </p:tav>
                                        <p:tav tm="100000">
                                          <p:val>
                                            <p:strVal val="#ppt_y"/>
                                          </p:val>
                                        </p:tav>
                                      </p:tavLst>
                                    </p:anim>
                                  </p:childTnLst>
                                </p:cTn>
                              </p:par>
                              <p:par>
                                <p:cTn id="63" presetID="2" presetClass="entr" presetSubtype="12" fill="hold" grpId="1"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additive="base">
                                        <p:cTn id="65" dur="2000" fill="hold"/>
                                        <p:tgtEl>
                                          <p:spTgt spid="5"/>
                                        </p:tgtEl>
                                        <p:attrNameLst>
                                          <p:attrName>ppt_x</p:attrName>
                                        </p:attrNameLst>
                                      </p:cBhvr>
                                      <p:tavLst>
                                        <p:tav tm="0">
                                          <p:val>
                                            <p:strVal val="0-#ppt_w/2"/>
                                          </p:val>
                                        </p:tav>
                                        <p:tav tm="100000">
                                          <p:val>
                                            <p:strVal val="#ppt_x"/>
                                          </p:val>
                                        </p:tav>
                                      </p:tavLst>
                                    </p:anim>
                                    <p:anim calcmode="lin" valueType="num">
                                      <p:cBhvr additive="base">
                                        <p:cTn id="66" dur="2000" fill="hold"/>
                                        <p:tgtEl>
                                          <p:spTgt spid="5"/>
                                        </p:tgtEl>
                                        <p:attrNameLst>
                                          <p:attrName>ppt_y</p:attrName>
                                        </p:attrNameLst>
                                      </p:cBhvr>
                                      <p:tavLst>
                                        <p:tav tm="0">
                                          <p:val>
                                            <p:strVal val="1+#ppt_h/2"/>
                                          </p:val>
                                        </p:tav>
                                        <p:tav tm="100000">
                                          <p:val>
                                            <p:strVal val="#ppt_y"/>
                                          </p:val>
                                        </p:tav>
                                      </p:tavLst>
                                    </p:anim>
                                  </p:childTnLst>
                                </p:cTn>
                              </p:par>
                              <p:par>
                                <p:cTn id="67" presetID="2" presetClass="entr" presetSubtype="3"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2000" fill="hold"/>
                                        <p:tgtEl>
                                          <p:spTgt spid="6"/>
                                        </p:tgtEl>
                                        <p:attrNameLst>
                                          <p:attrName>ppt_x</p:attrName>
                                        </p:attrNameLst>
                                      </p:cBhvr>
                                      <p:tavLst>
                                        <p:tav tm="0">
                                          <p:val>
                                            <p:strVal val="1+#ppt_w/2"/>
                                          </p:val>
                                        </p:tav>
                                        <p:tav tm="100000">
                                          <p:val>
                                            <p:strVal val="#ppt_x"/>
                                          </p:val>
                                        </p:tav>
                                      </p:tavLst>
                                    </p:anim>
                                    <p:anim calcmode="lin" valueType="num">
                                      <p:cBhvr additive="base">
                                        <p:cTn id="70" dur="2000" fill="hold"/>
                                        <p:tgtEl>
                                          <p:spTgt spid="6"/>
                                        </p:tgtEl>
                                        <p:attrNameLst>
                                          <p:attrName>ppt_y</p:attrName>
                                        </p:attrNameLst>
                                      </p:cBhvr>
                                      <p:tavLst>
                                        <p:tav tm="0">
                                          <p:val>
                                            <p:strVal val="0-#ppt_h/2"/>
                                          </p:val>
                                        </p:tav>
                                        <p:tav tm="100000">
                                          <p:val>
                                            <p:strVal val="#ppt_y"/>
                                          </p:val>
                                        </p:tav>
                                      </p:tavLst>
                                    </p:anim>
                                  </p:childTnLst>
                                </p:cTn>
                              </p:par>
                              <p:par>
                                <p:cTn id="71" presetID="3" presetClass="entr" presetSubtype="10" fill="hold" grpId="0" nodeType="withEffect">
                                  <p:stCondLst>
                                    <p:cond delay="0"/>
                                  </p:stCondLst>
                                  <p:childTnLst>
                                    <p:set>
                                      <p:cBhvr>
                                        <p:cTn id="72" dur="1" fill="hold">
                                          <p:stCondLst>
                                            <p:cond delay="0"/>
                                          </p:stCondLst>
                                        </p:cTn>
                                        <p:tgtEl>
                                          <p:spTgt spid="7"/>
                                        </p:tgtEl>
                                        <p:attrNameLst>
                                          <p:attrName>style.visibility</p:attrName>
                                        </p:attrNameLst>
                                      </p:cBhvr>
                                      <p:to>
                                        <p:strVal val="visible"/>
                                      </p:to>
                                    </p:set>
                                    <p:animEffect transition="in" filter="blinds(horizontal)">
                                      <p:cBhvr>
                                        <p:cTn id="73" dur="2000"/>
                                        <p:tgtEl>
                                          <p:spTgt spid="7"/>
                                        </p:tgtEl>
                                      </p:cBhvr>
                                    </p:animEffect>
                                  </p:childTnLst>
                                </p:cTn>
                              </p:par>
                              <p:par>
                                <p:cTn id="74" presetID="2" presetClass="entr" presetSubtype="6" fill="hold" grpId="1" nodeType="withEffect">
                                  <p:stCondLst>
                                    <p:cond delay="0"/>
                                  </p:stCondLst>
                                  <p:childTnLst>
                                    <p:set>
                                      <p:cBhvr>
                                        <p:cTn id="75" dur="1" fill="hold">
                                          <p:stCondLst>
                                            <p:cond delay="0"/>
                                          </p:stCondLst>
                                        </p:cTn>
                                        <p:tgtEl>
                                          <p:spTgt spid="7"/>
                                        </p:tgtEl>
                                        <p:attrNameLst>
                                          <p:attrName>style.visibility</p:attrName>
                                        </p:attrNameLst>
                                      </p:cBhvr>
                                      <p:to>
                                        <p:strVal val="visible"/>
                                      </p:to>
                                    </p:set>
                                    <p:anim calcmode="lin" valueType="num">
                                      <p:cBhvr additive="base">
                                        <p:cTn id="76" dur="2000" fill="hold"/>
                                        <p:tgtEl>
                                          <p:spTgt spid="7"/>
                                        </p:tgtEl>
                                        <p:attrNameLst>
                                          <p:attrName>ppt_x</p:attrName>
                                        </p:attrNameLst>
                                      </p:cBhvr>
                                      <p:tavLst>
                                        <p:tav tm="0">
                                          <p:val>
                                            <p:strVal val="1+#ppt_w/2"/>
                                          </p:val>
                                        </p:tav>
                                        <p:tav tm="100000">
                                          <p:val>
                                            <p:strVal val="#ppt_x"/>
                                          </p:val>
                                        </p:tav>
                                      </p:tavLst>
                                    </p:anim>
                                    <p:anim calcmode="lin" valueType="num">
                                      <p:cBhvr additive="base">
                                        <p:cTn id="77" dur="2000" fill="hold"/>
                                        <p:tgtEl>
                                          <p:spTgt spid="7"/>
                                        </p:tgtEl>
                                        <p:attrNameLst>
                                          <p:attrName>ppt_y</p:attrName>
                                        </p:attrNameLst>
                                      </p:cBhvr>
                                      <p:tavLst>
                                        <p:tav tm="0">
                                          <p:val>
                                            <p:strVal val="1+#ppt_h/2"/>
                                          </p:val>
                                        </p:tav>
                                        <p:tav tm="100000">
                                          <p:val>
                                            <p:strVal val="#ppt_y"/>
                                          </p:val>
                                        </p:tav>
                                      </p:tavLst>
                                    </p:anim>
                                  </p:childTnLst>
                                </p:cTn>
                              </p:par>
                              <p:par>
                                <p:cTn id="78" presetID="3" presetClass="entr" presetSubtype="10" fill="hold" grpId="0" nodeType="with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blinds(horizontal)">
                                      <p:cBhvr>
                                        <p:cTn id="80" dur="2000"/>
                                        <p:tgtEl>
                                          <p:spTgt spid="8"/>
                                        </p:tgtEl>
                                      </p:cBhvr>
                                    </p:animEffect>
                                  </p:childTnLst>
                                </p:cTn>
                              </p:par>
                              <p:par>
                                <p:cTn id="81" presetID="2" presetClass="entr" presetSubtype="12" fill="hold" grpId="1" nodeType="withEffect">
                                  <p:stCondLst>
                                    <p:cond delay="0"/>
                                  </p:stCondLst>
                                  <p:childTnLst>
                                    <p:set>
                                      <p:cBhvr>
                                        <p:cTn id="82" dur="1" fill="hold">
                                          <p:stCondLst>
                                            <p:cond delay="0"/>
                                          </p:stCondLst>
                                        </p:cTn>
                                        <p:tgtEl>
                                          <p:spTgt spid="8"/>
                                        </p:tgtEl>
                                        <p:attrNameLst>
                                          <p:attrName>style.visibility</p:attrName>
                                        </p:attrNameLst>
                                      </p:cBhvr>
                                      <p:to>
                                        <p:strVal val="visible"/>
                                      </p:to>
                                    </p:set>
                                    <p:anim calcmode="lin" valueType="num">
                                      <p:cBhvr additive="base">
                                        <p:cTn id="83" dur="2000" fill="hold"/>
                                        <p:tgtEl>
                                          <p:spTgt spid="8"/>
                                        </p:tgtEl>
                                        <p:attrNameLst>
                                          <p:attrName>ppt_x</p:attrName>
                                        </p:attrNameLst>
                                      </p:cBhvr>
                                      <p:tavLst>
                                        <p:tav tm="0">
                                          <p:val>
                                            <p:strVal val="0-#ppt_w/2"/>
                                          </p:val>
                                        </p:tav>
                                        <p:tav tm="100000">
                                          <p:val>
                                            <p:strVal val="#ppt_x"/>
                                          </p:val>
                                        </p:tav>
                                      </p:tavLst>
                                    </p:anim>
                                    <p:anim calcmode="lin" valueType="num">
                                      <p:cBhvr additive="base">
                                        <p:cTn id="84" dur="2000" fill="hold"/>
                                        <p:tgtEl>
                                          <p:spTgt spid="8"/>
                                        </p:tgtEl>
                                        <p:attrNameLst>
                                          <p:attrName>ppt_y</p:attrName>
                                        </p:attrNameLst>
                                      </p:cBhvr>
                                      <p:tavLst>
                                        <p:tav tm="0">
                                          <p:val>
                                            <p:strVal val="1+#ppt_h/2"/>
                                          </p:val>
                                        </p:tav>
                                        <p:tav tm="100000">
                                          <p:val>
                                            <p:strVal val="#ppt_y"/>
                                          </p:val>
                                        </p:tav>
                                      </p:tavLst>
                                    </p:anim>
                                  </p:childTnLst>
                                </p:cTn>
                              </p:par>
                              <p:par>
                                <p:cTn id="85" presetID="3" presetClass="entr" presetSubtype="10" fill="hold" grpId="0" nodeType="with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blinds(horizontal)">
                                      <p:cBhvr>
                                        <p:cTn id="87" dur="2000"/>
                                        <p:tgtEl>
                                          <p:spTgt spid="9"/>
                                        </p:tgtEl>
                                      </p:cBhvr>
                                    </p:animEffect>
                                  </p:childTnLst>
                                </p:cTn>
                              </p:par>
                              <p:par>
                                <p:cTn id="88" presetID="2" presetClass="entr" presetSubtype="3"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2000" fill="hold"/>
                                        <p:tgtEl>
                                          <p:spTgt spid="9"/>
                                        </p:tgtEl>
                                        <p:attrNameLst>
                                          <p:attrName>ppt_x</p:attrName>
                                        </p:attrNameLst>
                                      </p:cBhvr>
                                      <p:tavLst>
                                        <p:tav tm="0">
                                          <p:val>
                                            <p:strVal val="1+#ppt_w/2"/>
                                          </p:val>
                                        </p:tav>
                                        <p:tav tm="100000">
                                          <p:val>
                                            <p:strVal val="#ppt_x"/>
                                          </p:val>
                                        </p:tav>
                                      </p:tavLst>
                                    </p:anim>
                                    <p:anim calcmode="lin" valueType="num">
                                      <p:cBhvr additive="base">
                                        <p:cTn id="91" dur="2000" fill="hold"/>
                                        <p:tgtEl>
                                          <p:spTgt spid="9"/>
                                        </p:tgtEl>
                                        <p:attrNameLst>
                                          <p:attrName>ppt_y</p:attrName>
                                        </p:attrNameLst>
                                      </p:cBhvr>
                                      <p:tavLst>
                                        <p:tav tm="0">
                                          <p:val>
                                            <p:strVal val="0-#ppt_h/2"/>
                                          </p:val>
                                        </p:tav>
                                        <p:tav tm="100000">
                                          <p:val>
                                            <p:strVal val="#ppt_y"/>
                                          </p:val>
                                        </p:tav>
                                      </p:tavLst>
                                    </p:anim>
                                  </p:childTnLst>
                                </p:cTn>
                              </p:par>
                              <p:par>
                                <p:cTn id="92" presetID="3" presetClass="entr" presetSubtype="10" fill="hold" grpId="0" nodeType="withEffect">
                                  <p:stCondLst>
                                    <p:cond delay="0"/>
                                  </p:stCondLst>
                                  <p:childTnLst>
                                    <p:set>
                                      <p:cBhvr>
                                        <p:cTn id="93" dur="1" fill="hold">
                                          <p:stCondLst>
                                            <p:cond delay="0"/>
                                          </p:stCondLst>
                                        </p:cTn>
                                        <p:tgtEl>
                                          <p:spTgt spid="10"/>
                                        </p:tgtEl>
                                        <p:attrNameLst>
                                          <p:attrName>style.visibility</p:attrName>
                                        </p:attrNameLst>
                                      </p:cBhvr>
                                      <p:to>
                                        <p:strVal val="visible"/>
                                      </p:to>
                                    </p:set>
                                    <p:animEffect transition="in" filter="blinds(horizontal)">
                                      <p:cBhvr>
                                        <p:cTn id="94" dur="2000"/>
                                        <p:tgtEl>
                                          <p:spTgt spid="10"/>
                                        </p:tgtEl>
                                      </p:cBhvr>
                                    </p:animEffect>
                                  </p:childTnLst>
                                </p:cTn>
                              </p:par>
                              <p:par>
                                <p:cTn id="95" presetID="2" presetClass="entr" presetSubtype="9" fill="hold" grpId="1" nodeType="withEffect">
                                  <p:stCondLst>
                                    <p:cond delay="0"/>
                                  </p:stCondLst>
                                  <p:childTnLst>
                                    <p:set>
                                      <p:cBhvr>
                                        <p:cTn id="96" dur="1" fill="hold">
                                          <p:stCondLst>
                                            <p:cond delay="0"/>
                                          </p:stCondLst>
                                        </p:cTn>
                                        <p:tgtEl>
                                          <p:spTgt spid="10"/>
                                        </p:tgtEl>
                                        <p:attrNameLst>
                                          <p:attrName>style.visibility</p:attrName>
                                        </p:attrNameLst>
                                      </p:cBhvr>
                                      <p:to>
                                        <p:strVal val="visible"/>
                                      </p:to>
                                    </p:set>
                                    <p:anim calcmode="lin" valueType="num">
                                      <p:cBhvr additive="base">
                                        <p:cTn id="97" dur="2000" fill="hold"/>
                                        <p:tgtEl>
                                          <p:spTgt spid="10"/>
                                        </p:tgtEl>
                                        <p:attrNameLst>
                                          <p:attrName>ppt_x</p:attrName>
                                        </p:attrNameLst>
                                      </p:cBhvr>
                                      <p:tavLst>
                                        <p:tav tm="0">
                                          <p:val>
                                            <p:strVal val="0-#ppt_w/2"/>
                                          </p:val>
                                        </p:tav>
                                        <p:tav tm="100000">
                                          <p:val>
                                            <p:strVal val="#ppt_x"/>
                                          </p:val>
                                        </p:tav>
                                      </p:tavLst>
                                    </p:anim>
                                    <p:anim calcmode="lin" valueType="num">
                                      <p:cBhvr additive="base">
                                        <p:cTn id="98" dur="2000" fill="hold"/>
                                        <p:tgtEl>
                                          <p:spTgt spid="10"/>
                                        </p:tgtEl>
                                        <p:attrNameLst>
                                          <p:attrName>ppt_y</p:attrName>
                                        </p:attrNameLst>
                                      </p:cBhvr>
                                      <p:tavLst>
                                        <p:tav tm="0">
                                          <p:val>
                                            <p:strVal val="0-#ppt_h/2"/>
                                          </p:val>
                                        </p:tav>
                                        <p:tav tm="100000">
                                          <p:val>
                                            <p:strVal val="#ppt_y"/>
                                          </p:val>
                                        </p:tav>
                                      </p:tavLst>
                                    </p:anim>
                                  </p:childTnLst>
                                </p:cTn>
                              </p:par>
                              <p:par>
                                <p:cTn id="99" presetID="3" presetClass="entr" presetSubtype="10" fill="hold" grpId="0" nodeType="withEffect">
                                  <p:stCondLst>
                                    <p:cond delay="0"/>
                                  </p:stCondLst>
                                  <p:childTnLst>
                                    <p:set>
                                      <p:cBhvr>
                                        <p:cTn id="100" dur="1" fill="hold">
                                          <p:stCondLst>
                                            <p:cond delay="0"/>
                                          </p:stCondLst>
                                        </p:cTn>
                                        <p:tgtEl>
                                          <p:spTgt spid="11"/>
                                        </p:tgtEl>
                                        <p:attrNameLst>
                                          <p:attrName>style.visibility</p:attrName>
                                        </p:attrNameLst>
                                      </p:cBhvr>
                                      <p:to>
                                        <p:strVal val="visible"/>
                                      </p:to>
                                    </p:set>
                                    <p:animEffect transition="in" filter="blinds(horizontal)">
                                      <p:cBhvr>
                                        <p:cTn id="101" dur="2000"/>
                                        <p:tgtEl>
                                          <p:spTgt spid="11"/>
                                        </p:tgtEl>
                                      </p:cBhvr>
                                    </p:animEffect>
                                  </p:childTnLst>
                                </p:cTn>
                              </p:par>
                              <p:par>
                                <p:cTn id="102" presetID="2" presetClass="entr" presetSubtype="6" fill="hold" grpId="1" nodeType="withEffect">
                                  <p:stCondLst>
                                    <p:cond delay="0"/>
                                  </p:stCondLst>
                                  <p:childTnLst>
                                    <p:set>
                                      <p:cBhvr>
                                        <p:cTn id="103" dur="1" fill="hold">
                                          <p:stCondLst>
                                            <p:cond delay="0"/>
                                          </p:stCondLst>
                                        </p:cTn>
                                        <p:tgtEl>
                                          <p:spTgt spid="11"/>
                                        </p:tgtEl>
                                        <p:attrNameLst>
                                          <p:attrName>style.visibility</p:attrName>
                                        </p:attrNameLst>
                                      </p:cBhvr>
                                      <p:to>
                                        <p:strVal val="visible"/>
                                      </p:to>
                                    </p:set>
                                    <p:anim calcmode="lin" valueType="num">
                                      <p:cBhvr additive="base">
                                        <p:cTn id="104" dur="2000" fill="hold"/>
                                        <p:tgtEl>
                                          <p:spTgt spid="11"/>
                                        </p:tgtEl>
                                        <p:attrNameLst>
                                          <p:attrName>ppt_x</p:attrName>
                                        </p:attrNameLst>
                                      </p:cBhvr>
                                      <p:tavLst>
                                        <p:tav tm="0">
                                          <p:val>
                                            <p:strVal val="1+#ppt_w/2"/>
                                          </p:val>
                                        </p:tav>
                                        <p:tav tm="100000">
                                          <p:val>
                                            <p:strVal val="#ppt_x"/>
                                          </p:val>
                                        </p:tav>
                                      </p:tavLst>
                                    </p:anim>
                                    <p:anim calcmode="lin" valueType="num">
                                      <p:cBhvr additive="base">
                                        <p:cTn id="105" dur="2000" fill="hold"/>
                                        <p:tgtEl>
                                          <p:spTgt spid="11"/>
                                        </p:tgtEl>
                                        <p:attrNameLst>
                                          <p:attrName>ppt_y</p:attrName>
                                        </p:attrNameLst>
                                      </p:cBhvr>
                                      <p:tavLst>
                                        <p:tav tm="0">
                                          <p:val>
                                            <p:strVal val="1+#ppt_h/2"/>
                                          </p:val>
                                        </p:tav>
                                        <p:tav tm="100000">
                                          <p:val>
                                            <p:strVal val="#ppt_y"/>
                                          </p:val>
                                        </p:tav>
                                      </p:tavLst>
                                    </p:anim>
                                  </p:childTnLst>
                                </p:cTn>
                              </p:par>
                              <p:par>
                                <p:cTn id="106" presetID="3" presetClass="entr" presetSubtype="10" fill="hold" grpId="0" nodeType="withEffect">
                                  <p:stCondLst>
                                    <p:cond delay="0"/>
                                  </p:stCondLst>
                                  <p:childTnLst>
                                    <p:set>
                                      <p:cBhvr>
                                        <p:cTn id="107" dur="1" fill="hold">
                                          <p:stCondLst>
                                            <p:cond delay="0"/>
                                          </p:stCondLst>
                                        </p:cTn>
                                        <p:tgtEl>
                                          <p:spTgt spid="12"/>
                                        </p:tgtEl>
                                        <p:attrNameLst>
                                          <p:attrName>style.visibility</p:attrName>
                                        </p:attrNameLst>
                                      </p:cBhvr>
                                      <p:to>
                                        <p:strVal val="visible"/>
                                      </p:to>
                                    </p:set>
                                    <p:animEffect transition="in" filter="blinds(horizontal)">
                                      <p:cBhvr>
                                        <p:cTn id="108" dur="2000"/>
                                        <p:tgtEl>
                                          <p:spTgt spid="12"/>
                                        </p:tgtEl>
                                      </p:cBhvr>
                                    </p:animEffect>
                                  </p:childTnLst>
                                </p:cTn>
                              </p:par>
                              <p:par>
                                <p:cTn id="109" presetID="2" presetClass="entr" presetSubtype="12" fill="hold" grpId="1" nodeType="withEffect">
                                  <p:stCondLst>
                                    <p:cond delay="0"/>
                                  </p:stCondLst>
                                  <p:childTnLst>
                                    <p:set>
                                      <p:cBhvr>
                                        <p:cTn id="110" dur="1" fill="hold">
                                          <p:stCondLst>
                                            <p:cond delay="0"/>
                                          </p:stCondLst>
                                        </p:cTn>
                                        <p:tgtEl>
                                          <p:spTgt spid="12"/>
                                        </p:tgtEl>
                                        <p:attrNameLst>
                                          <p:attrName>style.visibility</p:attrName>
                                        </p:attrNameLst>
                                      </p:cBhvr>
                                      <p:to>
                                        <p:strVal val="visible"/>
                                      </p:to>
                                    </p:set>
                                    <p:anim calcmode="lin" valueType="num">
                                      <p:cBhvr additive="base">
                                        <p:cTn id="111" dur="2000" fill="hold"/>
                                        <p:tgtEl>
                                          <p:spTgt spid="12"/>
                                        </p:tgtEl>
                                        <p:attrNameLst>
                                          <p:attrName>ppt_x</p:attrName>
                                        </p:attrNameLst>
                                      </p:cBhvr>
                                      <p:tavLst>
                                        <p:tav tm="0">
                                          <p:val>
                                            <p:strVal val="0-#ppt_w/2"/>
                                          </p:val>
                                        </p:tav>
                                        <p:tav tm="100000">
                                          <p:val>
                                            <p:strVal val="#ppt_x"/>
                                          </p:val>
                                        </p:tav>
                                      </p:tavLst>
                                    </p:anim>
                                    <p:anim calcmode="lin" valueType="num">
                                      <p:cBhvr additive="base">
                                        <p:cTn id="112" dur="2000" fill="hold"/>
                                        <p:tgtEl>
                                          <p:spTgt spid="12"/>
                                        </p:tgtEl>
                                        <p:attrNameLst>
                                          <p:attrName>ppt_y</p:attrName>
                                        </p:attrNameLst>
                                      </p:cBhvr>
                                      <p:tavLst>
                                        <p:tav tm="0">
                                          <p:val>
                                            <p:strVal val="1+#ppt_h/2"/>
                                          </p:val>
                                        </p:tav>
                                        <p:tav tm="100000">
                                          <p:val>
                                            <p:strVal val="#ppt_y"/>
                                          </p:val>
                                        </p:tav>
                                      </p:tavLst>
                                    </p:anim>
                                  </p:childTnLst>
                                </p:cTn>
                              </p:par>
                              <p:par>
                                <p:cTn id="113" presetID="3" presetClass="entr" presetSubtype="10" fill="hold" grpId="0" nodeType="withEffect">
                                  <p:stCondLst>
                                    <p:cond delay="0"/>
                                  </p:stCondLst>
                                  <p:childTnLst>
                                    <p:set>
                                      <p:cBhvr>
                                        <p:cTn id="114" dur="1" fill="hold">
                                          <p:stCondLst>
                                            <p:cond delay="0"/>
                                          </p:stCondLst>
                                        </p:cTn>
                                        <p:tgtEl>
                                          <p:spTgt spid="13"/>
                                        </p:tgtEl>
                                        <p:attrNameLst>
                                          <p:attrName>style.visibility</p:attrName>
                                        </p:attrNameLst>
                                      </p:cBhvr>
                                      <p:to>
                                        <p:strVal val="visible"/>
                                      </p:to>
                                    </p:set>
                                    <p:animEffect transition="in" filter="blinds(horizontal)">
                                      <p:cBhvr>
                                        <p:cTn id="115" dur="2000"/>
                                        <p:tgtEl>
                                          <p:spTgt spid="13"/>
                                        </p:tgtEl>
                                      </p:cBhvr>
                                    </p:animEffect>
                                  </p:childTnLst>
                                </p:cTn>
                              </p:par>
                              <p:par>
                                <p:cTn id="116" presetID="2" presetClass="entr" presetSubtype="9" fill="hold" grpId="1" nodeType="withEffect">
                                  <p:stCondLst>
                                    <p:cond delay="0"/>
                                  </p:stCondLst>
                                  <p:childTnLst>
                                    <p:set>
                                      <p:cBhvr>
                                        <p:cTn id="117" dur="1" fill="hold">
                                          <p:stCondLst>
                                            <p:cond delay="0"/>
                                          </p:stCondLst>
                                        </p:cTn>
                                        <p:tgtEl>
                                          <p:spTgt spid="13"/>
                                        </p:tgtEl>
                                        <p:attrNameLst>
                                          <p:attrName>style.visibility</p:attrName>
                                        </p:attrNameLst>
                                      </p:cBhvr>
                                      <p:to>
                                        <p:strVal val="visible"/>
                                      </p:to>
                                    </p:set>
                                    <p:anim calcmode="lin" valueType="num">
                                      <p:cBhvr additive="base">
                                        <p:cTn id="118" dur="2000" fill="hold"/>
                                        <p:tgtEl>
                                          <p:spTgt spid="13"/>
                                        </p:tgtEl>
                                        <p:attrNameLst>
                                          <p:attrName>ppt_x</p:attrName>
                                        </p:attrNameLst>
                                      </p:cBhvr>
                                      <p:tavLst>
                                        <p:tav tm="0">
                                          <p:val>
                                            <p:strVal val="0-#ppt_w/2"/>
                                          </p:val>
                                        </p:tav>
                                        <p:tav tm="100000">
                                          <p:val>
                                            <p:strVal val="#ppt_x"/>
                                          </p:val>
                                        </p:tav>
                                      </p:tavLst>
                                    </p:anim>
                                    <p:anim calcmode="lin" valueType="num">
                                      <p:cBhvr additive="base">
                                        <p:cTn id="119" dur="2000" fill="hold"/>
                                        <p:tgtEl>
                                          <p:spTgt spid="13"/>
                                        </p:tgtEl>
                                        <p:attrNameLst>
                                          <p:attrName>ppt_y</p:attrName>
                                        </p:attrNameLst>
                                      </p:cBhvr>
                                      <p:tavLst>
                                        <p:tav tm="0">
                                          <p:val>
                                            <p:strVal val="0-#ppt_h/2"/>
                                          </p:val>
                                        </p:tav>
                                        <p:tav tm="100000">
                                          <p:val>
                                            <p:strVal val="#ppt_y"/>
                                          </p:val>
                                        </p:tav>
                                      </p:tavLst>
                                    </p:anim>
                                  </p:childTnLst>
                                </p:cTn>
                              </p:par>
                              <p:par>
                                <p:cTn id="120" presetID="3" presetClass="entr" presetSubtype="10" fill="hold" grpId="0" nodeType="withEffect">
                                  <p:stCondLst>
                                    <p:cond delay="0"/>
                                  </p:stCondLst>
                                  <p:childTnLst>
                                    <p:set>
                                      <p:cBhvr>
                                        <p:cTn id="121" dur="1" fill="hold">
                                          <p:stCondLst>
                                            <p:cond delay="0"/>
                                          </p:stCondLst>
                                        </p:cTn>
                                        <p:tgtEl>
                                          <p:spTgt spid="14"/>
                                        </p:tgtEl>
                                        <p:attrNameLst>
                                          <p:attrName>style.visibility</p:attrName>
                                        </p:attrNameLst>
                                      </p:cBhvr>
                                      <p:to>
                                        <p:strVal val="visible"/>
                                      </p:to>
                                    </p:set>
                                    <p:animEffect transition="in" filter="blinds(horizontal)">
                                      <p:cBhvr>
                                        <p:cTn id="122" dur="2000"/>
                                        <p:tgtEl>
                                          <p:spTgt spid="14"/>
                                        </p:tgtEl>
                                      </p:cBhvr>
                                    </p:animEffect>
                                  </p:childTnLst>
                                </p:cTn>
                              </p:par>
                              <p:par>
                                <p:cTn id="123" presetID="2" presetClass="entr" presetSubtype="3" fill="hold" grpId="1" nodeType="withEffect">
                                  <p:stCondLst>
                                    <p:cond delay="0"/>
                                  </p:stCondLst>
                                  <p:childTnLst>
                                    <p:set>
                                      <p:cBhvr>
                                        <p:cTn id="124" dur="1" fill="hold">
                                          <p:stCondLst>
                                            <p:cond delay="0"/>
                                          </p:stCondLst>
                                        </p:cTn>
                                        <p:tgtEl>
                                          <p:spTgt spid="14"/>
                                        </p:tgtEl>
                                        <p:attrNameLst>
                                          <p:attrName>style.visibility</p:attrName>
                                        </p:attrNameLst>
                                      </p:cBhvr>
                                      <p:to>
                                        <p:strVal val="visible"/>
                                      </p:to>
                                    </p:set>
                                    <p:anim calcmode="lin" valueType="num">
                                      <p:cBhvr additive="base">
                                        <p:cTn id="125" dur="2000" fill="hold"/>
                                        <p:tgtEl>
                                          <p:spTgt spid="14"/>
                                        </p:tgtEl>
                                        <p:attrNameLst>
                                          <p:attrName>ppt_x</p:attrName>
                                        </p:attrNameLst>
                                      </p:cBhvr>
                                      <p:tavLst>
                                        <p:tav tm="0">
                                          <p:val>
                                            <p:strVal val="1+#ppt_w/2"/>
                                          </p:val>
                                        </p:tav>
                                        <p:tav tm="100000">
                                          <p:val>
                                            <p:strVal val="#ppt_x"/>
                                          </p:val>
                                        </p:tav>
                                      </p:tavLst>
                                    </p:anim>
                                    <p:anim calcmode="lin" valueType="num">
                                      <p:cBhvr additive="base">
                                        <p:cTn id="126" dur="2000" fill="hold"/>
                                        <p:tgtEl>
                                          <p:spTgt spid="14"/>
                                        </p:tgtEl>
                                        <p:attrNameLst>
                                          <p:attrName>ppt_y</p:attrName>
                                        </p:attrNameLst>
                                      </p:cBhvr>
                                      <p:tavLst>
                                        <p:tav tm="0">
                                          <p:val>
                                            <p:strVal val="0-#ppt_h/2"/>
                                          </p:val>
                                        </p:tav>
                                        <p:tav tm="100000">
                                          <p:val>
                                            <p:strVal val="#ppt_y"/>
                                          </p:val>
                                        </p:tav>
                                      </p:tavLst>
                                    </p:anim>
                                  </p:childTnLst>
                                </p:cTn>
                              </p:par>
                            </p:childTnLst>
                          </p:cTn>
                        </p:par>
                        <p:par>
                          <p:cTn id="127" fill="hold">
                            <p:stCondLst>
                              <p:cond delay="2000"/>
                            </p:stCondLst>
                            <p:childTnLst>
                              <p:par>
                                <p:cTn id="128" presetID="2" presetClass="exit" presetSubtype="6" fill="hold" grpId="2" nodeType="afterEffect">
                                  <p:stCondLst>
                                    <p:cond delay="0"/>
                                  </p:stCondLst>
                                  <p:childTnLst>
                                    <p:anim calcmode="lin" valueType="num">
                                      <p:cBhvr additive="base">
                                        <p:cTn id="129" dur="2000"/>
                                        <p:tgtEl>
                                          <p:spTgt spid="3"/>
                                        </p:tgtEl>
                                        <p:attrNameLst>
                                          <p:attrName>ppt_x</p:attrName>
                                        </p:attrNameLst>
                                      </p:cBhvr>
                                      <p:tavLst>
                                        <p:tav tm="0">
                                          <p:val>
                                            <p:strVal val="ppt_x"/>
                                          </p:val>
                                        </p:tav>
                                        <p:tav tm="100000">
                                          <p:val>
                                            <p:strVal val="1+ppt_w/2"/>
                                          </p:val>
                                        </p:tav>
                                      </p:tavLst>
                                    </p:anim>
                                    <p:anim calcmode="lin" valueType="num">
                                      <p:cBhvr additive="base">
                                        <p:cTn id="130" dur="2000"/>
                                        <p:tgtEl>
                                          <p:spTgt spid="3"/>
                                        </p:tgtEl>
                                        <p:attrNameLst>
                                          <p:attrName>ppt_y</p:attrName>
                                        </p:attrNameLst>
                                      </p:cBhvr>
                                      <p:tavLst>
                                        <p:tav tm="0">
                                          <p:val>
                                            <p:strVal val="ppt_y"/>
                                          </p:val>
                                        </p:tav>
                                        <p:tav tm="100000">
                                          <p:val>
                                            <p:strVal val="1+ppt_h/2"/>
                                          </p:val>
                                        </p:tav>
                                      </p:tavLst>
                                    </p:anim>
                                    <p:set>
                                      <p:cBhvr>
                                        <p:cTn id="131" dur="1" fill="hold">
                                          <p:stCondLst>
                                            <p:cond delay="1999"/>
                                          </p:stCondLst>
                                        </p:cTn>
                                        <p:tgtEl>
                                          <p:spTgt spid="3"/>
                                        </p:tgtEl>
                                        <p:attrNameLst>
                                          <p:attrName>style.visibility</p:attrName>
                                        </p:attrNameLst>
                                      </p:cBhvr>
                                      <p:to>
                                        <p:strVal val="hidden"/>
                                      </p:to>
                                    </p:set>
                                  </p:childTnLst>
                                </p:cTn>
                              </p:par>
                              <p:par>
                                <p:cTn id="132" presetID="2" presetClass="exit" presetSubtype="6" fill="hold" grpId="2"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1+ppt_w/2"/>
                                          </p:val>
                                        </p:tav>
                                      </p:tavLst>
                                    </p:anim>
                                    <p:anim calcmode="lin" valueType="num">
                                      <p:cBhvr additive="base">
                                        <p:cTn id="134" dur="2000"/>
                                        <p:tgtEl>
                                          <p:spTgt spid="7"/>
                                        </p:tgtEl>
                                        <p:attrNameLst>
                                          <p:attrName>ppt_y</p:attrName>
                                        </p:attrNameLst>
                                      </p:cBhvr>
                                      <p:tavLst>
                                        <p:tav tm="0">
                                          <p:val>
                                            <p:strVal val="ppt_y"/>
                                          </p:val>
                                        </p:tav>
                                        <p:tav tm="100000">
                                          <p:val>
                                            <p:strVal val="1+ppt_h/2"/>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6" fill="hold" grpId="2"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1+ppt_w/2"/>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12" fill="hold" grpId="2" nodeType="withEffect">
                                  <p:stCondLst>
                                    <p:cond delay="0"/>
                                  </p:stCondLst>
                                  <p:childTnLst>
                                    <p:anim calcmode="lin" valueType="num">
                                      <p:cBhvr additive="base">
                                        <p:cTn id="141" dur="2000"/>
                                        <p:tgtEl>
                                          <p:spTgt spid="5"/>
                                        </p:tgtEl>
                                        <p:attrNameLst>
                                          <p:attrName>ppt_x</p:attrName>
                                        </p:attrNameLst>
                                      </p:cBhvr>
                                      <p:tavLst>
                                        <p:tav tm="0">
                                          <p:val>
                                            <p:strVal val="ppt_x"/>
                                          </p:val>
                                        </p:tav>
                                        <p:tav tm="100000">
                                          <p:val>
                                            <p:strVal val="0-ppt_w/2"/>
                                          </p:val>
                                        </p:tav>
                                      </p:tavLst>
                                    </p:anim>
                                    <p:anim calcmode="lin" valueType="num">
                                      <p:cBhvr additive="base">
                                        <p:cTn id="142" dur="2000"/>
                                        <p:tgtEl>
                                          <p:spTgt spid="5"/>
                                        </p:tgtEl>
                                        <p:attrNameLst>
                                          <p:attrName>ppt_y</p:attrName>
                                        </p:attrNameLst>
                                      </p:cBhvr>
                                      <p:tavLst>
                                        <p:tav tm="0">
                                          <p:val>
                                            <p:strVal val="ppt_y"/>
                                          </p:val>
                                        </p:tav>
                                        <p:tav tm="100000">
                                          <p:val>
                                            <p:strVal val="1+ppt_h/2"/>
                                          </p:val>
                                        </p:tav>
                                      </p:tavLst>
                                    </p:anim>
                                    <p:set>
                                      <p:cBhvr>
                                        <p:cTn id="143" dur="1" fill="hold">
                                          <p:stCondLst>
                                            <p:cond delay="1999"/>
                                          </p:stCondLst>
                                        </p:cTn>
                                        <p:tgtEl>
                                          <p:spTgt spid="5"/>
                                        </p:tgtEl>
                                        <p:attrNameLst>
                                          <p:attrName>style.visibility</p:attrName>
                                        </p:attrNameLst>
                                      </p:cBhvr>
                                      <p:to>
                                        <p:strVal val="hidden"/>
                                      </p:to>
                                    </p:set>
                                  </p:childTnLst>
                                </p:cTn>
                              </p:par>
                              <p:par>
                                <p:cTn id="144" presetID="2" presetClass="exit" presetSubtype="12" fill="hold" grpId="2"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0-ppt_w/2"/>
                                          </p:val>
                                        </p:tav>
                                      </p:tavLst>
                                    </p:anim>
                                    <p:anim calcmode="lin" valueType="num">
                                      <p:cBhvr additive="base">
                                        <p:cTn id="146" dur="2000"/>
                                        <p:tgtEl>
                                          <p:spTgt spid="8"/>
                                        </p:tgtEl>
                                        <p:attrNameLst>
                                          <p:attrName>ppt_y</p:attrName>
                                        </p:attrNameLst>
                                      </p:cBhvr>
                                      <p:tavLst>
                                        <p:tav tm="0">
                                          <p:val>
                                            <p:strVal val="ppt_y"/>
                                          </p:val>
                                        </p:tav>
                                        <p:tav tm="100000">
                                          <p:val>
                                            <p:strVal val="1+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12" fill="hold" grpId="2" nodeType="withEffect">
                                  <p:stCondLst>
                                    <p:cond delay="0"/>
                                  </p:stCondLst>
                                  <p:childTnLst>
                                    <p:anim calcmode="lin" valueType="num">
                                      <p:cBhvr additive="base">
                                        <p:cTn id="149" dur="2000"/>
                                        <p:tgtEl>
                                          <p:spTgt spid="12"/>
                                        </p:tgtEl>
                                        <p:attrNameLst>
                                          <p:attrName>ppt_x</p:attrName>
                                        </p:attrNameLst>
                                      </p:cBhvr>
                                      <p:tavLst>
                                        <p:tav tm="0">
                                          <p:val>
                                            <p:strVal val="ppt_x"/>
                                          </p:val>
                                        </p:tav>
                                        <p:tav tm="100000">
                                          <p:val>
                                            <p:strVal val="0-ppt_w/2"/>
                                          </p:val>
                                        </p:tav>
                                      </p:tavLst>
                                    </p:anim>
                                    <p:anim calcmode="lin" valueType="num">
                                      <p:cBhvr additive="base">
                                        <p:cTn id="150" dur="2000"/>
                                        <p:tgtEl>
                                          <p:spTgt spid="12"/>
                                        </p:tgtEl>
                                        <p:attrNameLst>
                                          <p:attrName>ppt_y</p:attrName>
                                        </p:attrNameLst>
                                      </p:cBhvr>
                                      <p:tavLst>
                                        <p:tav tm="0">
                                          <p:val>
                                            <p:strVal val="ppt_y"/>
                                          </p:val>
                                        </p:tav>
                                        <p:tav tm="100000">
                                          <p:val>
                                            <p:strVal val="1+ppt_h/2"/>
                                          </p:val>
                                        </p:tav>
                                      </p:tavLst>
                                    </p:anim>
                                    <p:set>
                                      <p:cBhvr>
                                        <p:cTn id="151" dur="1" fill="hold">
                                          <p:stCondLst>
                                            <p:cond delay="1999"/>
                                          </p:stCondLst>
                                        </p:cTn>
                                        <p:tgtEl>
                                          <p:spTgt spid="12"/>
                                        </p:tgtEl>
                                        <p:attrNameLst>
                                          <p:attrName>style.visibility</p:attrName>
                                        </p:attrNameLst>
                                      </p:cBhvr>
                                      <p:to>
                                        <p:strVal val="hidden"/>
                                      </p:to>
                                    </p:set>
                                  </p:childTnLst>
                                </p:cTn>
                              </p:par>
                              <p:par>
                                <p:cTn id="152" presetID="2" presetClass="exit" presetSubtype="9" fill="hold" grpId="2"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0-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9" fill="hold" grpId="2" nodeType="withEffect">
                                  <p:stCondLst>
                                    <p:cond delay="0"/>
                                  </p:stCondLst>
                                  <p:childTnLst>
                                    <p:anim calcmode="lin" valueType="num">
                                      <p:cBhvr additive="base">
                                        <p:cTn id="157" dur="2000"/>
                                        <p:tgtEl>
                                          <p:spTgt spid="10"/>
                                        </p:tgtEl>
                                        <p:attrNameLst>
                                          <p:attrName>ppt_x</p:attrName>
                                        </p:attrNameLst>
                                      </p:cBhvr>
                                      <p:tavLst>
                                        <p:tav tm="0">
                                          <p:val>
                                            <p:strVal val="ppt_x"/>
                                          </p:val>
                                        </p:tav>
                                        <p:tav tm="100000">
                                          <p:val>
                                            <p:strVal val="0-ppt_w/2"/>
                                          </p:val>
                                        </p:tav>
                                      </p:tavLst>
                                    </p:anim>
                                    <p:anim calcmode="lin" valueType="num">
                                      <p:cBhvr additive="base">
                                        <p:cTn id="158" dur="2000"/>
                                        <p:tgtEl>
                                          <p:spTgt spid="10"/>
                                        </p:tgtEl>
                                        <p:attrNameLst>
                                          <p:attrName>ppt_y</p:attrName>
                                        </p:attrNameLst>
                                      </p:cBhvr>
                                      <p:tavLst>
                                        <p:tav tm="0">
                                          <p:val>
                                            <p:strVal val="ppt_y"/>
                                          </p:val>
                                        </p:tav>
                                        <p:tav tm="100000">
                                          <p:val>
                                            <p:strVal val="0-ppt_h/2"/>
                                          </p:val>
                                        </p:tav>
                                      </p:tavLst>
                                    </p:anim>
                                    <p:set>
                                      <p:cBhvr>
                                        <p:cTn id="159" dur="1" fill="hold">
                                          <p:stCondLst>
                                            <p:cond delay="1999"/>
                                          </p:stCondLst>
                                        </p:cTn>
                                        <p:tgtEl>
                                          <p:spTgt spid="10"/>
                                        </p:tgtEl>
                                        <p:attrNameLst>
                                          <p:attrName>style.visibility</p:attrName>
                                        </p:attrNameLst>
                                      </p:cBhvr>
                                      <p:to>
                                        <p:strVal val="hidden"/>
                                      </p:to>
                                    </p:set>
                                  </p:childTnLst>
                                </p:cTn>
                              </p:par>
                              <p:par>
                                <p:cTn id="160" presetID="2" presetClass="exit" presetSubtype="9" fill="hold" grpId="2"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0-ppt_w/2"/>
                                          </p:val>
                                        </p:tav>
                                      </p:tavLst>
                                    </p:anim>
                                    <p:anim calcmode="lin" valueType="num">
                                      <p:cBhvr additive="base">
                                        <p:cTn id="162" dur="2000"/>
                                        <p:tgtEl>
                                          <p:spTgt spid="13"/>
                                        </p:tgtEl>
                                        <p:attrNameLst>
                                          <p:attrName>ppt_y</p:attrName>
                                        </p:attrNameLst>
                                      </p:cBhvr>
                                      <p:tavLst>
                                        <p:tav tm="0">
                                          <p:val>
                                            <p:strVal val="ppt_y"/>
                                          </p:val>
                                        </p:tav>
                                        <p:tav tm="100000">
                                          <p:val>
                                            <p:strVal val="0-ppt_h/2"/>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3" fill="hold" grpId="2" nodeType="withEffect">
                                  <p:stCondLst>
                                    <p:cond delay="0"/>
                                  </p:stCondLst>
                                  <p:childTnLst>
                                    <p:anim calcmode="lin" valueType="num">
                                      <p:cBhvr additive="base">
                                        <p:cTn id="165" dur="2000"/>
                                        <p:tgtEl>
                                          <p:spTgt spid="6"/>
                                        </p:tgtEl>
                                        <p:attrNameLst>
                                          <p:attrName>ppt_x</p:attrName>
                                        </p:attrNameLst>
                                      </p:cBhvr>
                                      <p:tavLst>
                                        <p:tav tm="0">
                                          <p:val>
                                            <p:strVal val="ppt_x"/>
                                          </p:val>
                                        </p:tav>
                                        <p:tav tm="100000">
                                          <p:val>
                                            <p:strVal val="1+ppt_w/2"/>
                                          </p:val>
                                        </p:tav>
                                      </p:tavLst>
                                    </p:anim>
                                    <p:anim calcmode="lin" valueType="num">
                                      <p:cBhvr additive="base">
                                        <p:cTn id="166" dur="2000"/>
                                        <p:tgtEl>
                                          <p:spTgt spid="6"/>
                                        </p:tgtEl>
                                        <p:attrNameLst>
                                          <p:attrName>ppt_y</p:attrName>
                                        </p:attrNameLst>
                                      </p:cBhvr>
                                      <p:tavLst>
                                        <p:tav tm="0">
                                          <p:val>
                                            <p:strVal val="ppt_y"/>
                                          </p:val>
                                        </p:tav>
                                        <p:tav tm="100000">
                                          <p:val>
                                            <p:strVal val="0-ppt_h/2"/>
                                          </p:val>
                                        </p:tav>
                                      </p:tavLst>
                                    </p:anim>
                                    <p:set>
                                      <p:cBhvr>
                                        <p:cTn id="167" dur="1" fill="hold">
                                          <p:stCondLst>
                                            <p:cond delay="1999"/>
                                          </p:stCondLst>
                                        </p:cTn>
                                        <p:tgtEl>
                                          <p:spTgt spid="6"/>
                                        </p:tgtEl>
                                        <p:attrNameLst>
                                          <p:attrName>style.visibility</p:attrName>
                                        </p:attrNameLst>
                                      </p:cBhvr>
                                      <p:to>
                                        <p:strVal val="hidden"/>
                                      </p:to>
                                    </p:set>
                                  </p:childTnLst>
                                </p:cTn>
                              </p:par>
                              <p:par>
                                <p:cTn id="168" presetID="2" presetClass="exit" presetSubtype="3" fill="hold" grpId="2" nodeType="withEffect">
                                  <p:stCondLst>
                                    <p:cond delay="0"/>
                                  </p:stCondLst>
                                  <p:childTnLst>
                                    <p:anim calcmode="lin" valueType="num">
                                      <p:cBhvr additive="base">
                                        <p:cTn id="169" dur="2000"/>
                                        <p:tgtEl>
                                          <p:spTgt spid="9"/>
                                        </p:tgtEl>
                                        <p:attrNameLst>
                                          <p:attrName>ppt_x</p:attrName>
                                        </p:attrNameLst>
                                      </p:cBhvr>
                                      <p:tavLst>
                                        <p:tav tm="0">
                                          <p:val>
                                            <p:strVal val="ppt_x"/>
                                          </p:val>
                                        </p:tav>
                                        <p:tav tm="100000">
                                          <p:val>
                                            <p:strVal val="1+ppt_w/2"/>
                                          </p:val>
                                        </p:tav>
                                      </p:tavLst>
                                    </p:anim>
                                    <p:anim calcmode="lin" valueType="num">
                                      <p:cBhvr additive="base">
                                        <p:cTn id="170" dur="2000"/>
                                        <p:tgtEl>
                                          <p:spTgt spid="9"/>
                                        </p:tgtEl>
                                        <p:attrNameLst>
                                          <p:attrName>ppt_y</p:attrName>
                                        </p:attrNameLst>
                                      </p:cBhvr>
                                      <p:tavLst>
                                        <p:tav tm="0">
                                          <p:val>
                                            <p:strVal val="ppt_y"/>
                                          </p:val>
                                        </p:tav>
                                        <p:tav tm="100000">
                                          <p:val>
                                            <p:strVal val="0-ppt_h/2"/>
                                          </p:val>
                                        </p:tav>
                                      </p:tavLst>
                                    </p:anim>
                                    <p:set>
                                      <p:cBhvr>
                                        <p:cTn id="171" dur="1" fill="hold">
                                          <p:stCondLst>
                                            <p:cond delay="1999"/>
                                          </p:stCondLst>
                                        </p:cTn>
                                        <p:tgtEl>
                                          <p:spTgt spid="9"/>
                                        </p:tgtEl>
                                        <p:attrNameLst>
                                          <p:attrName>style.visibility</p:attrName>
                                        </p:attrNameLst>
                                      </p:cBhvr>
                                      <p:to>
                                        <p:strVal val="hidden"/>
                                      </p:to>
                                    </p:set>
                                  </p:childTnLst>
                                </p:cTn>
                              </p:par>
                              <p:par>
                                <p:cTn id="172" presetID="2" presetClass="exit" presetSubtype="3" fill="hold" grpId="2"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1+ppt_w/2"/>
                                          </p:val>
                                        </p:tav>
                                      </p:tavLst>
                                    </p:anim>
                                    <p:anim calcmode="lin" valueType="num">
                                      <p:cBhvr additive="base">
                                        <p:cTn id="174" dur="2000"/>
                                        <p:tgtEl>
                                          <p:spTgt spid="14"/>
                                        </p:tgtEl>
                                        <p:attrNameLst>
                                          <p:attrName>ppt_y</p:attrName>
                                        </p:attrNameLst>
                                      </p:cBhvr>
                                      <p:tavLst>
                                        <p:tav tm="0">
                                          <p:val>
                                            <p:strVal val="ppt_y"/>
                                          </p:val>
                                        </p:tav>
                                        <p:tav tm="100000">
                                          <p:val>
                                            <p:strVal val="0-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16" presetClass="exit" presetSubtype="42" fill="hold" grpId="3" nodeType="withEffect">
                                  <p:stCondLst>
                                    <p:cond delay="0"/>
                                  </p:stCondLst>
                                  <p:childTnLst>
                                    <p:animEffect transition="out" filter="barn(outHorizontal)">
                                      <p:cBhvr>
                                        <p:cTn id="177" dur="2000"/>
                                        <p:tgtEl>
                                          <p:spTgt spid="3"/>
                                        </p:tgtEl>
                                      </p:cBhvr>
                                    </p:animEffect>
                                    <p:set>
                                      <p:cBhvr>
                                        <p:cTn id="178" dur="1" fill="hold">
                                          <p:stCondLst>
                                            <p:cond delay="1999"/>
                                          </p:stCondLst>
                                        </p:cTn>
                                        <p:tgtEl>
                                          <p:spTgt spid="3"/>
                                        </p:tgtEl>
                                        <p:attrNameLst>
                                          <p:attrName>style.visibility</p:attrName>
                                        </p:attrNameLst>
                                      </p:cBhvr>
                                      <p:to>
                                        <p:strVal val="hidden"/>
                                      </p:to>
                                    </p:set>
                                  </p:childTnLst>
                                </p:cTn>
                              </p:par>
                              <p:par>
                                <p:cTn id="179" presetID="16" presetClass="exit" presetSubtype="42" fill="hold" grpId="3" nodeType="withEffect">
                                  <p:stCondLst>
                                    <p:cond delay="0"/>
                                  </p:stCondLst>
                                  <p:childTnLst>
                                    <p:animEffect transition="out" filter="barn(outHorizontal)">
                                      <p:cBhvr>
                                        <p:cTn id="180" dur="2000"/>
                                        <p:tgtEl>
                                          <p:spTgt spid="7"/>
                                        </p:tgtEl>
                                      </p:cBhvr>
                                    </p:animEffect>
                                    <p:set>
                                      <p:cBhvr>
                                        <p:cTn id="181" dur="1" fill="hold">
                                          <p:stCondLst>
                                            <p:cond delay="1999"/>
                                          </p:stCondLst>
                                        </p:cTn>
                                        <p:tgtEl>
                                          <p:spTgt spid="7"/>
                                        </p:tgtEl>
                                        <p:attrNameLst>
                                          <p:attrName>style.visibility</p:attrName>
                                        </p:attrNameLst>
                                      </p:cBhvr>
                                      <p:to>
                                        <p:strVal val="hidden"/>
                                      </p:to>
                                    </p:set>
                                  </p:childTnLst>
                                </p:cTn>
                              </p:par>
                              <p:par>
                                <p:cTn id="182" presetID="16" presetClass="exit" presetSubtype="42" fill="hold" grpId="3" nodeType="withEffect">
                                  <p:stCondLst>
                                    <p:cond delay="0"/>
                                  </p:stCondLst>
                                  <p:childTnLst>
                                    <p:animEffect transition="out" filter="barn(outHorizontal)">
                                      <p:cBhvr>
                                        <p:cTn id="183" dur="2000"/>
                                        <p:tgtEl>
                                          <p:spTgt spid="11"/>
                                        </p:tgtEl>
                                      </p:cBhvr>
                                    </p:animEffect>
                                    <p:set>
                                      <p:cBhvr>
                                        <p:cTn id="184" dur="1" fill="hold">
                                          <p:stCondLst>
                                            <p:cond delay="1999"/>
                                          </p:stCondLst>
                                        </p:cTn>
                                        <p:tgtEl>
                                          <p:spTgt spid="11"/>
                                        </p:tgtEl>
                                        <p:attrNameLst>
                                          <p:attrName>style.visibility</p:attrName>
                                        </p:attrNameLst>
                                      </p:cBhvr>
                                      <p:to>
                                        <p:strVal val="hidden"/>
                                      </p:to>
                                    </p:set>
                                  </p:childTnLst>
                                </p:cTn>
                              </p:par>
                              <p:par>
                                <p:cTn id="185" presetID="16" presetClass="exit" presetSubtype="42" fill="hold" grpId="3" nodeType="withEffect">
                                  <p:stCondLst>
                                    <p:cond delay="0"/>
                                  </p:stCondLst>
                                  <p:childTnLst>
                                    <p:animEffect transition="out" filter="barn(outHorizontal)">
                                      <p:cBhvr>
                                        <p:cTn id="186" dur="2000"/>
                                        <p:tgtEl>
                                          <p:spTgt spid="5"/>
                                        </p:tgtEl>
                                      </p:cBhvr>
                                    </p:animEffect>
                                    <p:set>
                                      <p:cBhvr>
                                        <p:cTn id="187" dur="1" fill="hold">
                                          <p:stCondLst>
                                            <p:cond delay="1999"/>
                                          </p:stCondLst>
                                        </p:cTn>
                                        <p:tgtEl>
                                          <p:spTgt spid="5"/>
                                        </p:tgtEl>
                                        <p:attrNameLst>
                                          <p:attrName>style.visibility</p:attrName>
                                        </p:attrNameLst>
                                      </p:cBhvr>
                                      <p:to>
                                        <p:strVal val="hidden"/>
                                      </p:to>
                                    </p:set>
                                  </p:childTnLst>
                                </p:cTn>
                              </p:par>
                              <p:par>
                                <p:cTn id="188" presetID="16" presetClass="exit" presetSubtype="42" fill="hold" grpId="3" nodeType="withEffect">
                                  <p:stCondLst>
                                    <p:cond delay="0"/>
                                  </p:stCondLst>
                                  <p:childTnLst>
                                    <p:animEffect transition="out" filter="barn(outHorizontal)">
                                      <p:cBhvr>
                                        <p:cTn id="189" dur="2000"/>
                                        <p:tgtEl>
                                          <p:spTgt spid="8"/>
                                        </p:tgtEl>
                                      </p:cBhvr>
                                    </p:animEffect>
                                    <p:set>
                                      <p:cBhvr>
                                        <p:cTn id="190" dur="1" fill="hold">
                                          <p:stCondLst>
                                            <p:cond delay="1999"/>
                                          </p:stCondLst>
                                        </p:cTn>
                                        <p:tgtEl>
                                          <p:spTgt spid="8"/>
                                        </p:tgtEl>
                                        <p:attrNameLst>
                                          <p:attrName>style.visibility</p:attrName>
                                        </p:attrNameLst>
                                      </p:cBhvr>
                                      <p:to>
                                        <p:strVal val="hidden"/>
                                      </p:to>
                                    </p:set>
                                  </p:childTnLst>
                                </p:cTn>
                              </p:par>
                              <p:par>
                                <p:cTn id="191" presetID="16" presetClass="exit" presetSubtype="42" fill="hold" grpId="3" nodeType="withEffect">
                                  <p:stCondLst>
                                    <p:cond delay="0"/>
                                  </p:stCondLst>
                                  <p:childTnLst>
                                    <p:animEffect transition="out" filter="barn(outHorizontal)">
                                      <p:cBhvr>
                                        <p:cTn id="192" dur="2000"/>
                                        <p:tgtEl>
                                          <p:spTgt spid="12"/>
                                        </p:tgtEl>
                                      </p:cBhvr>
                                    </p:animEffect>
                                    <p:set>
                                      <p:cBhvr>
                                        <p:cTn id="193" dur="1" fill="hold">
                                          <p:stCondLst>
                                            <p:cond delay="1999"/>
                                          </p:stCondLst>
                                        </p:cTn>
                                        <p:tgtEl>
                                          <p:spTgt spid="12"/>
                                        </p:tgtEl>
                                        <p:attrNameLst>
                                          <p:attrName>style.visibility</p:attrName>
                                        </p:attrNameLst>
                                      </p:cBhvr>
                                      <p:to>
                                        <p:strVal val="hidden"/>
                                      </p:to>
                                    </p:set>
                                  </p:childTnLst>
                                </p:cTn>
                              </p:par>
                              <p:par>
                                <p:cTn id="194" presetID="16" presetClass="exit" presetSubtype="42" fill="hold" grpId="3" nodeType="withEffect">
                                  <p:stCondLst>
                                    <p:cond delay="0"/>
                                  </p:stCondLst>
                                  <p:childTnLst>
                                    <p:animEffect transition="out" filter="barn(outHorizontal)">
                                      <p:cBhvr>
                                        <p:cTn id="195" dur="2000"/>
                                        <p:tgtEl>
                                          <p:spTgt spid="4"/>
                                        </p:tgtEl>
                                      </p:cBhvr>
                                    </p:animEffect>
                                    <p:set>
                                      <p:cBhvr>
                                        <p:cTn id="196" dur="1" fill="hold">
                                          <p:stCondLst>
                                            <p:cond delay="1999"/>
                                          </p:stCondLst>
                                        </p:cTn>
                                        <p:tgtEl>
                                          <p:spTgt spid="4"/>
                                        </p:tgtEl>
                                        <p:attrNameLst>
                                          <p:attrName>style.visibility</p:attrName>
                                        </p:attrNameLst>
                                      </p:cBhvr>
                                      <p:to>
                                        <p:strVal val="hidden"/>
                                      </p:to>
                                    </p:set>
                                  </p:childTnLst>
                                </p:cTn>
                              </p:par>
                              <p:par>
                                <p:cTn id="197" presetID="16" presetClass="exit" presetSubtype="42" fill="hold" grpId="3" nodeType="withEffect">
                                  <p:stCondLst>
                                    <p:cond delay="0"/>
                                  </p:stCondLst>
                                  <p:childTnLst>
                                    <p:animEffect transition="out" filter="barn(outHorizontal)">
                                      <p:cBhvr>
                                        <p:cTn id="198" dur="2000"/>
                                        <p:tgtEl>
                                          <p:spTgt spid="10"/>
                                        </p:tgtEl>
                                      </p:cBhvr>
                                    </p:animEffect>
                                    <p:set>
                                      <p:cBhvr>
                                        <p:cTn id="199" dur="1" fill="hold">
                                          <p:stCondLst>
                                            <p:cond delay="1999"/>
                                          </p:stCondLst>
                                        </p:cTn>
                                        <p:tgtEl>
                                          <p:spTgt spid="10"/>
                                        </p:tgtEl>
                                        <p:attrNameLst>
                                          <p:attrName>style.visibility</p:attrName>
                                        </p:attrNameLst>
                                      </p:cBhvr>
                                      <p:to>
                                        <p:strVal val="hidden"/>
                                      </p:to>
                                    </p:set>
                                  </p:childTnLst>
                                </p:cTn>
                              </p:par>
                              <p:par>
                                <p:cTn id="200" presetID="16" presetClass="exit" presetSubtype="42" fill="hold" grpId="3" nodeType="withEffect">
                                  <p:stCondLst>
                                    <p:cond delay="0"/>
                                  </p:stCondLst>
                                  <p:childTnLst>
                                    <p:animEffect transition="out" filter="barn(outHorizontal)">
                                      <p:cBhvr>
                                        <p:cTn id="201" dur="2000"/>
                                        <p:tgtEl>
                                          <p:spTgt spid="13"/>
                                        </p:tgtEl>
                                      </p:cBhvr>
                                    </p:animEffect>
                                    <p:set>
                                      <p:cBhvr>
                                        <p:cTn id="202" dur="1" fill="hold">
                                          <p:stCondLst>
                                            <p:cond delay="1999"/>
                                          </p:stCondLst>
                                        </p:cTn>
                                        <p:tgtEl>
                                          <p:spTgt spid="13"/>
                                        </p:tgtEl>
                                        <p:attrNameLst>
                                          <p:attrName>style.visibility</p:attrName>
                                        </p:attrNameLst>
                                      </p:cBhvr>
                                      <p:to>
                                        <p:strVal val="hidden"/>
                                      </p:to>
                                    </p:set>
                                  </p:childTnLst>
                                </p:cTn>
                              </p:par>
                              <p:par>
                                <p:cTn id="203" presetID="16" presetClass="exit" presetSubtype="42" fill="hold" grpId="3" nodeType="withEffect">
                                  <p:stCondLst>
                                    <p:cond delay="0"/>
                                  </p:stCondLst>
                                  <p:childTnLst>
                                    <p:animEffect transition="out" filter="barn(outHorizontal)">
                                      <p:cBhvr>
                                        <p:cTn id="204" dur="2000"/>
                                        <p:tgtEl>
                                          <p:spTgt spid="6"/>
                                        </p:tgtEl>
                                      </p:cBhvr>
                                    </p:animEffect>
                                    <p:set>
                                      <p:cBhvr>
                                        <p:cTn id="205" dur="1" fill="hold">
                                          <p:stCondLst>
                                            <p:cond delay="1999"/>
                                          </p:stCondLst>
                                        </p:cTn>
                                        <p:tgtEl>
                                          <p:spTgt spid="6"/>
                                        </p:tgtEl>
                                        <p:attrNameLst>
                                          <p:attrName>style.visibility</p:attrName>
                                        </p:attrNameLst>
                                      </p:cBhvr>
                                      <p:to>
                                        <p:strVal val="hidden"/>
                                      </p:to>
                                    </p:set>
                                  </p:childTnLst>
                                </p:cTn>
                              </p:par>
                              <p:par>
                                <p:cTn id="206" presetID="16" presetClass="exit" presetSubtype="42" fill="hold" grpId="3" nodeType="withEffect">
                                  <p:stCondLst>
                                    <p:cond delay="0"/>
                                  </p:stCondLst>
                                  <p:childTnLst>
                                    <p:animEffect transition="out" filter="barn(outHorizontal)">
                                      <p:cBhvr>
                                        <p:cTn id="207" dur="2000"/>
                                        <p:tgtEl>
                                          <p:spTgt spid="9"/>
                                        </p:tgtEl>
                                      </p:cBhvr>
                                    </p:animEffect>
                                    <p:set>
                                      <p:cBhvr>
                                        <p:cTn id="208" dur="1" fill="hold">
                                          <p:stCondLst>
                                            <p:cond delay="1999"/>
                                          </p:stCondLst>
                                        </p:cTn>
                                        <p:tgtEl>
                                          <p:spTgt spid="9"/>
                                        </p:tgtEl>
                                        <p:attrNameLst>
                                          <p:attrName>style.visibility</p:attrName>
                                        </p:attrNameLst>
                                      </p:cBhvr>
                                      <p:to>
                                        <p:strVal val="hidden"/>
                                      </p:to>
                                    </p:set>
                                  </p:childTnLst>
                                </p:cTn>
                              </p:par>
                              <p:par>
                                <p:cTn id="209" presetID="16" presetClass="exit" presetSubtype="42" fill="hold" grpId="3" nodeType="withEffect">
                                  <p:stCondLst>
                                    <p:cond delay="0"/>
                                  </p:stCondLst>
                                  <p:childTnLst>
                                    <p:animEffect transition="out" filter="barn(outHorizontal)">
                                      <p:cBhvr>
                                        <p:cTn id="210" dur="2000"/>
                                        <p:tgtEl>
                                          <p:spTgt spid="14"/>
                                        </p:tgtEl>
                                      </p:cBhvr>
                                    </p:animEffect>
                                    <p:set>
                                      <p:cBhvr>
                                        <p:cTn id="211" dur="1" fill="hold">
                                          <p:stCondLst>
                                            <p:cond delay="1999"/>
                                          </p:stCondLst>
                                        </p:cTn>
                                        <p:tgtEl>
                                          <p:spTgt spid="14"/>
                                        </p:tgtEl>
                                        <p:attrNameLst>
                                          <p:attrName>style.visibility</p:attrName>
                                        </p:attrNameLst>
                                      </p:cBhvr>
                                      <p:to>
                                        <p:strVal val="hidden"/>
                                      </p:to>
                                    </p:set>
                                  </p:childTnLst>
                                </p:cTn>
                              </p:par>
                              <p:par>
                                <p:cTn id="212" presetID="23" presetClass="entr" presetSubtype="288" fill="hold" nodeType="withEffect">
                                  <p:stCondLst>
                                    <p:cond delay="0"/>
                                  </p:stCondLst>
                                  <p:childTnLst>
                                    <p:set>
                                      <p:cBhvr>
                                        <p:cTn id="213" dur="1" fill="hold">
                                          <p:stCondLst>
                                            <p:cond delay="0"/>
                                          </p:stCondLst>
                                        </p:cTn>
                                        <p:tgtEl>
                                          <p:spTgt spid="2"/>
                                        </p:tgtEl>
                                        <p:attrNameLst>
                                          <p:attrName>style.visibility</p:attrName>
                                        </p:attrNameLst>
                                      </p:cBhvr>
                                      <p:to>
                                        <p:strVal val="visible"/>
                                      </p:to>
                                    </p:set>
                                    <p:anim calcmode="lin" valueType="num">
                                      <p:cBhvr>
                                        <p:cTn id="214" dur="2000" fill="hold"/>
                                        <p:tgtEl>
                                          <p:spTgt spid="2"/>
                                        </p:tgtEl>
                                        <p:attrNameLst>
                                          <p:attrName>ppt_w</p:attrName>
                                        </p:attrNameLst>
                                      </p:cBhvr>
                                      <p:tavLst>
                                        <p:tav tm="0">
                                          <p:val>
                                            <p:strVal val="4/3*#ppt_w"/>
                                          </p:val>
                                        </p:tav>
                                        <p:tav tm="100000">
                                          <p:val>
                                            <p:strVal val="#ppt_w"/>
                                          </p:val>
                                        </p:tav>
                                      </p:tavLst>
                                    </p:anim>
                                    <p:anim calcmode="lin" valueType="num">
                                      <p:cBhvr>
                                        <p:cTn id="215" dur="2000" fill="hold"/>
                                        <p:tgtEl>
                                          <p:spTgt spid="2"/>
                                        </p:tgtEl>
                                        <p:attrNameLst>
                                          <p:attrName>ppt_h</p:attrName>
                                        </p:attrNameLst>
                                      </p:cBhvr>
                                      <p:tavLst>
                                        <p:tav tm="0">
                                          <p:val>
                                            <p:strVal val="4/3*#ppt_h"/>
                                          </p:val>
                                        </p:tav>
                                        <p:tav tm="100000">
                                          <p:val>
                                            <p:strVal val="#ppt_h"/>
                                          </p:val>
                                        </p:tav>
                                      </p:tavLst>
                                    </p:anim>
                                  </p:childTnLst>
                                </p:cTn>
                              </p:par>
                              <p:par>
                                <p:cTn id="216" presetID="4" presetClass="entr" presetSubtype="32" fill="hold" nodeType="withEffect">
                                  <p:stCondLst>
                                    <p:cond delay="0"/>
                                  </p:stCondLst>
                                  <p:childTnLst>
                                    <p:set>
                                      <p:cBhvr>
                                        <p:cTn id="217" dur="1" fill="hold">
                                          <p:stCondLst>
                                            <p:cond delay="0"/>
                                          </p:stCondLst>
                                        </p:cTn>
                                        <p:tgtEl>
                                          <p:spTgt spid="2"/>
                                        </p:tgtEl>
                                        <p:attrNameLst>
                                          <p:attrName>style.visibility</p:attrName>
                                        </p:attrNameLst>
                                      </p:cBhvr>
                                      <p:to>
                                        <p:strVal val="visible"/>
                                      </p:to>
                                    </p:set>
                                    <p:animEffect transition="in" filter="box(out)">
                                      <p:cBhvr>
                                        <p:cTn id="21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1428742"/>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571472" y="1428742"/>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142976" y="1428742"/>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714512" y="1428742"/>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285984" y="1428742"/>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857488" y="1428742"/>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357586" y="1428742"/>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929058" y="1428742"/>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500562" y="1428742"/>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072098" y="1428742"/>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643570" y="1428742"/>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6215074" y="1428742"/>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6786578" y="1428742"/>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7358050" y="1428742"/>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7929554" y="1428742"/>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8501090" y="1428742"/>
            <a:ext cx="642910"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2714626"/>
            <a:ext cx="642910"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42910" y="2714626"/>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1214414" y="2714626"/>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1785950" y="2714626"/>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2357422" y="2714626"/>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2928926" y="2714626"/>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3429024" y="2714626"/>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4000496" y="2714626"/>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4572000" y="2714626"/>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5143536" y="2714626"/>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715008" y="2714626"/>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286512" y="2714626"/>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858016" y="2714626"/>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429488" y="2714626"/>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8000992" y="2714626"/>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8572528" y="2714626"/>
            <a:ext cx="571472" cy="928694"/>
          </a:xfrm>
          <a:prstGeom prst="rect">
            <a:avLst/>
          </a:prstGeom>
          <a:gradFill flip="none" rotWithShape="1">
            <a:gsLst>
              <a:gs pos="72000">
                <a:srgbClr val="FFFF00"/>
              </a:gs>
              <a:gs pos="16000">
                <a:srgbClr val="00CCCC"/>
              </a:gs>
              <a:gs pos="47000">
                <a:srgbClr val="9999FF"/>
              </a:gs>
              <a:gs pos="60001">
                <a:srgbClr val="2E6792"/>
              </a:gs>
              <a:gs pos="71001">
                <a:srgbClr val="3333CC"/>
              </a:gs>
              <a:gs pos="81000">
                <a:srgbClr val="1170FF"/>
              </a:gs>
              <a:gs pos="100000">
                <a:srgbClr val="006699"/>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14346" y="0"/>
            <a:ext cx="9572692" cy="5143500"/>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13"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plus(in)">
                                      <p:cBhvr>
                                        <p:cTn id="45" dur="2000"/>
                                        <p:tgtEl>
                                          <p:spTgt spid="15"/>
                                        </p:tgtEl>
                                      </p:cBhvr>
                                    </p:animEffect>
                                  </p:childTnLst>
                                </p:cTn>
                              </p:par>
                              <p:par>
                                <p:cTn id="46" presetID="13" presetClass="entr" presetSubtype="16"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plus(in)">
                                      <p:cBhvr>
                                        <p:cTn id="48" dur="2000"/>
                                        <p:tgtEl>
                                          <p:spTgt spid="16"/>
                                        </p:tgtEl>
                                      </p:cBhvr>
                                    </p:animEffect>
                                  </p:childTnLst>
                                </p:cTn>
                              </p:par>
                              <p:par>
                                <p:cTn id="49" presetID="13" presetClass="entr" presetSubtype="16"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plus(in)">
                                      <p:cBhvr>
                                        <p:cTn id="51" dur="2000"/>
                                        <p:tgtEl>
                                          <p:spTgt spid="17"/>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plus(in)">
                                      <p:cBhvr>
                                        <p:cTn id="54" dur="2000"/>
                                        <p:tgtEl>
                                          <p:spTgt spid="18"/>
                                        </p:tgtEl>
                                      </p:cBhvr>
                                    </p:animEffect>
                                  </p:childTnLst>
                                </p:cTn>
                              </p:par>
                              <p:par>
                                <p:cTn id="55" presetID="13" presetClass="entr" presetSubtype="16"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plus(in)">
                                      <p:cBhvr>
                                        <p:cTn id="57" dur="2000"/>
                                        <p:tgtEl>
                                          <p:spTgt spid="19"/>
                                        </p:tgtEl>
                                      </p:cBhvr>
                                    </p:animEffect>
                                  </p:childTnLst>
                                </p:cTn>
                              </p:par>
                              <p:par>
                                <p:cTn id="58" presetID="13" presetClass="entr" presetSubtype="16"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plus(in)">
                                      <p:cBhvr>
                                        <p:cTn id="60" dur="2000"/>
                                        <p:tgtEl>
                                          <p:spTgt spid="20"/>
                                        </p:tgtEl>
                                      </p:cBhvr>
                                    </p:animEffect>
                                  </p:childTnLst>
                                </p:cTn>
                              </p:par>
                              <p:par>
                                <p:cTn id="61" presetID="13" presetClass="entr" presetSubtype="16"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plus(in)">
                                      <p:cBhvr>
                                        <p:cTn id="63" dur="2000"/>
                                        <p:tgtEl>
                                          <p:spTgt spid="21"/>
                                        </p:tgtEl>
                                      </p:cBhvr>
                                    </p:animEffect>
                                  </p:childTnLst>
                                </p:cTn>
                              </p:par>
                              <p:par>
                                <p:cTn id="64" presetID="1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plus(in)">
                                      <p:cBhvr>
                                        <p:cTn id="66" dur="2000"/>
                                        <p:tgtEl>
                                          <p:spTgt spid="22"/>
                                        </p:tgtEl>
                                      </p:cBhvr>
                                    </p:animEffect>
                                  </p:childTnLst>
                                </p:cTn>
                              </p:par>
                              <p:par>
                                <p:cTn id="67" presetID="13" presetClass="entr" presetSubtype="16"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plus(in)">
                                      <p:cBhvr>
                                        <p:cTn id="69" dur="2000"/>
                                        <p:tgtEl>
                                          <p:spTgt spid="23"/>
                                        </p:tgtEl>
                                      </p:cBhvr>
                                    </p:animEffect>
                                  </p:childTnLst>
                                </p:cTn>
                              </p:par>
                              <p:par>
                                <p:cTn id="70" presetID="13" presetClass="entr" presetSubtype="16"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plus(in)">
                                      <p:cBhvr>
                                        <p:cTn id="72" dur="2000"/>
                                        <p:tgtEl>
                                          <p:spTgt spid="24"/>
                                        </p:tgtEl>
                                      </p:cBhvr>
                                    </p:animEffect>
                                  </p:childTnLst>
                                </p:cTn>
                              </p:par>
                              <p:par>
                                <p:cTn id="73" presetID="13" presetClass="entr" presetSubtype="16"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plus(in)">
                                      <p:cBhvr>
                                        <p:cTn id="75" dur="2000"/>
                                        <p:tgtEl>
                                          <p:spTgt spid="25"/>
                                        </p:tgtEl>
                                      </p:cBhvr>
                                    </p:animEffect>
                                  </p:childTnLst>
                                </p:cTn>
                              </p:par>
                              <p:par>
                                <p:cTn id="76" presetID="13" presetClass="entr" presetSubtype="16" fill="hold" grpId="0"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plus(in)">
                                      <p:cBhvr>
                                        <p:cTn id="78" dur="2000"/>
                                        <p:tgtEl>
                                          <p:spTgt spid="26"/>
                                        </p:tgtEl>
                                      </p:cBhvr>
                                    </p:animEffect>
                                  </p:childTnLst>
                                </p:cTn>
                              </p:par>
                              <p:par>
                                <p:cTn id="79" presetID="13" presetClass="entr" presetSubtype="16" fill="hold" grpId="0"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plus(in)">
                                      <p:cBhvr>
                                        <p:cTn id="81" dur="2000"/>
                                        <p:tgtEl>
                                          <p:spTgt spid="27"/>
                                        </p:tgtEl>
                                      </p:cBhvr>
                                    </p:animEffect>
                                  </p:childTnLst>
                                </p:cTn>
                              </p:par>
                              <p:par>
                                <p:cTn id="82" presetID="13" presetClass="entr" presetSubtype="16" fill="hold" grpId="0"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plus(in)">
                                      <p:cBhvr>
                                        <p:cTn id="84" dur="2000"/>
                                        <p:tgtEl>
                                          <p:spTgt spid="28"/>
                                        </p:tgtEl>
                                      </p:cBhvr>
                                    </p:animEffect>
                                  </p:childTnLst>
                                </p:cTn>
                              </p:par>
                              <p:par>
                                <p:cTn id="85" presetID="13" presetClass="entr" presetSubtype="16" fill="hold" grpId="0"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plus(in)">
                                      <p:cBhvr>
                                        <p:cTn id="87" dur="2000"/>
                                        <p:tgtEl>
                                          <p:spTgt spid="29"/>
                                        </p:tgtEl>
                                      </p:cBhvr>
                                    </p:animEffect>
                                  </p:childTnLst>
                                </p:cTn>
                              </p:par>
                              <p:par>
                                <p:cTn id="88" presetID="13" presetClass="entr" presetSubtype="16" fill="hold" grpId="0" nodeType="withEffect">
                                  <p:stCondLst>
                                    <p:cond delay="0"/>
                                  </p:stCondLst>
                                  <p:childTnLst>
                                    <p:set>
                                      <p:cBhvr>
                                        <p:cTn id="89" dur="1" fill="hold">
                                          <p:stCondLst>
                                            <p:cond delay="0"/>
                                          </p:stCondLst>
                                        </p:cTn>
                                        <p:tgtEl>
                                          <p:spTgt spid="30"/>
                                        </p:tgtEl>
                                        <p:attrNameLst>
                                          <p:attrName>style.visibility</p:attrName>
                                        </p:attrNameLst>
                                      </p:cBhvr>
                                      <p:to>
                                        <p:strVal val="visible"/>
                                      </p:to>
                                    </p:set>
                                    <p:animEffect transition="in" filter="plus(in)">
                                      <p:cBhvr>
                                        <p:cTn id="90" dur="2000"/>
                                        <p:tgtEl>
                                          <p:spTgt spid="30"/>
                                        </p:tgtEl>
                                      </p:cBhvr>
                                    </p:animEffect>
                                  </p:childTnLst>
                                </p:cTn>
                              </p:par>
                              <p:par>
                                <p:cTn id="91" presetID="13" presetClass="entr" presetSubtype="16" fill="hold" grpId="0" nodeType="with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plus(in)">
                                      <p:cBhvr>
                                        <p:cTn id="93" dur="2000"/>
                                        <p:tgtEl>
                                          <p:spTgt spid="31"/>
                                        </p:tgtEl>
                                      </p:cBhvr>
                                    </p:animEffect>
                                  </p:childTnLst>
                                </p:cTn>
                              </p:par>
                              <p:par>
                                <p:cTn id="94" presetID="13" presetClass="entr" presetSubtype="16" fill="hold" grpId="0" nodeType="withEffect">
                                  <p:stCondLst>
                                    <p:cond delay="0"/>
                                  </p:stCondLst>
                                  <p:childTnLst>
                                    <p:set>
                                      <p:cBhvr>
                                        <p:cTn id="95" dur="1" fill="hold">
                                          <p:stCondLst>
                                            <p:cond delay="0"/>
                                          </p:stCondLst>
                                        </p:cTn>
                                        <p:tgtEl>
                                          <p:spTgt spid="32"/>
                                        </p:tgtEl>
                                        <p:attrNameLst>
                                          <p:attrName>style.visibility</p:attrName>
                                        </p:attrNameLst>
                                      </p:cBhvr>
                                      <p:to>
                                        <p:strVal val="visible"/>
                                      </p:to>
                                    </p:set>
                                    <p:animEffect transition="in" filter="plus(in)">
                                      <p:cBhvr>
                                        <p:cTn id="96" dur="2000"/>
                                        <p:tgtEl>
                                          <p:spTgt spid="32"/>
                                        </p:tgtEl>
                                      </p:cBhvr>
                                    </p:animEffect>
                                  </p:childTnLst>
                                </p:cTn>
                              </p:par>
                              <p:par>
                                <p:cTn id="97" presetID="13" presetClass="entr" presetSubtype="16" fill="hold" grpId="0" nodeType="withEffect">
                                  <p:stCondLst>
                                    <p:cond delay="0"/>
                                  </p:stCondLst>
                                  <p:childTnLst>
                                    <p:set>
                                      <p:cBhvr>
                                        <p:cTn id="98" dur="1" fill="hold">
                                          <p:stCondLst>
                                            <p:cond delay="0"/>
                                          </p:stCondLst>
                                        </p:cTn>
                                        <p:tgtEl>
                                          <p:spTgt spid="33"/>
                                        </p:tgtEl>
                                        <p:attrNameLst>
                                          <p:attrName>style.visibility</p:attrName>
                                        </p:attrNameLst>
                                      </p:cBhvr>
                                      <p:to>
                                        <p:strVal val="visible"/>
                                      </p:to>
                                    </p:set>
                                    <p:animEffect transition="in" filter="plus(in)">
                                      <p:cBhvr>
                                        <p:cTn id="99" dur="2000"/>
                                        <p:tgtEl>
                                          <p:spTgt spid="33"/>
                                        </p:tgtEl>
                                      </p:cBhvr>
                                    </p:animEffect>
                                  </p:childTnLst>
                                </p:cTn>
                              </p:par>
                              <p:par>
                                <p:cTn id="100" presetID="13" presetClass="entr" presetSubtype="16"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Effect transition="in" filter="plus(in)">
                                      <p:cBhvr>
                                        <p:cTn id="102" dur="2000"/>
                                        <p:tgtEl>
                                          <p:spTgt spid="34"/>
                                        </p:tgtEl>
                                      </p:cBhvr>
                                    </p:animEffect>
                                  </p:childTnLst>
                                </p:cTn>
                              </p:par>
                              <p:par>
                                <p:cTn id="103" presetID="2" presetClass="entr" presetSubtype="8" fill="hold" grpId="1" nodeType="withEffect">
                                  <p:stCondLst>
                                    <p:cond delay="0"/>
                                  </p:stCondLst>
                                  <p:childTnLst>
                                    <p:set>
                                      <p:cBhvr>
                                        <p:cTn id="104" dur="1" fill="hold">
                                          <p:stCondLst>
                                            <p:cond delay="0"/>
                                          </p:stCondLst>
                                        </p:cTn>
                                        <p:tgtEl>
                                          <p:spTgt spid="3"/>
                                        </p:tgtEl>
                                        <p:attrNameLst>
                                          <p:attrName>style.visibility</p:attrName>
                                        </p:attrNameLst>
                                      </p:cBhvr>
                                      <p:to>
                                        <p:strVal val="visible"/>
                                      </p:to>
                                    </p:set>
                                    <p:anim calcmode="lin" valueType="num">
                                      <p:cBhvr additive="base">
                                        <p:cTn id="105" dur="2000" fill="hold"/>
                                        <p:tgtEl>
                                          <p:spTgt spid="3"/>
                                        </p:tgtEl>
                                        <p:attrNameLst>
                                          <p:attrName>ppt_x</p:attrName>
                                        </p:attrNameLst>
                                      </p:cBhvr>
                                      <p:tavLst>
                                        <p:tav tm="0">
                                          <p:val>
                                            <p:strVal val="0-#ppt_w/2"/>
                                          </p:val>
                                        </p:tav>
                                        <p:tav tm="100000">
                                          <p:val>
                                            <p:strVal val="#ppt_x"/>
                                          </p:val>
                                        </p:tav>
                                      </p:tavLst>
                                    </p:anim>
                                    <p:anim calcmode="lin" valueType="num">
                                      <p:cBhvr additive="base">
                                        <p:cTn id="106" dur="2000" fill="hold"/>
                                        <p:tgtEl>
                                          <p:spTgt spid="3"/>
                                        </p:tgtEl>
                                        <p:attrNameLst>
                                          <p:attrName>ppt_y</p:attrName>
                                        </p:attrNameLst>
                                      </p:cBhvr>
                                      <p:tavLst>
                                        <p:tav tm="0">
                                          <p:val>
                                            <p:strVal val="#ppt_y"/>
                                          </p:val>
                                        </p:tav>
                                        <p:tav tm="100000">
                                          <p:val>
                                            <p:strVal val="#ppt_y"/>
                                          </p:val>
                                        </p:tav>
                                      </p:tavLst>
                                    </p:anim>
                                  </p:childTnLst>
                                </p:cTn>
                              </p:par>
                              <p:par>
                                <p:cTn id="107" presetID="2" presetClass="entr" presetSubtype="8" fill="hold" grpId="1" nodeType="withEffect">
                                  <p:stCondLst>
                                    <p:cond delay="0"/>
                                  </p:stCondLst>
                                  <p:childTnLst>
                                    <p:set>
                                      <p:cBhvr>
                                        <p:cTn id="108" dur="1" fill="hold">
                                          <p:stCondLst>
                                            <p:cond delay="0"/>
                                          </p:stCondLst>
                                        </p:cTn>
                                        <p:tgtEl>
                                          <p:spTgt spid="4"/>
                                        </p:tgtEl>
                                        <p:attrNameLst>
                                          <p:attrName>style.visibility</p:attrName>
                                        </p:attrNameLst>
                                      </p:cBhvr>
                                      <p:to>
                                        <p:strVal val="visible"/>
                                      </p:to>
                                    </p:set>
                                    <p:anim calcmode="lin" valueType="num">
                                      <p:cBhvr additive="base">
                                        <p:cTn id="109" dur="2000" fill="hold"/>
                                        <p:tgtEl>
                                          <p:spTgt spid="4"/>
                                        </p:tgtEl>
                                        <p:attrNameLst>
                                          <p:attrName>ppt_x</p:attrName>
                                        </p:attrNameLst>
                                      </p:cBhvr>
                                      <p:tavLst>
                                        <p:tav tm="0">
                                          <p:val>
                                            <p:strVal val="0-#ppt_w/2"/>
                                          </p:val>
                                        </p:tav>
                                        <p:tav tm="100000">
                                          <p:val>
                                            <p:strVal val="#ppt_x"/>
                                          </p:val>
                                        </p:tav>
                                      </p:tavLst>
                                    </p:anim>
                                    <p:anim calcmode="lin" valueType="num">
                                      <p:cBhvr additive="base">
                                        <p:cTn id="110" dur="2000" fill="hold"/>
                                        <p:tgtEl>
                                          <p:spTgt spid="4"/>
                                        </p:tgtEl>
                                        <p:attrNameLst>
                                          <p:attrName>ppt_y</p:attrName>
                                        </p:attrNameLst>
                                      </p:cBhvr>
                                      <p:tavLst>
                                        <p:tav tm="0">
                                          <p:val>
                                            <p:strVal val="#ppt_y"/>
                                          </p:val>
                                        </p:tav>
                                        <p:tav tm="100000">
                                          <p:val>
                                            <p:strVal val="#ppt_y"/>
                                          </p:val>
                                        </p:tav>
                                      </p:tavLst>
                                    </p:anim>
                                  </p:childTnLst>
                                </p:cTn>
                              </p:par>
                              <p:par>
                                <p:cTn id="111" presetID="2" presetClass="entr" presetSubtype="8" fill="hold" grpId="1" nodeType="withEffect">
                                  <p:stCondLst>
                                    <p:cond delay="0"/>
                                  </p:stCondLst>
                                  <p:childTnLst>
                                    <p:set>
                                      <p:cBhvr>
                                        <p:cTn id="112" dur="1" fill="hold">
                                          <p:stCondLst>
                                            <p:cond delay="0"/>
                                          </p:stCondLst>
                                        </p:cTn>
                                        <p:tgtEl>
                                          <p:spTgt spid="5"/>
                                        </p:tgtEl>
                                        <p:attrNameLst>
                                          <p:attrName>style.visibility</p:attrName>
                                        </p:attrNameLst>
                                      </p:cBhvr>
                                      <p:to>
                                        <p:strVal val="visible"/>
                                      </p:to>
                                    </p:set>
                                    <p:anim calcmode="lin" valueType="num">
                                      <p:cBhvr additive="base">
                                        <p:cTn id="113" dur="2000" fill="hold"/>
                                        <p:tgtEl>
                                          <p:spTgt spid="5"/>
                                        </p:tgtEl>
                                        <p:attrNameLst>
                                          <p:attrName>ppt_x</p:attrName>
                                        </p:attrNameLst>
                                      </p:cBhvr>
                                      <p:tavLst>
                                        <p:tav tm="0">
                                          <p:val>
                                            <p:strVal val="0-#ppt_w/2"/>
                                          </p:val>
                                        </p:tav>
                                        <p:tav tm="100000">
                                          <p:val>
                                            <p:strVal val="#ppt_x"/>
                                          </p:val>
                                        </p:tav>
                                      </p:tavLst>
                                    </p:anim>
                                    <p:anim calcmode="lin" valueType="num">
                                      <p:cBhvr additive="base">
                                        <p:cTn id="114" dur="2000" fill="hold"/>
                                        <p:tgtEl>
                                          <p:spTgt spid="5"/>
                                        </p:tgtEl>
                                        <p:attrNameLst>
                                          <p:attrName>ppt_y</p:attrName>
                                        </p:attrNameLst>
                                      </p:cBhvr>
                                      <p:tavLst>
                                        <p:tav tm="0">
                                          <p:val>
                                            <p:strVal val="#ppt_y"/>
                                          </p:val>
                                        </p:tav>
                                        <p:tav tm="100000">
                                          <p:val>
                                            <p:strVal val="#ppt_y"/>
                                          </p:val>
                                        </p:tav>
                                      </p:tavLst>
                                    </p:anim>
                                  </p:childTnLst>
                                </p:cTn>
                              </p:par>
                              <p:par>
                                <p:cTn id="115" presetID="2" presetClass="entr" presetSubtype="8" fill="hold" grpId="1" nodeType="withEffect">
                                  <p:stCondLst>
                                    <p:cond delay="0"/>
                                  </p:stCondLst>
                                  <p:childTnLst>
                                    <p:set>
                                      <p:cBhvr>
                                        <p:cTn id="116" dur="1" fill="hold">
                                          <p:stCondLst>
                                            <p:cond delay="0"/>
                                          </p:stCondLst>
                                        </p:cTn>
                                        <p:tgtEl>
                                          <p:spTgt spid="6"/>
                                        </p:tgtEl>
                                        <p:attrNameLst>
                                          <p:attrName>style.visibility</p:attrName>
                                        </p:attrNameLst>
                                      </p:cBhvr>
                                      <p:to>
                                        <p:strVal val="visible"/>
                                      </p:to>
                                    </p:set>
                                    <p:anim calcmode="lin" valueType="num">
                                      <p:cBhvr additive="base">
                                        <p:cTn id="117" dur="2000" fill="hold"/>
                                        <p:tgtEl>
                                          <p:spTgt spid="6"/>
                                        </p:tgtEl>
                                        <p:attrNameLst>
                                          <p:attrName>ppt_x</p:attrName>
                                        </p:attrNameLst>
                                      </p:cBhvr>
                                      <p:tavLst>
                                        <p:tav tm="0">
                                          <p:val>
                                            <p:strVal val="0-#ppt_w/2"/>
                                          </p:val>
                                        </p:tav>
                                        <p:tav tm="100000">
                                          <p:val>
                                            <p:strVal val="#ppt_x"/>
                                          </p:val>
                                        </p:tav>
                                      </p:tavLst>
                                    </p:anim>
                                    <p:anim calcmode="lin" valueType="num">
                                      <p:cBhvr additive="base">
                                        <p:cTn id="118" dur="2000" fill="hold"/>
                                        <p:tgtEl>
                                          <p:spTgt spid="6"/>
                                        </p:tgtEl>
                                        <p:attrNameLst>
                                          <p:attrName>ppt_y</p:attrName>
                                        </p:attrNameLst>
                                      </p:cBhvr>
                                      <p:tavLst>
                                        <p:tav tm="0">
                                          <p:val>
                                            <p:strVal val="#ppt_y"/>
                                          </p:val>
                                        </p:tav>
                                        <p:tav tm="100000">
                                          <p:val>
                                            <p:strVal val="#ppt_y"/>
                                          </p:val>
                                        </p:tav>
                                      </p:tavLst>
                                    </p:anim>
                                  </p:childTnLst>
                                </p:cTn>
                              </p:par>
                              <p:par>
                                <p:cTn id="119" presetID="2" presetClass="entr" presetSubtype="8" fill="hold" grpId="1" nodeType="withEffect">
                                  <p:stCondLst>
                                    <p:cond delay="0"/>
                                  </p:stCondLst>
                                  <p:childTnLst>
                                    <p:set>
                                      <p:cBhvr>
                                        <p:cTn id="120" dur="1" fill="hold">
                                          <p:stCondLst>
                                            <p:cond delay="0"/>
                                          </p:stCondLst>
                                        </p:cTn>
                                        <p:tgtEl>
                                          <p:spTgt spid="7"/>
                                        </p:tgtEl>
                                        <p:attrNameLst>
                                          <p:attrName>style.visibility</p:attrName>
                                        </p:attrNameLst>
                                      </p:cBhvr>
                                      <p:to>
                                        <p:strVal val="visible"/>
                                      </p:to>
                                    </p:set>
                                    <p:anim calcmode="lin" valueType="num">
                                      <p:cBhvr additive="base">
                                        <p:cTn id="121" dur="2000" fill="hold"/>
                                        <p:tgtEl>
                                          <p:spTgt spid="7"/>
                                        </p:tgtEl>
                                        <p:attrNameLst>
                                          <p:attrName>ppt_x</p:attrName>
                                        </p:attrNameLst>
                                      </p:cBhvr>
                                      <p:tavLst>
                                        <p:tav tm="0">
                                          <p:val>
                                            <p:strVal val="0-#ppt_w/2"/>
                                          </p:val>
                                        </p:tav>
                                        <p:tav tm="100000">
                                          <p:val>
                                            <p:strVal val="#ppt_x"/>
                                          </p:val>
                                        </p:tav>
                                      </p:tavLst>
                                    </p:anim>
                                    <p:anim calcmode="lin" valueType="num">
                                      <p:cBhvr additive="base">
                                        <p:cTn id="122" dur="2000" fill="hold"/>
                                        <p:tgtEl>
                                          <p:spTgt spid="7"/>
                                        </p:tgtEl>
                                        <p:attrNameLst>
                                          <p:attrName>ppt_y</p:attrName>
                                        </p:attrNameLst>
                                      </p:cBhvr>
                                      <p:tavLst>
                                        <p:tav tm="0">
                                          <p:val>
                                            <p:strVal val="#ppt_y"/>
                                          </p:val>
                                        </p:tav>
                                        <p:tav tm="100000">
                                          <p:val>
                                            <p:strVal val="#ppt_y"/>
                                          </p:val>
                                        </p:tav>
                                      </p:tavLst>
                                    </p:anim>
                                  </p:childTnLst>
                                </p:cTn>
                              </p:par>
                              <p:par>
                                <p:cTn id="123" presetID="2" presetClass="entr" presetSubtype="8" fill="hold" grpId="1" nodeType="withEffect">
                                  <p:stCondLst>
                                    <p:cond delay="0"/>
                                  </p:stCondLst>
                                  <p:childTnLst>
                                    <p:set>
                                      <p:cBhvr>
                                        <p:cTn id="124" dur="1" fill="hold">
                                          <p:stCondLst>
                                            <p:cond delay="0"/>
                                          </p:stCondLst>
                                        </p:cTn>
                                        <p:tgtEl>
                                          <p:spTgt spid="8"/>
                                        </p:tgtEl>
                                        <p:attrNameLst>
                                          <p:attrName>style.visibility</p:attrName>
                                        </p:attrNameLst>
                                      </p:cBhvr>
                                      <p:to>
                                        <p:strVal val="visible"/>
                                      </p:to>
                                    </p:set>
                                    <p:anim calcmode="lin" valueType="num">
                                      <p:cBhvr additive="base">
                                        <p:cTn id="125" dur="2000" fill="hold"/>
                                        <p:tgtEl>
                                          <p:spTgt spid="8"/>
                                        </p:tgtEl>
                                        <p:attrNameLst>
                                          <p:attrName>ppt_x</p:attrName>
                                        </p:attrNameLst>
                                      </p:cBhvr>
                                      <p:tavLst>
                                        <p:tav tm="0">
                                          <p:val>
                                            <p:strVal val="0-#ppt_w/2"/>
                                          </p:val>
                                        </p:tav>
                                        <p:tav tm="100000">
                                          <p:val>
                                            <p:strVal val="#ppt_x"/>
                                          </p:val>
                                        </p:tav>
                                      </p:tavLst>
                                    </p:anim>
                                    <p:anim calcmode="lin" valueType="num">
                                      <p:cBhvr additive="base">
                                        <p:cTn id="126" dur="2000" fill="hold"/>
                                        <p:tgtEl>
                                          <p:spTgt spid="8"/>
                                        </p:tgtEl>
                                        <p:attrNameLst>
                                          <p:attrName>ppt_y</p:attrName>
                                        </p:attrNameLst>
                                      </p:cBhvr>
                                      <p:tavLst>
                                        <p:tav tm="0">
                                          <p:val>
                                            <p:strVal val="#ppt_y"/>
                                          </p:val>
                                        </p:tav>
                                        <p:tav tm="100000">
                                          <p:val>
                                            <p:strVal val="#ppt_y"/>
                                          </p:val>
                                        </p:tav>
                                      </p:tavLst>
                                    </p:anim>
                                  </p:childTnLst>
                                </p:cTn>
                              </p:par>
                              <p:par>
                                <p:cTn id="127" presetID="2" presetClass="entr" presetSubtype="8" fill="hold" grpId="1" nodeType="withEffect">
                                  <p:stCondLst>
                                    <p:cond delay="0"/>
                                  </p:stCondLst>
                                  <p:childTnLst>
                                    <p:set>
                                      <p:cBhvr>
                                        <p:cTn id="128" dur="1" fill="hold">
                                          <p:stCondLst>
                                            <p:cond delay="0"/>
                                          </p:stCondLst>
                                        </p:cTn>
                                        <p:tgtEl>
                                          <p:spTgt spid="9"/>
                                        </p:tgtEl>
                                        <p:attrNameLst>
                                          <p:attrName>style.visibility</p:attrName>
                                        </p:attrNameLst>
                                      </p:cBhvr>
                                      <p:to>
                                        <p:strVal val="visible"/>
                                      </p:to>
                                    </p:set>
                                    <p:anim calcmode="lin" valueType="num">
                                      <p:cBhvr additive="base">
                                        <p:cTn id="129" dur="2000" fill="hold"/>
                                        <p:tgtEl>
                                          <p:spTgt spid="9"/>
                                        </p:tgtEl>
                                        <p:attrNameLst>
                                          <p:attrName>ppt_x</p:attrName>
                                        </p:attrNameLst>
                                      </p:cBhvr>
                                      <p:tavLst>
                                        <p:tav tm="0">
                                          <p:val>
                                            <p:strVal val="0-#ppt_w/2"/>
                                          </p:val>
                                        </p:tav>
                                        <p:tav tm="100000">
                                          <p:val>
                                            <p:strVal val="#ppt_x"/>
                                          </p:val>
                                        </p:tav>
                                      </p:tavLst>
                                    </p:anim>
                                    <p:anim calcmode="lin" valueType="num">
                                      <p:cBhvr additive="base">
                                        <p:cTn id="130" dur="2000" fill="hold"/>
                                        <p:tgtEl>
                                          <p:spTgt spid="9"/>
                                        </p:tgtEl>
                                        <p:attrNameLst>
                                          <p:attrName>ppt_y</p:attrName>
                                        </p:attrNameLst>
                                      </p:cBhvr>
                                      <p:tavLst>
                                        <p:tav tm="0">
                                          <p:val>
                                            <p:strVal val="#ppt_y"/>
                                          </p:val>
                                        </p:tav>
                                        <p:tav tm="100000">
                                          <p:val>
                                            <p:strVal val="#ppt_y"/>
                                          </p:val>
                                        </p:tav>
                                      </p:tavLst>
                                    </p:anim>
                                  </p:childTnLst>
                                </p:cTn>
                              </p:par>
                              <p:par>
                                <p:cTn id="131" presetID="2" presetClass="entr" presetSubtype="8" fill="hold" grpId="1" nodeType="withEffect">
                                  <p:stCondLst>
                                    <p:cond delay="0"/>
                                  </p:stCondLst>
                                  <p:childTnLst>
                                    <p:set>
                                      <p:cBhvr>
                                        <p:cTn id="132" dur="1" fill="hold">
                                          <p:stCondLst>
                                            <p:cond delay="0"/>
                                          </p:stCondLst>
                                        </p:cTn>
                                        <p:tgtEl>
                                          <p:spTgt spid="10"/>
                                        </p:tgtEl>
                                        <p:attrNameLst>
                                          <p:attrName>style.visibility</p:attrName>
                                        </p:attrNameLst>
                                      </p:cBhvr>
                                      <p:to>
                                        <p:strVal val="visible"/>
                                      </p:to>
                                    </p:set>
                                    <p:anim calcmode="lin" valueType="num">
                                      <p:cBhvr additive="base">
                                        <p:cTn id="133" dur="2000" fill="hold"/>
                                        <p:tgtEl>
                                          <p:spTgt spid="10"/>
                                        </p:tgtEl>
                                        <p:attrNameLst>
                                          <p:attrName>ppt_x</p:attrName>
                                        </p:attrNameLst>
                                      </p:cBhvr>
                                      <p:tavLst>
                                        <p:tav tm="0">
                                          <p:val>
                                            <p:strVal val="0-#ppt_w/2"/>
                                          </p:val>
                                        </p:tav>
                                        <p:tav tm="100000">
                                          <p:val>
                                            <p:strVal val="#ppt_x"/>
                                          </p:val>
                                        </p:tav>
                                      </p:tavLst>
                                    </p:anim>
                                    <p:anim calcmode="lin" valueType="num">
                                      <p:cBhvr additive="base">
                                        <p:cTn id="134" dur="2000" fill="hold"/>
                                        <p:tgtEl>
                                          <p:spTgt spid="10"/>
                                        </p:tgtEl>
                                        <p:attrNameLst>
                                          <p:attrName>ppt_y</p:attrName>
                                        </p:attrNameLst>
                                      </p:cBhvr>
                                      <p:tavLst>
                                        <p:tav tm="0">
                                          <p:val>
                                            <p:strVal val="#ppt_y"/>
                                          </p:val>
                                        </p:tav>
                                        <p:tav tm="100000">
                                          <p:val>
                                            <p:strVal val="#ppt_y"/>
                                          </p:val>
                                        </p:tav>
                                      </p:tavLst>
                                    </p:anim>
                                  </p:childTnLst>
                                </p:cTn>
                              </p:par>
                              <p:par>
                                <p:cTn id="135" presetID="2" presetClass="entr" presetSubtype="8" fill="hold" grpId="1" nodeType="withEffect">
                                  <p:stCondLst>
                                    <p:cond delay="0"/>
                                  </p:stCondLst>
                                  <p:childTnLst>
                                    <p:set>
                                      <p:cBhvr>
                                        <p:cTn id="136" dur="1" fill="hold">
                                          <p:stCondLst>
                                            <p:cond delay="0"/>
                                          </p:stCondLst>
                                        </p:cTn>
                                        <p:tgtEl>
                                          <p:spTgt spid="11"/>
                                        </p:tgtEl>
                                        <p:attrNameLst>
                                          <p:attrName>style.visibility</p:attrName>
                                        </p:attrNameLst>
                                      </p:cBhvr>
                                      <p:to>
                                        <p:strVal val="visible"/>
                                      </p:to>
                                    </p:set>
                                    <p:anim calcmode="lin" valueType="num">
                                      <p:cBhvr additive="base">
                                        <p:cTn id="137" dur="2000" fill="hold"/>
                                        <p:tgtEl>
                                          <p:spTgt spid="11"/>
                                        </p:tgtEl>
                                        <p:attrNameLst>
                                          <p:attrName>ppt_x</p:attrName>
                                        </p:attrNameLst>
                                      </p:cBhvr>
                                      <p:tavLst>
                                        <p:tav tm="0">
                                          <p:val>
                                            <p:strVal val="0-#ppt_w/2"/>
                                          </p:val>
                                        </p:tav>
                                        <p:tav tm="100000">
                                          <p:val>
                                            <p:strVal val="#ppt_x"/>
                                          </p:val>
                                        </p:tav>
                                      </p:tavLst>
                                    </p:anim>
                                    <p:anim calcmode="lin" valueType="num">
                                      <p:cBhvr additive="base">
                                        <p:cTn id="138" dur="2000" fill="hold"/>
                                        <p:tgtEl>
                                          <p:spTgt spid="11"/>
                                        </p:tgtEl>
                                        <p:attrNameLst>
                                          <p:attrName>ppt_y</p:attrName>
                                        </p:attrNameLst>
                                      </p:cBhvr>
                                      <p:tavLst>
                                        <p:tav tm="0">
                                          <p:val>
                                            <p:strVal val="#ppt_y"/>
                                          </p:val>
                                        </p:tav>
                                        <p:tav tm="100000">
                                          <p:val>
                                            <p:strVal val="#ppt_y"/>
                                          </p:val>
                                        </p:tav>
                                      </p:tavLst>
                                    </p:anim>
                                  </p:childTnLst>
                                </p:cTn>
                              </p:par>
                              <p:par>
                                <p:cTn id="139" presetID="2" presetClass="entr" presetSubtype="8" fill="hold" grpId="1" nodeType="withEffect">
                                  <p:stCondLst>
                                    <p:cond delay="0"/>
                                  </p:stCondLst>
                                  <p:childTnLst>
                                    <p:set>
                                      <p:cBhvr>
                                        <p:cTn id="140" dur="1" fill="hold">
                                          <p:stCondLst>
                                            <p:cond delay="0"/>
                                          </p:stCondLst>
                                        </p:cTn>
                                        <p:tgtEl>
                                          <p:spTgt spid="12"/>
                                        </p:tgtEl>
                                        <p:attrNameLst>
                                          <p:attrName>style.visibility</p:attrName>
                                        </p:attrNameLst>
                                      </p:cBhvr>
                                      <p:to>
                                        <p:strVal val="visible"/>
                                      </p:to>
                                    </p:set>
                                    <p:anim calcmode="lin" valueType="num">
                                      <p:cBhvr additive="base">
                                        <p:cTn id="141" dur="2000" fill="hold"/>
                                        <p:tgtEl>
                                          <p:spTgt spid="12"/>
                                        </p:tgtEl>
                                        <p:attrNameLst>
                                          <p:attrName>ppt_x</p:attrName>
                                        </p:attrNameLst>
                                      </p:cBhvr>
                                      <p:tavLst>
                                        <p:tav tm="0">
                                          <p:val>
                                            <p:strVal val="0-#ppt_w/2"/>
                                          </p:val>
                                        </p:tav>
                                        <p:tav tm="100000">
                                          <p:val>
                                            <p:strVal val="#ppt_x"/>
                                          </p:val>
                                        </p:tav>
                                      </p:tavLst>
                                    </p:anim>
                                    <p:anim calcmode="lin" valueType="num">
                                      <p:cBhvr additive="base">
                                        <p:cTn id="142" dur="2000" fill="hold"/>
                                        <p:tgtEl>
                                          <p:spTgt spid="12"/>
                                        </p:tgtEl>
                                        <p:attrNameLst>
                                          <p:attrName>ppt_y</p:attrName>
                                        </p:attrNameLst>
                                      </p:cBhvr>
                                      <p:tavLst>
                                        <p:tav tm="0">
                                          <p:val>
                                            <p:strVal val="#ppt_y"/>
                                          </p:val>
                                        </p:tav>
                                        <p:tav tm="100000">
                                          <p:val>
                                            <p:strVal val="#ppt_y"/>
                                          </p:val>
                                        </p:tav>
                                      </p:tavLst>
                                    </p:anim>
                                  </p:childTnLst>
                                </p:cTn>
                              </p:par>
                              <p:par>
                                <p:cTn id="143" presetID="2" presetClass="entr" presetSubtype="8" fill="hold" grpId="1" nodeType="withEffect">
                                  <p:stCondLst>
                                    <p:cond delay="0"/>
                                  </p:stCondLst>
                                  <p:childTnLst>
                                    <p:set>
                                      <p:cBhvr>
                                        <p:cTn id="144" dur="1" fill="hold">
                                          <p:stCondLst>
                                            <p:cond delay="0"/>
                                          </p:stCondLst>
                                        </p:cTn>
                                        <p:tgtEl>
                                          <p:spTgt spid="13"/>
                                        </p:tgtEl>
                                        <p:attrNameLst>
                                          <p:attrName>style.visibility</p:attrName>
                                        </p:attrNameLst>
                                      </p:cBhvr>
                                      <p:to>
                                        <p:strVal val="visible"/>
                                      </p:to>
                                    </p:set>
                                    <p:anim calcmode="lin" valueType="num">
                                      <p:cBhvr additive="base">
                                        <p:cTn id="145" dur="2000" fill="hold"/>
                                        <p:tgtEl>
                                          <p:spTgt spid="13"/>
                                        </p:tgtEl>
                                        <p:attrNameLst>
                                          <p:attrName>ppt_x</p:attrName>
                                        </p:attrNameLst>
                                      </p:cBhvr>
                                      <p:tavLst>
                                        <p:tav tm="0">
                                          <p:val>
                                            <p:strVal val="0-#ppt_w/2"/>
                                          </p:val>
                                        </p:tav>
                                        <p:tav tm="100000">
                                          <p:val>
                                            <p:strVal val="#ppt_x"/>
                                          </p:val>
                                        </p:tav>
                                      </p:tavLst>
                                    </p:anim>
                                    <p:anim calcmode="lin" valueType="num">
                                      <p:cBhvr additive="base">
                                        <p:cTn id="146" dur="2000" fill="hold"/>
                                        <p:tgtEl>
                                          <p:spTgt spid="13"/>
                                        </p:tgtEl>
                                        <p:attrNameLst>
                                          <p:attrName>ppt_y</p:attrName>
                                        </p:attrNameLst>
                                      </p:cBhvr>
                                      <p:tavLst>
                                        <p:tav tm="0">
                                          <p:val>
                                            <p:strVal val="#ppt_y"/>
                                          </p:val>
                                        </p:tav>
                                        <p:tav tm="100000">
                                          <p:val>
                                            <p:strVal val="#ppt_y"/>
                                          </p:val>
                                        </p:tav>
                                      </p:tavLst>
                                    </p:anim>
                                  </p:childTnLst>
                                </p:cTn>
                              </p:par>
                              <p:par>
                                <p:cTn id="147" presetID="2" presetClass="entr" presetSubtype="8" fill="hold" grpId="1" nodeType="withEffect">
                                  <p:stCondLst>
                                    <p:cond delay="0"/>
                                  </p:stCondLst>
                                  <p:childTnLst>
                                    <p:set>
                                      <p:cBhvr>
                                        <p:cTn id="148" dur="1" fill="hold">
                                          <p:stCondLst>
                                            <p:cond delay="0"/>
                                          </p:stCondLst>
                                        </p:cTn>
                                        <p:tgtEl>
                                          <p:spTgt spid="14"/>
                                        </p:tgtEl>
                                        <p:attrNameLst>
                                          <p:attrName>style.visibility</p:attrName>
                                        </p:attrNameLst>
                                      </p:cBhvr>
                                      <p:to>
                                        <p:strVal val="visible"/>
                                      </p:to>
                                    </p:set>
                                    <p:anim calcmode="lin" valueType="num">
                                      <p:cBhvr additive="base">
                                        <p:cTn id="149" dur="2000" fill="hold"/>
                                        <p:tgtEl>
                                          <p:spTgt spid="14"/>
                                        </p:tgtEl>
                                        <p:attrNameLst>
                                          <p:attrName>ppt_x</p:attrName>
                                        </p:attrNameLst>
                                      </p:cBhvr>
                                      <p:tavLst>
                                        <p:tav tm="0">
                                          <p:val>
                                            <p:strVal val="0-#ppt_w/2"/>
                                          </p:val>
                                        </p:tav>
                                        <p:tav tm="100000">
                                          <p:val>
                                            <p:strVal val="#ppt_x"/>
                                          </p:val>
                                        </p:tav>
                                      </p:tavLst>
                                    </p:anim>
                                    <p:anim calcmode="lin" valueType="num">
                                      <p:cBhvr additive="base">
                                        <p:cTn id="150" dur="2000" fill="hold"/>
                                        <p:tgtEl>
                                          <p:spTgt spid="14"/>
                                        </p:tgtEl>
                                        <p:attrNameLst>
                                          <p:attrName>ppt_y</p:attrName>
                                        </p:attrNameLst>
                                      </p:cBhvr>
                                      <p:tavLst>
                                        <p:tav tm="0">
                                          <p:val>
                                            <p:strVal val="#ppt_y"/>
                                          </p:val>
                                        </p:tav>
                                        <p:tav tm="100000">
                                          <p:val>
                                            <p:strVal val="#ppt_y"/>
                                          </p:val>
                                        </p:tav>
                                      </p:tavLst>
                                    </p:anim>
                                  </p:childTnLst>
                                </p:cTn>
                              </p:par>
                              <p:par>
                                <p:cTn id="151" presetID="2" presetClass="entr" presetSubtype="8" fill="hold" grpId="1" nodeType="withEffect">
                                  <p:stCondLst>
                                    <p:cond delay="0"/>
                                  </p:stCondLst>
                                  <p:childTnLst>
                                    <p:set>
                                      <p:cBhvr>
                                        <p:cTn id="152" dur="1" fill="hold">
                                          <p:stCondLst>
                                            <p:cond delay="0"/>
                                          </p:stCondLst>
                                        </p:cTn>
                                        <p:tgtEl>
                                          <p:spTgt spid="15"/>
                                        </p:tgtEl>
                                        <p:attrNameLst>
                                          <p:attrName>style.visibility</p:attrName>
                                        </p:attrNameLst>
                                      </p:cBhvr>
                                      <p:to>
                                        <p:strVal val="visible"/>
                                      </p:to>
                                    </p:set>
                                    <p:anim calcmode="lin" valueType="num">
                                      <p:cBhvr additive="base">
                                        <p:cTn id="153" dur="2000" fill="hold"/>
                                        <p:tgtEl>
                                          <p:spTgt spid="15"/>
                                        </p:tgtEl>
                                        <p:attrNameLst>
                                          <p:attrName>ppt_x</p:attrName>
                                        </p:attrNameLst>
                                      </p:cBhvr>
                                      <p:tavLst>
                                        <p:tav tm="0">
                                          <p:val>
                                            <p:strVal val="0-#ppt_w/2"/>
                                          </p:val>
                                        </p:tav>
                                        <p:tav tm="100000">
                                          <p:val>
                                            <p:strVal val="#ppt_x"/>
                                          </p:val>
                                        </p:tav>
                                      </p:tavLst>
                                    </p:anim>
                                    <p:anim calcmode="lin" valueType="num">
                                      <p:cBhvr additive="base">
                                        <p:cTn id="154" dur="2000" fill="hold"/>
                                        <p:tgtEl>
                                          <p:spTgt spid="15"/>
                                        </p:tgtEl>
                                        <p:attrNameLst>
                                          <p:attrName>ppt_y</p:attrName>
                                        </p:attrNameLst>
                                      </p:cBhvr>
                                      <p:tavLst>
                                        <p:tav tm="0">
                                          <p:val>
                                            <p:strVal val="#ppt_y"/>
                                          </p:val>
                                        </p:tav>
                                        <p:tav tm="100000">
                                          <p:val>
                                            <p:strVal val="#ppt_y"/>
                                          </p:val>
                                        </p:tav>
                                      </p:tavLst>
                                    </p:anim>
                                  </p:childTnLst>
                                </p:cTn>
                              </p:par>
                              <p:par>
                                <p:cTn id="155" presetID="2" presetClass="entr" presetSubtype="8" fill="hold" grpId="1" nodeType="withEffect">
                                  <p:stCondLst>
                                    <p:cond delay="0"/>
                                  </p:stCondLst>
                                  <p:childTnLst>
                                    <p:set>
                                      <p:cBhvr>
                                        <p:cTn id="156" dur="1" fill="hold">
                                          <p:stCondLst>
                                            <p:cond delay="0"/>
                                          </p:stCondLst>
                                        </p:cTn>
                                        <p:tgtEl>
                                          <p:spTgt spid="16"/>
                                        </p:tgtEl>
                                        <p:attrNameLst>
                                          <p:attrName>style.visibility</p:attrName>
                                        </p:attrNameLst>
                                      </p:cBhvr>
                                      <p:to>
                                        <p:strVal val="visible"/>
                                      </p:to>
                                    </p:set>
                                    <p:anim calcmode="lin" valueType="num">
                                      <p:cBhvr additive="base">
                                        <p:cTn id="157" dur="2000" fill="hold"/>
                                        <p:tgtEl>
                                          <p:spTgt spid="16"/>
                                        </p:tgtEl>
                                        <p:attrNameLst>
                                          <p:attrName>ppt_x</p:attrName>
                                        </p:attrNameLst>
                                      </p:cBhvr>
                                      <p:tavLst>
                                        <p:tav tm="0">
                                          <p:val>
                                            <p:strVal val="0-#ppt_w/2"/>
                                          </p:val>
                                        </p:tav>
                                        <p:tav tm="100000">
                                          <p:val>
                                            <p:strVal val="#ppt_x"/>
                                          </p:val>
                                        </p:tav>
                                      </p:tavLst>
                                    </p:anim>
                                    <p:anim calcmode="lin" valueType="num">
                                      <p:cBhvr additive="base">
                                        <p:cTn id="158" dur="2000" fill="hold"/>
                                        <p:tgtEl>
                                          <p:spTgt spid="16"/>
                                        </p:tgtEl>
                                        <p:attrNameLst>
                                          <p:attrName>ppt_y</p:attrName>
                                        </p:attrNameLst>
                                      </p:cBhvr>
                                      <p:tavLst>
                                        <p:tav tm="0">
                                          <p:val>
                                            <p:strVal val="#ppt_y"/>
                                          </p:val>
                                        </p:tav>
                                        <p:tav tm="100000">
                                          <p:val>
                                            <p:strVal val="#ppt_y"/>
                                          </p:val>
                                        </p:tav>
                                      </p:tavLst>
                                    </p:anim>
                                  </p:childTnLst>
                                </p:cTn>
                              </p:par>
                              <p:par>
                                <p:cTn id="159" presetID="2" presetClass="entr" presetSubtype="8" fill="hold" grpId="1" nodeType="withEffect">
                                  <p:stCondLst>
                                    <p:cond delay="0"/>
                                  </p:stCondLst>
                                  <p:childTnLst>
                                    <p:set>
                                      <p:cBhvr>
                                        <p:cTn id="160" dur="1" fill="hold">
                                          <p:stCondLst>
                                            <p:cond delay="0"/>
                                          </p:stCondLst>
                                        </p:cTn>
                                        <p:tgtEl>
                                          <p:spTgt spid="17"/>
                                        </p:tgtEl>
                                        <p:attrNameLst>
                                          <p:attrName>style.visibility</p:attrName>
                                        </p:attrNameLst>
                                      </p:cBhvr>
                                      <p:to>
                                        <p:strVal val="visible"/>
                                      </p:to>
                                    </p:set>
                                    <p:anim calcmode="lin" valueType="num">
                                      <p:cBhvr additive="base">
                                        <p:cTn id="161" dur="2000" fill="hold"/>
                                        <p:tgtEl>
                                          <p:spTgt spid="17"/>
                                        </p:tgtEl>
                                        <p:attrNameLst>
                                          <p:attrName>ppt_x</p:attrName>
                                        </p:attrNameLst>
                                      </p:cBhvr>
                                      <p:tavLst>
                                        <p:tav tm="0">
                                          <p:val>
                                            <p:strVal val="0-#ppt_w/2"/>
                                          </p:val>
                                        </p:tav>
                                        <p:tav tm="100000">
                                          <p:val>
                                            <p:strVal val="#ppt_x"/>
                                          </p:val>
                                        </p:tav>
                                      </p:tavLst>
                                    </p:anim>
                                    <p:anim calcmode="lin" valueType="num">
                                      <p:cBhvr additive="base">
                                        <p:cTn id="162" dur="2000" fill="hold"/>
                                        <p:tgtEl>
                                          <p:spTgt spid="17"/>
                                        </p:tgtEl>
                                        <p:attrNameLst>
                                          <p:attrName>ppt_y</p:attrName>
                                        </p:attrNameLst>
                                      </p:cBhvr>
                                      <p:tavLst>
                                        <p:tav tm="0">
                                          <p:val>
                                            <p:strVal val="#ppt_y"/>
                                          </p:val>
                                        </p:tav>
                                        <p:tav tm="100000">
                                          <p:val>
                                            <p:strVal val="#ppt_y"/>
                                          </p:val>
                                        </p:tav>
                                      </p:tavLst>
                                    </p:anim>
                                  </p:childTnLst>
                                </p:cTn>
                              </p:par>
                              <p:par>
                                <p:cTn id="163" presetID="2" presetClass="entr" presetSubtype="8" fill="hold" grpId="1" nodeType="withEffect">
                                  <p:stCondLst>
                                    <p:cond delay="0"/>
                                  </p:stCondLst>
                                  <p:childTnLst>
                                    <p:set>
                                      <p:cBhvr>
                                        <p:cTn id="164" dur="1" fill="hold">
                                          <p:stCondLst>
                                            <p:cond delay="0"/>
                                          </p:stCondLst>
                                        </p:cTn>
                                        <p:tgtEl>
                                          <p:spTgt spid="18"/>
                                        </p:tgtEl>
                                        <p:attrNameLst>
                                          <p:attrName>style.visibility</p:attrName>
                                        </p:attrNameLst>
                                      </p:cBhvr>
                                      <p:to>
                                        <p:strVal val="visible"/>
                                      </p:to>
                                    </p:set>
                                    <p:anim calcmode="lin" valueType="num">
                                      <p:cBhvr additive="base">
                                        <p:cTn id="165" dur="2000" fill="hold"/>
                                        <p:tgtEl>
                                          <p:spTgt spid="18"/>
                                        </p:tgtEl>
                                        <p:attrNameLst>
                                          <p:attrName>ppt_x</p:attrName>
                                        </p:attrNameLst>
                                      </p:cBhvr>
                                      <p:tavLst>
                                        <p:tav tm="0">
                                          <p:val>
                                            <p:strVal val="0-#ppt_w/2"/>
                                          </p:val>
                                        </p:tav>
                                        <p:tav tm="100000">
                                          <p:val>
                                            <p:strVal val="#ppt_x"/>
                                          </p:val>
                                        </p:tav>
                                      </p:tavLst>
                                    </p:anim>
                                    <p:anim calcmode="lin" valueType="num">
                                      <p:cBhvr additive="base">
                                        <p:cTn id="166" dur="2000" fill="hold"/>
                                        <p:tgtEl>
                                          <p:spTgt spid="18"/>
                                        </p:tgtEl>
                                        <p:attrNameLst>
                                          <p:attrName>ppt_y</p:attrName>
                                        </p:attrNameLst>
                                      </p:cBhvr>
                                      <p:tavLst>
                                        <p:tav tm="0">
                                          <p:val>
                                            <p:strVal val="#ppt_y"/>
                                          </p:val>
                                        </p:tav>
                                        <p:tav tm="100000">
                                          <p:val>
                                            <p:strVal val="#ppt_y"/>
                                          </p:val>
                                        </p:tav>
                                      </p:tavLst>
                                    </p:anim>
                                  </p:childTnLst>
                                </p:cTn>
                              </p:par>
                              <p:par>
                                <p:cTn id="167" presetID="2" presetClass="entr" presetSubtype="2" fill="hold" grpId="1" nodeType="withEffect">
                                  <p:stCondLst>
                                    <p:cond delay="0"/>
                                  </p:stCondLst>
                                  <p:childTnLst>
                                    <p:set>
                                      <p:cBhvr>
                                        <p:cTn id="168" dur="1" fill="hold">
                                          <p:stCondLst>
                                            <p:cond delay="0"/>
                                          </p:stCondLst>
                                        </p:cTn>
                                        <p:tgtEl>
                                          <p:spTgt spid="19"/>
                                        </p:tgtEl>
                                        <p:attrNameLst>
                                          <p:attrName>style.visibility</p:attrName>
                                        </p:attrNameLst>
                                      </p:cBhvr>
                                      <p:to>
                                        <p:strVal val="visible"/>
                                      </p:to>
                                    </p:set>
                                    <p:anim calcmode="lin" valueType="num">
                                      <p:cBhvr additive="base">
                                        <p:cTn id="169" dur="2000" fill="hold"/>
                                        <p:tgtEl>
                                          <p:spTgt spid="19"/>
                                        </p:tgtEl>
                                        <p:attrNameLst>
                                          <p:attrName>ppt_x</p:attrName>
                                        </p:attrNameLst>
                                      </p:cBhvr>
                                      <p:tavLst>
                                        <p:tav tm="0">
                                          <p:val>
                                            <p:strVal val="1+#ppt_w/2"/>
                                          </p:val>
                                        </p:tav>
                                        <p:tav tm="100000">
                                          <p:val>
                                            <p:strVal val="#ppt_x"/>
                                          </p:val>
                                        </p:tav>
                                      </p:tavLst>
                                    </p:anim>
                                    <p:anim calcmode="lin" valueType="num">
                                      <p:cBhvr additive="base">
                                        <p:cTn id="170" dur="2000" fill="hold"/>
                                        <p:tgtEl>
                                          <p:spTgt spid="19"/>
                                        </p:tgtEl>
                                        <p:attrNameLst>
                                          <p:attrName>ppt_y</p:attrName>
                                        </p:attrNameLst>
                                      </p:cBhvr>
                                      <p:tavLst>
                                        <p:tav tm="0">
                                          <p:val>
                                            <p:strVal val="#ppt_y"/>
                                          </p:val>
                                        </p:tav>
                                        <p:tav tm="100000">
                                          <p:val>
                                            <p:strVal val="#ppt_y"/>
                                          </p:val>
                                        </p:tav>
                                      </p:tavLst>
                                    </p:anim>
                                  </p:childTnLst>
                                </p:cTn>
                              </p:par>
                              <p:par>
                                <p:cTn id="171" presetID="2" presetClass="entr" presetSubtype="2" fill="hold" grpId="1" nodeType="withEffect">
                                  <p:stCondLst>
                                    <p:cond delay="0"/>
                                  </p:stCondLst>
                                  <p:childTnLst>
                                    <p:set>
                                      <p:cBhvr>
                                        <p:cTn id="172" dur="1" fill="hold">
                                          <p:stCondLst>
                                            <p:cond delay="0"/>
                                          </p:stCondLst>
                                        </p:cTn>
                                        <p:tgtEl>
                                          <p:spTgt spid="20"/>
                                        </p:tgtEl>
                                        <p:attrNameLst>
                                          <p:attrName>style.visibility</p:attrName>
                                        </p:attrNameLst>
                                      </p:cBhvr>
                                      <p:to>
                                        <p:strVal val="visible"/>
                                      </p:to>
                                    </p:set>
                                    <p:anim calcmode="lin" valueType="num">
                                      <p:cBhvr additive="base">
                                        <p:cTn id="173" dur="2000" fill="hold"/>
                                        <p:tgtEl>
                                          <p:spTgt spid="20"/>
                                        </p:tgtEl>
                                        <p:attrNameLst>
                                          <p:attrName>ppt_x</p:attrName>
                                        </p:attrNameLst>
                                      </p:cBhvr>
                                      <p:tavLst>
                                        <p:tav tm="0">
                                          <p:val>
                                            <p:strVal val="1+#ppt_w/2"/>
                                          </p:val>
                                        </p:tav>
                                        <p:tav tm="100000">
                                          <p:val>
                                            <p:strVal val="#ppt_x"/>
                                          </p:val>
                                        </p:tav>
                                      </p:tavLst>
                                    </p:anim>
                                    <p:anim calcmode="lin" valueType="num">
                                      <p:cBhvr additive="base">
                                        <p:cTn id="174" dur="2000" fill="hold"/>
                                        <p:tgtEl>
                                          <p:spTgt spid="20"/>
                                        </p:tgtEl>
                                        <p:attrNameLst>
                                          <p:attrName>ppt_y</p:attrName>
                                        </p:attrNameLst>
                                      </p:cBhvr>
                                      <p:tavLst>
                                        <p:tav tm="0">
                                          <p:val>
                                            <p:strVal val="#ppt_y"/>
                                          </p:val>
                                        </p:tav>
                                        <p:tav tm="100000">
                                          <p:val>
                                            <p:strVal val="#ppt_y"/>
                                          </p:val>
                                        </p:tav>
                                      </p:tavLst>
                                    </p:anim>
                                  </p:childTnLst>
                                </p:cTn>
                              </p:par>
                              <p:par>
                                <p:cTn id="175" presetID="2" presetClass="entr" presetSubtype="2" fill="hold" grpId="1" nodeType="withEffect">
                                  <p:stCondLst>
                                    <p:cond delay="0"/>
                                  </p:stCondLst>
                                  <p:childTnLst>
                                    <p:set>
                                      <p:cBhvr>
                                        <p:cTn id="176" dur="1" fill="hold">
                                          <p:stCondLst>
                                            <p:cond delay="0"/>
                                          </p:stCondLst>
                                        </p:cTn>
                                        <p:tgtEl>
                                          <p:spTgt spid="21"/>
                                        </p:tgtEl>
                                        <p:attrNameLst>
                                          <p:attrName>style.visibility</p:attrName>
                                        </p:attrNameLst>
                                      </p:cBhvr>
                                      <p:to>
                                        <p:strVal val="visible"/>
                                      </p:to>
                                    </p:set>
                                    <p:anim calcmode="lin" valueType="num">
                                      <p:cBhvr additive="base">
                                        <p:cTn id="177" dur="2000" fill="hold"/>
                                        <p:tgtEl>
                                          <p:spTgt spid="21"/>
                                        </p:tgtEl>
                                        <p:attrNameLst>
                                          <p:attrName>ppt_x</p:attrName>
                                        </p:attrNameLst>
                                      </p:cBhvr>
                                      <p:tavLst>
                                        <p:tav tm="0">
                                          <p:val>
                                            <p:strVal val="1+#ppt_w/2"/>
                                          </p:val>
                                        </p:tav>
                                        <p:tav tm="100000">
                                          <p:val>
                                            <p:strVal val="#ppt_x"/>
                                          </p:val>
                                        </p:tav>
                                      </p:tavLst>
                                    </p:anim>
                                    <p:anim calcmode="lin" valueType="num">
                                      <p:cBhvr additive="base">
                                        <p:cTn id="178" dur="2000" fill="hold"/>
                                        <p:tgtEl>
                                          <p:spTgt spid="21"/>
                                        </p:tgtEl>
                                        <p:attrNameLst>
                                          <p:attrName>ppt_y</p:attrName>
                                        </p:attrNameLst>
                                      </p:cBhvr>
                                      <p:tavLst>
                                        <p:tav tm="0">
                                          <p:val>
                                            <p:strVal val="#ppt_y"/>
                                          </p:val>
                                        </p:tav>
                                        <p:tav tm="100000">
                                          <p:val>
                                            <p:strVal val="#ppt_y"/>
                                          </p:val>
                                        </p:tav>
                                      </p:tavLst>
                                    </p:anim>
                                  </p:childTnLst>
                                </p:cTn>
                              </p:par>
                              <p:par>
                                <p:cTn id="179" presetID="2" presetClass="entr" presetSubtype="2" fill="hold" grpId="1" nodeType="withEffect">
                                  <p:stCondLst>
                                    <p:cond delay="0"/>
                                  </p:stCondLst>
                                  <p:childTnLst>
                                    <p:set>
                                      <p:cBhvr>
                                        <p:cTn id="180" dur="1" fill="hold">
                                          <p:stCondLst>
                                            <p:cond delay="0"/>
                                          </p:stCondLst>
                                        </p:cTn>
                                        <p:tgtEl>
                                          <p:spTgt spid="22"/>
                                        </p:tgtEl>
                                        <p:attrNameLst>
                                          <p:attrName>style.visibility</p:attrName>
                                        </p:attrNameLst>
                                      </p:cBhvr>
                                      <p:to>
                                        <p:strVal val="visible"/>
                                      </p:to>
                                    </p:set>
                                    <p:anim calcmode="lin" valueType="num">
                                      <p:cBhvr additive="base">
                                        <p:cTn id="181" dur="2000" fill="hold"/>
                                        <p:tgtEl>
                                          <p:spTgt spid="22"/>
                                        </p:tgtEl>
                                        <p:attrNameLst>
                                          <p:attrName>ppt_x</p:attrName>
                                        </p:attrNameLst>
                                      </p:cBhvr>
                                      <p:tavLst>
                                        <p:tav tm="0">
                                          <p:val>
                                            <p:strVal val="1+#ppt_w/2"/>
                                          </p:val>
                                        </p:tav>
                                        <p:tav tm="100000">
                                          <p:val>
                                            <p:strVal val="#ppt_x"/>
                                          </p:val>
                                        </p:tav>
                                      </p:tavLst>
                                    </p:anim>
                                    <p:anim calcmode="lin" valueType="num">
                                      <p:cBhvr additive="base">
                                        <p:cTn id="182" dur="2000" fill="hold"/>
                                        <p:tgtEl>
                                          <p:spTgt spid="22"/>
                                        </p:tgtEl>
                                        <p:attrNameLst>
                                          <p:attrName>ppt_y</p:attrName>
                                        </p:attrNameLst>
                                      </p:cBhvr>
                                      <p:tavLst>
                                        <p:tav tm="0">
                                          <p:val>
                                            <p:strVal val="#ppt_y"/>
                                          </p:val>
                                        </p:tav>
                                        <p:tav tm="100000">
                                          <p:val>
                                            <p:strVal val="#ppt_y"/>
                                          </p:val>
                                        </p:tav>
                                      </p:tavLst>
                                    </p:anim>
                                  </p:childTnLst>
                                </p:cTn>
                              </p:par>
                              <p:par>
                                <p:cTn id="183" presetID="2" presetClass="entr" presetSubtype="2" fill="hold" grpId="1" nodeType="withEffect">
                                  <p:stCondLst>
                                    <p:cond delay="0"/>
                                  </p:stCondLst>
                                  <p:childTnLst>
                                    <p:set>
                                      <p:cBhvr>
                                        <p:cTn id="184" dur="1" fill="hold">
                                          <p:stCondLst>
                                            <p:cond delay="0"/>
                                          </p:stCondLst>
                                        </p:cTn>
                                        <p:tgtEl>
                                          <p:spTgt spid="23"/>
                                        </p:tgtEl>
                                        <p:attrNameLst>
                                          <p:attrName>style.visibility</p:attrName>
                                        </p:attrNameLst>
                                      </p:cBhvr>
                                      <p:to>
                                        <p:strVal val="visible"/>
                                      </p:to>
                                    </p:set>
                                    <p:anim calcmode="lin" valueType="num">
                                      <p:cBhvr additive="base">
                                        <p:cTn id="185" dur="2000" fill="hold"/>
                                        <p:tgtEl>
                                          <p:spTgt spid="23"/>
                                        </p:tgtEl>
                                        <p:attrNameLst>
                                          <p:attrName>ppt_x</p:attrName>
                                        </p:attrNameLst>
                                      </p:cBhvr>
                                      <p:tavLst>
                                        <p:tav tm="0">
                                          <p:val>
                                            <p:strVal val="1+#ppt_w/2"/>
                                          </p:val>
                                        </p:tav>
                                        <p:tav tm="100000">
                                          <p:val>
                                            <p:strVal val="#ppt_x"/>
                                          </p:val>
                                        </p:tav>
                                      </p:tavLst>
                                    </p:anim>
                                    <p:anim calcmode="lin" valueType="num">
                                      <p:cBhvr additive="base">
                                        <p:cTn id="186" dur="2000" fill="hold"/>
                                        <p:tgtEl>
                                          <p:spTgt spid="23"/>
                                        </p:tgtEl>
                                        <p:attrNameLst>
                                          <p:attrName>ppt_y</p:attrName>
                                        </p:attrNameLst>
                                      </p:cBhvr>
                                      <p:tavLst>
                                        <p:tav tm="0">
                                          <p:val>
                                            <p:strVal val="#ppt_y"/>
                                          </p:val>
                                        </p:tav>
                                        <p:tav tm="100000">
                                          <p:val>
                                            <p:strVal val="#ppt_y"/>
                                          </p:val>
                                        </p:tav>
                                      </p:tavLst>
                                    </p:anim>
                                  </p:childTnLst>
                                </p:cTn>
                              </p:par>
                              <p:par>
                                <p:cTn id="187" presetID="2" presetClass="entr" presetSubtype="2" fill="hold" grpId="1" nodeType="withEffect">
                                  <p:stCondLst>
                                    <p:cond delay="0"/>
                                  </p:stCondLst>
                                  <p:childTnLst>
                                    <p:set>
                                      <p:cBhvr>
                                        <p:cTn id="188" dur="1" fill="hold">
                                          <p:stCondLst>
                                            <p:cond delay="0"/>
                                          </p:stCondLst>
                                        </p:cTn>
                                        <p:tgtEl>
                                          <p:spTgt spid="24"/>
                                        </p:tgtEl>
                                        <p:attrNameLst>
                                          <p:attrName>style.visibility</p:attrName>
                                        </p:attrNameLst>
                                      </p:cBhvr>
                                      <p:to>
                                        <p:strVal val="visible"/>
                                      </p:to>
                                    </p:set>
                                    <p:anim calcmode="lin" valueType="num">
                                      <p:cBhvr additive="base">
                                        <p:cTn id="189" dur="2000" fill="hold"/>
                                        <p:tgtEl>
                                          <p:spTgt spid="24"/>
                                        </p:tgtEl>
                                        <p:attrNameLst>
                                          <p:attrName>ppt_x</p:attrName>
                                        </p:attrNameLst>
                                      </p:cBhvr>
                                      <p:tavLst>
                                        <p:tav tm="0">
                                          <p:val>
                                            <p:strVal val="1+#ppt_w/2"/>
                                          </p:val>
                                        </p:tav>
                                        <p:tav tm="100000">
                                          <p:val>
                                            <p:strVal val="#ppt_x"/>
                                          </p:val>
                                        </p:tav>
                                      </p:tavLst>
                                    </p:anim>
                                    <p:anim calcmode="lin" valueType="num">
                                      <p:cBhvr additive="base">
                                        <p:cTn id="190" dur="2000" fill="hold"/>
                                        <p:tgtEl>
                                          <p:spTgt spid="24"/>
                                        </p:tgtEl>
                                        <p:attrNameLst>
                                          <p:attrName>ppt_y</p:attrName>
                                        </p:attrNameLst>
                                      </p:cBhvr>
                                      <p:tavLst>
                                        <p:tav tm="0">
                                          <p:val>
                                            <p:strVal val="#ppt_y"/>
                                          </p:val>
                                        </p:tav>
                                        <p:tav tm="100000">
                                          <p:val>
                                            <p:strVal val="#ppt_y"/>
                                          </p:val>
                                        </p:tav>
                                      </p:tavLst>
                                    </p:anim>
                                  </p:childTnLst>
                                </p:cTn>
                              </p:par>
                              <p:par>
                                <p:cTn id="191" presetID="2" presetClass="entr" presetSubtype="2" fill="hold" grpId="1" nodeType="withEffect">
                                  <p:stCondLst>
                                    <p:cond delay="0"/>
                                  </p:stCondLst>
                                  <p:childTnLst>
                                    <p:set>
                                      <p:cBhvr>
                                        <p:cTn id="192" dur="1" fill="hold">
                                          <p:stCondLst>
                                            <p:cond delay="0"/>
                                          </p:stCondLst>
                                        </p:cTn>
                                        <p:tgtEl>
                                          <p:spTgt spid="25"/>
                                        </p:tgtEl>
                                        <p:attrNameLst>
                                          <p:attrName>style.visibility</p:attrName>
                                        </p:attrNameLst>
                                      </p:cBhvr>
                                      <p:to>
                                        <p:strVal val="visible"/>
                                      </p:to>
                                    </p:set>
                                    <p:anim calcmode="lin" valueType="num">
                                      <p:cBhvr additive="base">
                                        <p:cTn id="193" dur="2000" fill="hold"/>
                                        <p:tgtEl>
                                          <p:spTgt spid="25"/>
                                        </p:tgtEl>
                                        <p:attrNameLst>
                                          <p:attrName>ppt_x</p:attrName>
                                        </p:attrNameLst>
                                      </p:cBhvr>
                                      <p:tavLst>
                                        <p:tav tm="0">
                                          <p:val>
                                            <p:strVal val="1+#ppt_w/2"/>
                                          </p:val>
                                        </p:tav>
                                        <p:tav tm="100000">
                                          <p:val>
                                            <p:strVal val="#ppt_x"/>
                                          </p:val>
                                        </p:tav>
                                      </p:tavLst>
                                    </p:anim>
                                    <p:anim calcmode="lin" valueType="num">
                                      <p:cBhvr additive="base">
                                        <p:cTn id="194" dur="2000" fill="hold"/>
                                        <p:tgtEl>
                                          <p:spTgt spid="25"/>
                                        </p:tgtEl>
                                        <p:attrNameLst>
                                          <p:attrName>ppt_y</p:attrName>
                                        </p:attrNameLst>
                                      </p:cBhvr>
                                      <p:tavLst>
                                        <p:tav tm="0">
                                          <p:val>
                                            <p:strVal val="#ppt_y"/>
                                          </p:val>
                                        </p:tav>
                                        <p:tav tm="100000">
                                          <p:val>
                                            <p:strVal val="#ppt_y"/>
                                          </p:val>
                                        </p:tav>
                                      </p:tavLst>
                                    </p:anim>
                                  </p:childTnLst>
                                </p:cTn>
                              </p:par>
                              <p:par>
                                <p:cTn id="195" presetID="2" presetClass="entr" presetSubtype="2" fill="hold" grpId="1" nodeType="withEffect">
                                  <p:stCondLst>
                                    <p:cond delay="0"/>
                                  </p:stCondLst>
                                  <p:childTnLst>
                                    <p:set>
                                      <p:cBhvr>
                                        <p:cTn id="196" dur="1" fill="hold">
                                          <p:stCondLst>
                                            <p:cond delay="0"/>
                                          </p:stCondLst>
                                        </p:cTn>
                                        <p:tgtEl>
                                          <p:spTgt spid="26"/>
                                        </p:tgtEl>
                                        <p:attrNameLst>
                                          <p:attrName>style.visibility</p:attrName>
                                        </p:attrNameLst>
                                      </p:cBhvr>
                                      <p:to>
                                        <p:strVal val="visible"/>
                                      </p:to>
                                    </p:set>
                                    <p:anim calcmode="lin" valueType="num">
                                      <p:cBhvr additive="base">
                                        <p:cTn id="197" dur="2000" fill="hold"/>
                                        <p:tgtEl>
                                          <p:spTgt spid="26"/>
                                        </p:tgtEl>
                                        <p:attrNameLst>
                                          <p:attrName>ppt_x</p:attrName>
                                        </p:attrNameLst>
                                      </p:cBhvr>
                                      <p:tavLst>
                                        <p:tav tm="0">
                                          <p:val>
                                            <p:strVal val="1+#ppt_w/2"/>
                                          </p:val>
                                        </p:tav>
                                        <p:tav tm="100000">
                                          <p:val>
                                            <p:strVal val="#ppt_x"/>
                                          </p:val>
                                        </p:tav>
                                      </p:tavLst>
                                    </p:anim>
                                    <p:anim calcmode="lin" valueType="num">
                                      <p:cBhvr additive="base">
                                        <p:cTn id="198" dur="2000" fill="hold"/>
                                        <p:tgtEl>
                                          <p:spTgt spid="26"/>
                                        </p:tgtEl>
                                        <p:attrNameLst>
                                          <p:attrName>ppt_y</p:attrName>
                                        </p:attrNameLst>
                                      </p:cBhvr>
                                      <p:tavLst>
                                        <p:tav tm="0">
                                          <p:val>
                                            <p:strVal val="#ppt_y"/>
                                          </p:val>
                                        </p:tav>
                                        <p:tav tm="100000">
                                          <p:val>
                                            <p:strVal val="#ppt_y"/>
                                          </p:val>
                                        </p:tav>
                                      </p:tavLst>
                                    </p:anim>
                                  </p:childTnLst>
                                </p:cTn>
                              </p:par>
                              <p:par>
                                <p:cTn id="199" presetID="2" presetClass="entr" presetSubtype="2" fill="hold" grpId="1" nodeType="withEffect">
                                  <p:stCondLst>
                                    <p:cond delay="0"/>
                                  </p:stCondLst>
                                  <p:childTnLst>
                                    <p:set>
                                      <p:cBhvr>
                                        <p:cTn id="200" dur="1" fill="hold">
                                          <p:stCondLst>
                                            <p:cond delay="0"/>
                                          </p:stCondLst>
                                        </p:cTn>
                                        <p:tgtEl>
                                          <p:spTgt spid="27"/>
                                        </p:tgtEl>
                                        <p:attrNameLst>
                                          <p:attrName>style.visibility</p:attrName>
                                        </p:attrNameLst>
                                      </p:cBhvr>
                                      <p:to>
                                        <p:strVal val="visible"/>
                                      </p:to>
                                    </p:set>
                                    <p:anim calcmode="lin" valueType="num">
                                      <p:cBhvr additive="base">
                                        <p:cTn id="201" dur="2000" fill="hold"/>
                                        <p:tgtEl>
                                          <p:spTgt spid="27"/>
                                        </p:tgtEl>
                                        <p:attrNameLst>
                                          <p:attrName>ppt_x</p:attrName>
                                        </p:attrNameLst>
                                      </p:cBhvr>
                                      <p:tavLst>
                                        <p:tav tm="0">
                                          <p:val>
                                            <p:strVal val="1+#ppt_w/2"/>
                                          </p:val>
                                        </p:tav>
                                        <p:tav tm="100000">
                                          <p:val>
                                            <p:strVal val="#ppt_x"/>
                                          </p:val>
                                        </p:tav>
                                      </p:tavLst>
                                    </p:anim>
                                    <p:anim calcmode="lin" valueType="num">
                                      <p:cBhvr additive="base">
                                        <p:cTn id="202" dur="2000" fill="hold"/>
                                        <p:tgtEl>
                                          <p:spTgt spid="27"/>
                                        </p:tgtEl>
                                        <p:attrNameLst>
                                          <p:attrName>ppt_y</p:attrName>
                                        </p:attrNameLst>
                                      </p:cBhvr>
                                      <p:tavLst>
                                        <p:tav tm="0">
                                          <p:val>
                                            <p:strVal val="#ppt_y"/>
                                          </p:val>
                                        </p:tav>
                                        <p:tav tm="100000">
                                          <p:val>
                                            <p:strVal val="#ppt_y"/>
                                          </p:val>
                                        </p:tav>
                                      </p:tavLst>
                                    </p:anim>
                                  </p:childTnLst>
                                </p:cTn>
                              </p:par>
                              <p:par>
                                <p:cTn id="203" presetID="2" presetClass="entr" presetSubtype="2" fill="hold" grpId="1" nodeType="withEffect">
                                  <p:stCondLst>
                                    <p:cond delay="0"/>
                                  </p:stCondLst>
                                  <p:childTnLst>
                                    <p:set>
                                      <p:cBhvr>
                                        <p:cTn id="204" dur="1" fill="hold">
                                          <p:stCondLst>
                                            <p:cond delay="0"/>
                                          </p:stCondLst>
                                        </p:cTn>
                                        <p:tgtEl>
                                          <p:spTgt spid="28"/>
                                        </p:tgtEl>
                                        <p:attrNameLst>
                                          <p:attrName>style.visibility</p:attrName>
                                        </p:attrNameLst>
                                      </p:cBhvr>
                                      <p:to>
                                        <p:strVal val="visible"/>
                                      </p:to>
                                    </p:set>
                                    <p:anim calcmode="lin" valueType="num">
                                      <p:cBhvr additive="base">
                                        <p:cTn id="205" dur="2000" fill="hold"/>
                                        <p:tgtEl>
                                          <p:spTgt spid="28"/>
                                        </p:tgtEl>
                                        <p:attrNameLst>
                                          <p:attrName>ppt_x</p:attrName>
                                        </p:attrNameLst>
                                      </p:cBhvr>
                                      <p:tavLst>
                                        <p:tav tm="0">
                                          <p:val>
                                            <p:strVal val="1+#ppt_w/2"/>
                                          </p:val>
                                        </p:tav>
                                        <p:tav tm="100000">
                                          <p:val>
                                            <p:strVal val="#ppt_x"/>
                                          </p:val>
                                        </p:tav>
                                      </p:tavLst>
                                    </p:anim>
                                    <p:anim calcmode="lin" valueType="num">
                                      <p:cBhvr additive="base">
                                        <p:cTn id="206" dur="2000" fill="hold"/>
                                        <p:tgtEl>
                                          <p:spTgt spid="28"/>
                                        </p:tgtEl>
                                        <p:attrNameLst>
                                          <p:attrName>ppt_y</p:attrName>
                                        </p:attrNameLst>
                                      </p:cBhvr>
                                      <p:tavLst>
                                        <p:tav tm="0">
                                          <p:val>
                                            <p:strVal val="#ppt_y"/>
                                          </p:val>
                                        </p:tav>
                                        <p:tav tm="100000">
                                          <p:val>
                                            <p:strVal val="#ppt_y"/>
                                          </p:val>
                                        </p:tav>
                                      </p:tavLst>
                                    </p:anim>
                                  </p:childTnLst>
                                </p:cTn>
                              </p:par>
                              <p:par>
                                <p:cTn id="207" presetID="2" presetClass="entr" presetSubtype="2" fill="hold" grpId="1" nodeType="withEffect">
                                  <p:stCondLst>
                                    <p:cond delay="0"/>
                                  </p:stCondLst>
                                  <p:childTnLst>
                                    <p:set>
                                      <p:cBhvr>
                                        <p:cTn id="208" dur="1" fill="hold">
                                          <p:stCondLst>
                                            <p:cond delay="0"/>
                                          </p:stCondLst>
                                        </p:cTn>
                                        <p:tgtEl>
                                          <p:spTgt spid="29"/>
                                        </p:tgtEl>
                                        <p:attrNameLst>
                                          <p:attrName>style.visibility</p:attrName>
                                        </p:attrNameLst>
                                      </p:cBhvr>
                                      <p:to>
                                        <p:strVal val="visible"/>
                                      </p:to>
                                    </p:set>
                                    <p:anim calcmode="lin" valueType="num">
                                      <p:cBhvr additive="base">
                                        <p:cTn id="209" dur="2000" fill="hold"/>
                                        <p:tgtEl>
                                          <p:spTgt spid="29"/>
                                        </p:tgtEl>
                                        <p:attrNameLst>
                                          <p:attrName>ppt_x</p:attrName>
                                        </p:attrNameLst>
                                      </p:cBhvr>
                                      <p:tavLst>
                                        <p:tav tm="0">
                                          <p:val>
                                            <p:strVal val="1+#ppt_w/2"/>
                                          </p:val>
                                        </p:tav>
                                        <p:tav tm="100000">
                                          <p:val>
                                            <p:strVal val="#ppt_x"/>
                                          </p:val>
                                        </p:tav>
                                      </p:tavLst>
                                    </p:anim>
                                    <p:anim calcmode="lin" valueType="num">
                                      <p:cBhvr additive="base">
                                        <p:cTn id="210" dur="2000" fill="hold"/>
                                        <p:tgtEl>
                                          <p:spTgt spid="29"/>
                                        </p:tgtEl>
                                        <p:attrNameLst>
                                          <p:attrName>ppt_y</p:attrName>
                                        </p:attrNameLst>
                                      </p:cBhvr>
                                      <p:tavLst>
                                        <p:tav tm="0">
                                          <p:val>
                                            <p:strVal val="#ppt_y"/>
                                          </p:val>
                                        </p:tav>
                                        <p:tav tm="100000">
                                          <p:val>
                                            <p:strVal val="#ppt_y"/>
                                          </p:val>
                                        </p:tav>
                                      </p:tavLst>
                                    </p:anim>
                                  </p:childTnLst>
                                </p:cTn>
                              </p:par>
                              <p:par>
                                <p:cTn id="211" presetID="2" presetClass="entr" presetSubtype="2" fill="hold" grpId="1" nodeType="withEffect">
                                  <p:stCondLst>
                                    <p:cond delay="0"/>
                                  </p:stCondLst>
                                  <p:childTnLst>
                                    <p:set>
                                      <p:cBhvr>
                                        <p:cTn id="212" dur="1" fill="hold">
                                          <p:stCondLst>
                                            <p:cond delay="0"/>
                                          </p:stCondLst>
                                        </p:cTn>
                                        <p:tgtEl>
                                          <p:spTgt spid="30"/>
                                        </p:tgtEl>
                                        <p:attrNameLst>
                                          <p:attrName>style.visibility</p:attrName>
                                        </p:attrNameLst>
                                      </p:cBhvr>
                                      <p:to>
                                        <p:strVal val="visible"/>
                                      </p:to>
                                    </p:set>
                                    <p:anim calcmode="lin" valueType="num">
                                      <p:cBhvr additive="base">
                                        <p:cTn id="213" dur="2000" fill="hold"/>
                                        <p:tgtEl>
                                          <p:spTgt spid="30"/>
                                        </p:tgtEl>
                                        <p:attrNameLst>
                                          <p:attrName>ppt_x</p:attrName>
                                        </p:attrNameLst>
                                      </p:cBhvr>
                                      <p:tavLst>
                                        <p:tav tm="0">
                                          <p:val>
                                            <p:strVal val="1+#ppt_w/2"/>
                                          </p:val>
                                        </p:tav>
                                        <p:tav tm="100000">
                                          <p:val>
                                            <p:strVal val="#ppt_x"/>
                                          </p:val>
                                        </p:tav>
                                      </p:tavLst>
                                    </p:anim>
                                    <p:anim calcmode="lin" valueType="num">
                                      <p:cBhvr additive="base">
                                        <p:cTn id="214" dur="2000" fill="hold"/>
                                        <p:tgtEl>
                                          <p:spTgt spid="30"/>
                                        </p:tgtEl>
                                        <p:attrNameLst>
                                          <p:attrName>ppt_y</p:attrName>
                                        </p:attrNameLst>
                                      </p:cBhvr>
                                      <p:tavLst>
                                        <p:tav tm="0">
                                          <p:val>
                                            <p:strVal val="#ppt_y"/>
                                          </p:val>
                                        </p:tav>
                                        <p:tav tm="100000">
                                          <p:val>
                                            <p:strVal val="#ppt_y"/>
                                          </p:val>
                                        </p:tav>
                                      </p:tavLst>
                                    </p:anim>
                                  </p:childTnLst>
                                </p:cTn>
                              </p:par>
                              <p:par>
                                <p:cTn id="215" presetID="2" presetClass="entr" presetSubtype="2" fill="hold" grpId="1" nodeType="withEffect">
                                  <p:stCondLst>
                                    <p:cond delay="0"/>
                                  </p:stCondLst>
                                  <p:childTnLst>
                                    <p:set>
                                      <p:cBhvr>
                                        <p:cTn id="216" dur="1" fill="hold">
                                          <p:stCondLst>
                                            <p:cond delay="0"/>
                                          </p:stCondLst>
                                        </p:cTn>
                                        <p:tgtEl>
                                          <p:spTgt spid="31"/>
                                        </p:tgtEl>
                                        <p:attrNameLst>
                                          <p:attrName>style.visibility</p:attrName>
                                        </p:attrNameLst>
                                      </p:cBhvr>
                                      <p:to>
                                        <p:strVal val="visible"/>
                                      </p:to>
                                    </p:set>
                                    <p:anim calcmode="lin" valueType="num">
                                      <p:cBhvr additive="base">
                                        <p:cTn id="217" dur="2000" fill="hold"/>
                                        <p:tgtEl>
                                          <p:spTgt spid="31"/>
                                        </p:tgtEl>
                                        <p:attrNameLst>
                                          <p:attrName>ppt_x</p:attrName>
                                        </p:attrNameLst>
                                      </p:cBhvr>
                                      <p:tavLst>
                                        <p:tav tm="0">
                                          <p:val>
                                            <p:strVal val="1+#ppt_w/2"/>
                                          </p:val>
                                        </p:tav>
                                        <p:tav tm="100000">
                                          <p:val>
                                            <p:strVal val="#ppt_x"/>
                                          </p:val>
                                        </p:tav>
                                      </p:tavLst>
                                    </p:anim>
                                    <p:anim calcmode="lin" valueType="num">
                                      <p:cBhvr additive="base">
                                        <p:cTn id="218" dur="2000" fill="hold"/>
                                        <p:tgtEl>
                                          <p:spTgt spid="31"/>
                                        </p:tgtEl>
                                        <p:attrNameLst>
                                          <p:attrName>ppt_y</p:attrName>
                                        </p:attrNameLst>
                                      </p:cBhvr>
                                      <p:tavLst>
                                        <p:tav tm="0">
                                          <p:val>
                                            <p:strVal val="#ppt_y"/>
                                          </p:val>
                                        </p:tav>
                                        <p:tav tm="100000">
                                          <p:val>
                                            <p:strVal val="#ppt_y"/>
                                          </p:val>
                                        </p:tav>
                                      </p:tavLst>
                                    </p:anim>
                                  </p:childTnLst>
                                </p:cTn>
                              </p:par>
                              <p:par>
                                <p:cTn id="219" presetID="2" presetClass="entr" presetSubtype="2" fill="hold" grpId="1" nodeType="withEffect">
                                  <p:stCondLst>
                                    <p:cond delay="0"/>
                                  </p:stCondLst>
                                  <p:childTnLst>
                                    <p:set>
                                      <p:cBhvr>
                                        <p:cTn id="220" dur="1" fill="hold">
                                          <p:stCondLst>
                                            <p:cond delay="0"/>
                                          </p:stCondLst>
                                        </p:cTn>
                                        <p:tgtEl>
                                          <p:spTgt spid="32"/>
                                        </p:tgtEl>
                                        <p:attrNameLst>
                                          <p:attrName>style.visibility</p:attrName>
                                        </p:attrNameLst>
                                      </p:cBhvr>
                                      <p:to>
                                        <p:strVal val="visible"/>
                                      </p:to>
                                    </p:set>
                                    <p:anim calcmode="lin" valueType="num">
                                      <p:cBhvr additive="base">
                                        <p:cTn id="221" dur="2000" fill="hold"/>
                                        <p:tgtEl>
                                          <p:spTgt spid="32"/>
                                        </p:tgtEl>
                                        <p:attrNameLst>
                                          <p:attrName>ppt_x</p:attrName>
                                        </p:attrNameLst>
                                      </p:cBhvr>
                                      <p:tavLst>
                                        <p:tav tm="0">
                                          <p:val>
                                            <p:strVal val="1+#ppt_w/2"/>
                                          </p:val>
                                        </p:tav>
                                        <p:tav tm="100000">
                                          <p:val>
                                            <p:strVal val="#ppt_x"/>
                                          </p:val>
                                        </p:tav>
                                      </p:tavLst>
                                    </p:anim>
                                    <p:anim calcmode="lin" valueType="num">
                                      <p:cBhvr additive="base">
                                        <p:cTn id="222" dur="2000" fill="hold"/>
                                        <p:tgtEl>
                                          <p:spTgt spid="32"/>
                                        </p:tgtEl>
                                        <p:attrNameLst>
                                          <p:attrName>ppt_y</p:attrName>
                                        </p:attrNameLst>
                                      </p:cBhvr>
                                      <p:tavLst>
                                        <p:tav tm="0">
                                          <p:val>
                                            <p:strVal val="#ppt_y"/>
                                          </p:val>
                                        </p:tav>
                                        <p:tav tm="100000">
                                          <p:val>
                                            <p:strVal val="#ppt_y"/>
                                          </p:val>
                                        </p:tav>
                                      </p:tavLst>
                                    </p:anim>
                                  </p:childTnLst>
                                </p:cTn>
                              </p:par>
                              <p:par>
                                <p:cTn id="223" presetID="2" presetClass="entr" presetSubtype="2" fill="hold" grpId="1" nodeType="withEffect">
                                  <p:stCondLst>
                                    <p:cond delay="0"/>
                                  </p:stCondLst>
                                  <p:childTnLst>
                                    <p:set>
                                      <p:cBhvr>
                                        <p:cTn id="224" dur="1" fill="hold">
                                          <p:stCondLst>
                                            <p:cond delay="0"/>
                                          </p:stCondLst>
                                        </p:cTn>
                                        <p:tgtEl>
                                          <p:spTgt spid="33"/>
                                        </p:tgtEl>
                                        <p:attrNameLst>
                                          <p:attrName>style.visibility</p:attrName>
                                        </p:attrNameLst>
                                      </p:cBhvr>
                                      <p:to>
                                        <p:strVal val="visible"/>
                                      </p:to>
                                    </p:set>
                                    <p:anim calcmode="lin" valueType="num">
                                      <p:cBhvr additive="base">
                                        <p:cTn id="225" dur="2000" fill="hold"/>
                                        <p:tgtEl>
                                          <p:spTgt spid="33"/>
                                        </p:tgtEl>
                                        <p:attrNameLst>
                                          <p:attrName>ppt_x</p:attrName>
                                        </p:attrNameLst>
                                      </p:cBhvr>
                                      <p:tavLst>
                                        <p:tav tm="0">
                                          <p:val>
                                            <p:strVal val="1+#ppt_w/2"/>
                                          </p:val>
                                        </p:tav>
                                        <p:tav tm="100000">
                                          <p:val>
                                            <p:strVal val="#ppt_x"/>
                                          </p:val>
                                        </p:tav>
                                      </p:tavLst>
                                    </p:anim>
                                    <p:anim calcmode="lin" valueType="num">
                                      <p:cBhvr additive="base">
                                        <p:cTn id="226" dur="2000" fill="hold"/>
                                        <p:tgtEl>
                                          <p:spTgt spid="33"/>
                                        </p:tgtEl>
                                        <p:attrNameLst>
                                          <p:attrName>ppt_y</p:attrName>
                                        </p:attrNameLst>
                                      </p:cBhvr>
                                      <p:tavLst>
                                        <p:tav tm="0">
                                          <p:val>
                                            <p:strVal val="#ppt_y"/>
                                          </p:val>
                                        </p:tav>
                                        <p:tav tm="100000">
                                          <p:val>
                                            <p:strVal val="#ppt_y"/>
                                          </p:val>
                                        </p:tav>
                                      </p:tavLst>
                                    </p:anim>
                                  </p:childTnLst>
                                </p:cTn>
                              </p:par>
                              <p:par>
                                <p:cTn id="227" presetID="2" presetClass="entr" presetSubtype="2" fill="hold" grpId="1" nodeType="withEffect">
                                  <p:stCondLst>
                                    <p:cond delay="0"/>
                                  </p:stCondLst>
                                  <p:childTnLst>
                                    <p:set>
                                      <p:cBhvr>
                                        <p:cTn id="228" dur="1" fill="hold">
                                          <p:stCondLst>
                                            <p:cond delay="0"/>
                                          </p:stCondLst>
                                        </p:cTn>
                                        <p:tgtEl>
                                          <p:spTgt spid="34"/>
                                        </p:tgtEl>
                                        <p:attrNameLst>
                                          <p:attrName>style.visibility</p:attrName>
                                        </p:attrNameLst>
                                      </p:cBhvr>
                                      <p:to>
                                        <p:strVal val="visible"/>
                                      </p:to>
                                    </p:set>
                                    <p:anim calcmode="lin" valueType="num">
                                      <p:cBhvr additive="base">
                                        <p:cTn id="229" dur="2000" fill="hold"/>
                                        <p:tgtEl>
                                          <p:spTgt spid="34"/>
                                        </p:tgtEl>
                                        <p:attrNameLst>
                                          <p:attrName>ppt_x</p:attrName>
                                        </p:attrNameLst>
                                      </p:cBhvr>
                                      <p:tavLst>
                                        <p:tav tm="0">
                                          <p:val>
                                            <p:strVal val="1+#ppt_w/2"/>
                                          </p:val>
                                        </p:tav>
                                        <p:tav tm="100000">
                                          <p:val>
                                            <p:strVal val="#ppt_x"/>
                                          </p:val>
                                        </p:tav>
                                      </p:tavLst>
                                    </p:anim>
                                    <p:anim calcmode="lin" valueType="num">
                                      <p:cBhvr additive="base">
                                        <p:cTn id="230" dur="2000" fill="hold"/>
                                        <p:tgtEl>
                                          <p:spTgt spid="34"/>
                                        </p:tgtEl>
                                        <p:attrNameLst>
                                          <p:attrName>ppt_y</p:attrName>
                                        </p:attrNameLst>
                                      </p:cBhvr>
                                      <p:tavLst>
                                        <p:tav tm="0">
                                          <p:val>
                                            <p:strVal val="#ppt_y"/>
                                          </p:val>
                                        </p:tav>
                                        <p:tav tm="100000">
                                          <p:val>
                                            <p:strVal val="#ppt_y"/>
                                          </p:val>
                                        </p:tav>
                                      </p:tavLst>
                                    </p:anim>
                                  </p:childTnLst>
                                </p:cTn>
                              </p:par>
                              <p:par>
                                <p:cTn id="231" presetID="8" presetClass="emph" presetSubtype="0" fill="hold" grpId="2" nodeType="withEffect">
                                  <p:stCondLst>
                                    <p:cond delay="0"/>
                                  </p:stCondLst>
                                  <p:childTnLst>
                                    <p:animRot by="21600000">
                                      <p:cBhvr>
                                        <p:cTn id="232" dur="2000" fill="hold"/>
                                        <p:tgtEl>
                                          <p:spTgt spid="3"/>
                                        </p:tgtEl>
                                        <p:attrNameLst>
                                          <p:attrName>r</p:attrName>
                                        </p:attrNameLst>
                                      </p:cBhvr>
                                    </p:animRot>
                                  </p:childTnLst>
                                </p:cTn>
                              </p:par>
                              <p:par>
                                <p:cTn id="233" presetID="8" presetClass="emph" presetSubtype="0" fill="hold" grpId="2" nodeType="withEffect">
                                  <p:stCondLst>
                                    <p:cond delay="0"/>
                                  </p:stCondLst>
                                  <p:childTnLst>
                                    <p:animRot by="21600000">
                                      <p:cBhvr>
                                        <p:cTn id="234" dur="2000" fill="hold"/>
                                        <p:tgtEl>
                                          <p:spTgt spid="4"/>
                                        </p:tgtEl>
                                        <p:attrNameLst>
                                          <p:attrName>r</p:attrName>
                                        </p:attrNameLst>
                                      </p:cBhvr>
                                    </p:animRot>
                                  </p:childTnLst>
                                </p:cTn>
                              </p:par>
                              <p:par>
                                <p:cTn id="235" presetID="8" presetClass="emph" presetSubtype="0" fill="hold" grpId="2" nodeType="withEffect">
                                  <p:stCondLst>
                                    <p:cond delay="0"/>
                                  </p:stCondLst>
                                  <p:childTnLst>
                                    <p:animRot by="21600000">
                                      <p:cBhvr>
                                        <p:cTn id="236" dur="2000" fill="hold"/>
                                        <p:tgtEl>
                                          <p:spTgt spid="5"/>
                                        </p:tgtEl>
                                        <p:attrNameLst>
                                          <p:attrName>r</p:attrName>
                                        </p:attrNameLst>
                                      </p:cBhvr>
                                    </p:animRot>
                                  </p:childTnLst>
                                </p:cTn>
                              </p:par>
                              <p:par>
                                <p:cTn id="237" presetID="8" presetClass="emph" presetSubtype="0" fill="hold" grpId="2" nodeType="withEffect">
                                  <p:stCondLst>
                                    <p:cond delay="0"/>
                                  </p:stCondLst>
                                  <p:childTnLst>
                                    <p:animRot by="21600000">
                                      <p:cBhvr>
                                        <p:cTn id="238" dur="2000" fill="hold"/>
                                        <p:tgtEl>
                                          <p:spTgt spid="6"/>
                                        </p:tgtEl>
                                        <p:attrNameLst>
                                          <p:attrName>r</p:attrName>
                                        </p:attrNameLst>
                                      </p:cBhvr>
                                    </p:animRot>
                                  </p:childTnLst>
                                </p:cTn>
                              </p:par>
                              <p:par>
                                <p:cTn id="239" presetID="8" presetClass="emph" presetSubtype="0" fill="hold" grpId="2" nodeType="withEffect">
                                  <p:stCondLst>
                                    <p:cond delay="0"/>
                                  </p:stCondLst>
                                  <p:childTnLst>
                                    <p:animRot by="21600000">
                                      <p:cBhvr>
                                        <p:cTn id="240" dur="2000" fill="hold"/>
                                        <p:tgtEl>
                                          <p:spTgt spid="7"/>
                                        </p:tgtEl>
                                        <p:attrNameLst>
                                          <p:attrName>r</p:attrName>
                                        </p:attrNameLst>
                                      </p:cBhvr>
                                    </p:animRot>
                                  </p:childTnLst>
                                </p:cTn>
                              </p:par>
                              <p:par>
                                <p:cTn id="241" presetID="8" presetClass="emph" presetSubtype="0" fill="hold" grpId="2" nodeType="withEffect">
                                  <p:stCondLst>
                                    <p:cond delay="0"/>
                                  </p:stCondLst>
                                  <p:childTnLst>
                                    <p:animRot by="21600000">
                                      <p:cBhvr>
                                        <p:cTn id="242" dur="2000" fill="hold"/>
                                        <p:tgtEl>
                                          <p:spTgt spid="8"/>
                                        </p:tgtEl>
                                        <p:attrNameLst>
                                          <p:attrName>r</p:attrName>
                                        </p:attrNameLst>
                                      </p:cBhvr>
                                    </p:animRot>
                                  </p:childTnLst>
                                </p:cTn>
                              </p:par>
                              <p:par>
                                <p:cTn id="243" presetID="8" presetClass="emph" presetSubtype="0" fill="hold" grpId="2" nodeType="withEffect">
                                  <p:stCondLst>
                                    <p:cond delay="0"/>
                                  </p:stCondLst>
                                  <p:childTnLst>
                                    <p:animRot by="21600000">
                                      <p:cBhvr>
                                        <p:cTn id="244" dur="2000" fill="hold"/>
                                        <p:tgtEl>
                                          <p:spTgt spid="9"/>
                                        </p:tgtEl>
                                        <p:attrNameLst>
                                          <p:attrName>r</p:attrName>
                                        </p:attrNameLst>
                                      </p:cBhvr>
                                    </p:animRot>
                                  </p:childTnLst>
                                </p:cTn>
                              </p:par>
                              <p:par>
                                <p:cTn id="245" presetID="8" presetClass="emph" presetSubtype="0" fill="hold" grpId="2" nodeType="withEffect">
                                  <p:stCondLst>
                                    <p:cond delay="0"/>
                                  </p:stCondLst>
                                  <p:childTnLst>
                                    <p:animRot by="21600000">
                                      <p:cBhvr>
                                        <p:cTn id="246" dur="2000" fill="hold"/>
                                        <p:tgtEl>
                                          <p:spTgt spid="10"/>
                                        </p:tgtEl>
                                        <p:attrNameLst>
                                          <p:attrName>r</p:attrName>
                                        </p:attrNameLst>
                                      </p:cBhvr>
                                    </p:animRot>
                                  </p:childTnLst>
                                </p:cTn>
                              </p:par>
                              <p:par>
                                <p:cTn id="247" presetID="8" presetClass="emph" presetSubtype="0" fill="hold" grpId="2" nodeType="withEffect">
                                  <p:stCondLst>
                                    <p:cond delay="0"/>
                                  </p:stCondLst>
                                  <p:childTnLst>
                                    <p:animRot by="21600000">
                                      <p:cBhvr>
                                        <p:cTn id="248" dur="2000" fill="hold"/>
                                        <p:tgtEl>
                                          <p:spTgt spid="11"/>
                                        </p:tgtEl>
                                        <p:attrNameLst>
                                          <p:attrName>r</p:attrName>
                                        </p:attrNameLst>
                                      </p:cBhvr>
                                    </p:animRot>
                                  </p:childTnLst>
                                </p:cTn>
                              </p:par>
                              <p:par>
                                <p:cTn id="249" presetID="8" presetClass="emph" presetSubtype="0" fill="hold" grpId="2" nodeType="withEffect">
                                  <p:stCondLst>
                                    <p:cond delay="0"/>
                                  </p:stCondLst>
                                  <p:childTnLst>
                                    <p:animRot by="21600000">
                                      <p:cBhvr>
                                        <p:cTn id="250" dur="2000" fill="hold"/>
                                        <p:tgtEl>
                                          <p:spTgt spid="12"/>
                                        </p:tgtEl>
                                        <p:attrNameLst>
                                          <p:attrName>r</p:attrName>
                                        </p:attrNameLst>
                                      </p:cBhvr>
                                    </p:animRot>
                                  </p:childTnLst>
                                </p:cTn>
                              </p:par>
                              <p:par>
                                <p:cTn id="251" presetID="8" presetClass="emph" presetSubtype="0" fill="hold" grpId="2" nodeType="withEffect">
                                  <p:stCondLst>
                                    <p:cond delay="0"/>
                                  </p:stCondLst>
                                  <p:childTnLst>
                                    <p:animRot by="21600000">
                                      <p:cBhvr>
                                        <p:cTn id="252" dur="2000" fill="hold"/>
                                        <p:tgtEl>
                                          <p:spTgt spid="13"/>
                                        </p:tgtEl>
                                        <p:attrNameLst>
                                          <p:attrName>r</p:attrName>
                                        </p:attrNameLst>
                                      </p:cBhvr>
                                    </p:animRot>
                                  </p:childTnLst>
                                </p:cTn>
                              </p:par>
                              <p:par>
                                <p:cTn id="253" presetID="8" presetClass="emph" presetSubtype="0" fill="hold" grpId="2" nodeType="withEffect">
                                  <p:stCondLst>
                                    <p:cond delay="0"/>
                                  </p:stCondLst>
                                  <p:childTnLst>
                                    <p:animRot by="21600000">
                                      <p:cBhvr>
                                        <p:cTn id="254" dur="2000" fill="hold"/>
                                        <p:tgtEl>
                                          <p:spTgt spid="14"/>
                                        </p:tgtEl>
                                        <p:attrNameLst>
                                          <p:attrName>r</p:attrName>
                                        </p:attrNameLst>
                                      </p:cBhvr>
                                    </p:animRot>
                                  </p:childTnLst>
                                </p:cTn>
                              </p:par>
                              <p:par>
                                <p:cTn id="255" presetID="8" presetClass="emph" presetSubtype="0" fill="hold" grpId="2" nodeType="withEffect">
                                  <p:stCondLst>
                                    <p:cond delay="0"/>
                                  </p:stCondLst>
                                  <p:childTnLst>
                                    <p:animRot by="21600000">
                                      <p:cBhvr>
                                        <p:cTn id="256" dur="2000" fill="hold"/>
                                        <p:tgtEl>
                                          <p:spTgt spid="15"/>
                                        </p:tgtEl>
                                        <p:attrNameLst>
                                          <p:attrName>r</p:attrName>
                                        </p:attrNameLst>
                                      </p:cBhvr>
                                    </p:animRot>
                                  </p:childTnLst>
                                </p:cTn>
                              </p:par>
                              <p:par>
                                <p:cTn id="257" presetID="8" presetClass="emph" presetSubtype="0" fill="hold" grpId="2" nodeType="withEffect">
                                  <p:stCondLst>
                                    <p:cond delay="0"/>
                                  </p:stCondLst>
                                  <p:childTnLst>
                                    <p:animRot by="21600000">
                                      <p:cBhvr>
                                        <p:cTn id="258" dur="2000" fill="hold"/>
                                        <p:tgtEl>
                                          <p:spTgt spid="16"/>
                                        </p:tgtEl>
                                        <p:attrNameLst>
                                          <p:attrName>r</p:attrName>
                                        </p:attrNameLst>
                                      </p:cBhvr>
                                    </p:animRot>
                                  </p:childTnLst>
                                </p:cTn>
                              </p:par>
                              <p:par>
                                <p:cTn id="259" presetID="8" presetClass="emph" presetSubtype="0" fill="hold" grpId="2" nodeType="withEffect">
                                  <p:stCondLst>
                                    <p:cond delay="0"/>
                                  </p:stCondLst>
                                  <p:childTnLst>
                                    <p:animRot by="21600000">
                                      <p:cBhvr>
                                        <p:cTn id="260" dur="2000" fill="hold"/>
                                        <p:tgtEl>
                                          <p:spTgt spid="17"/>
                                        </p:tgtEl>
                                        <p:attrNameLst>
                                          <p:attrName>r</p:attrName>
                                        </p:attrNameLst>
                                      </p:cBhvr>
                                    </p:animRot>
                                  </p:childTnLst>
                                </p:cTn>
                              </p:par>
                              <p:par>
                                <p:cTn id="261" presetID="8" presetClass="emph" presetSubtype="0" fill="hold" grpId="2" nodeType="withEffect">
                                  <p:stCondLst>
                                    <p:cond delay="0"/>
                                  </p:stCondLst>
                                  <p:childTnLst>
                                    <p:animRot by="21600000">
                                      <p:cBhvr>
                                        <p:cTn id="262" dur="2000" fill="hold"/>
                                        <p:tgtEl>
                                          <p:spTgt spid="18"/>
                                        </p:tgtEl>
                                        <p:attrNameLst>
                                          <p:attrName>r</p:attrName>
                                        </p:attrNameLst>
                                      </p:cBhvr>
                                    </p:animRot>
                                  </p:childTnLst>
                                </p:cTn>
                              </p:par>
                              <p:par>
                                <p:cTn id="263" presetID="8" presetClass="emph" presetSubtype="0" fill="hold" grpId="2" nodeType="withEffect">
                                  <p:stCondLst>
                                    <p:cond delay="0"/>
                                  </p:stCondLst>
                                  <p:childTnLst>
                                    <p:animRot by="-21600000">
                                      <p:cBhvr>
                                        <p:cTn id="264" dur="2000" fill="hold"/>
                                        <p:tgtEl>
                                          <p:spTgt spid="19"/>
                                        </p:tgtEl>
                                        <p:attrNameLst>
                                          <p:attrName>r</p:attrName>
                                        </p:attrNameLst>
                                      </p:cBhvr>
                                    </p:animRot>
                                  </p:childTnLst>
                                </p:cTn>
                              </p:par>
                              <p:par>
                                <p:cTn id="265" presetID="8" presetClass="emph" presetSubtype="0" fill="hold" grpId="2" nodeType="withEffect">
                                  <p:stCondLst>
                                    <p:cond delay="0"/>
                                  </p:stCondLst>
                                  <p:childTnLst>
                                    <p:animRot by="-21600000">
                                      <p:cBhvr>
                                        <p:cTn id="266" dur="2000" fill="hold"/>
                                        <p:tgtEl>
                                          <p:spTgt spid="20"/>
                                        </p:tgtEl>
                                        <p:attrNameLst>
                                          <p:attrName>r</p:attrName>
                                        </p:attrNameLst>
                                      </p:cBhvr>
                                    </p:animRot>
                                  </p:childTnLst>
                                </p:cTn>
                              </p:par>
                              <p:par>
                                <p:cTn id="267" presetID="8" presetClass="emph" presetSubtype="0" fill="hold" grpId="2" nodeType="withEffect">
                                  <p:stCondLst>
                                    <p:cond delay="0"/>
                                  </p:stCondLst>
                                  <p:childTnLst>
                                    <p:animRot by="-21600000">
                                      <p:cBhvr>
                                        <p:cTn id="268" dur="2000" fill="hold"/>
                                        <p:tgtEl>
                                          <p:spTgt spid="21"/>
                                        </p:tgtEl>
                                        <p:attrNameLst>
                                          <p:attrName>r</p:attrName>
                                        </p:attrNameLst>
                                      </p:cBhvr>
                                    </p:animRot>
                                  </p:childTnLst>
                                </p:cTn>
                              </p:par>
                              <p:par>
                                <p:cTn id="269" presetID="8" presetClass="emph" presetSubtype="0" fill="hold" grpId="2" nodeType="withEffect">
                                  <p:stCondLst>
                                    <p:cond delay="0"/>
                                  </p:stCondLst>
                                  <p:childTnLst>
                                    <p:animRot by="-21600000">
                                      <p:cBhvr>
                                        <p:cTn id="270" dur="2000" fill="hold"/>
                                        <p:tgtEl>
                                          <p:spTgt spid="22"/>
                                        </p:tgtEl>
                                        <p:attrNameLst>
                                          <p:attrName>r</p:attrName>
                                        </p:attrNameLst>
                                      </p:cBhvr>
                                    </p:animRot>
                                  </p:childTnLst>
                                </p:cTn>
                              </p:par>
                              <p:par>
                                <p:cTn id="271" presetID="8" presetClass="emph" presetSubtype="0" fill="hold" grpId="2" nodeType="withEffect">
                                  <p:stCondLst>
                                    <p:cond delay="0"/>
                                  </p:stCondLst>
                                  <p:childTnLst>
                                    <p:animRot by="-21600000">
                                      <p:cBhvr>
                                        <p:cTn id="272" dur="2000" fill="hold"/>
                                        <p:tgtEl>
                                          <p:spTgt spid="23"/>
                                        </p:tgtEl>
                                        <p:attrNameLst>
                                          <p:attrName>r</p:attrName>
                                        </p:attrNameLst>
                                      </p:cBhvr>
                                    </p:animRot>
                                  </p:childTnLst>
                                </p:cTn>
                              </p:par>
                              <p:par>
                                <p:cTn id="273" presetID="8" presetClass="emph" presetSubtype="0" fill="hold" grpId="2" nodeType="withEffect">
                                  <p:stCondLst>
                                    <p:cond delay="0"/>
                                  </p:stCondLst>
                                  <p:childTnLst>
                                    <p:animRot by="-21600000">
                                      <p:cBhvr>
                                        <p:cTn id="274" dur="2000" fill="hold"/>
                                        <p:tgtEl>
                                          <p:spTgt spid="24"/>
                                        </p:tgtEl>
                                        <p:attrNameLst>
                                          <p:attrName>r</p:attrName>
                                        </p:attrNameLst>
                                      </p:cBhvr>
                                    </p:animRot>
                                  </p:childTnLst>
                                </p:cTn>
                              </p:par>
                              <p:par>
                                <p:cTn id="275" presetID="8" presetClass="emph" presetSubtype="0" fill="hold" grpId="2" nodeType="withEffect">
                                  <p:stCondLst>
                                    <p:cond delay="0"/>
                                  </p:stCondLst>
                                  <p:childTnLst>
                                    <p:animRot by="-21600000">
                                      <p:cBhvr>
                                        <p:cTn id="276" dur="2000" fill="hold"/>
                                        <p:tgtEl>
                                          <p:spTgt spid="25"/>
                                        </p:tgtEl>
                                        <p:attrNameLst>
                                          <p:attrName>r</p:attrName>
                                        </p:attrNameLst>
                                      </p:cBhvr>
                                    </p:animRot>
                                  </p:childTnLst>
                                </p:cTn>
                              </p:par>
                              <p:par>
                                <p:cTn id="277" presetID="8" presetClass="emph" presetSubtype="0" fill="hold" grpId="2" nodeType="withEffect">
                                  <p:stCondLst>
                                    <p:cond delay="0"/>
                                  </p:stCondLst>
                                  <p:childTnLst>
                                    <p:animRot by="-21600000">
                                      <p:cBhvr>
                                        <p:cTn id="278" dur="2000" fill="hold"/>
                                        <p:tgtEl>
                                          <p:spTgt spid="26"/>
                                        </p:tgtEl>
                                        <p:attrNameLst>
                                          <p:attrName>r</p:attrName>
                                        </p:attrNameLst>
                                      </p:cBhvr>
                                    </p:animRot>
                                  </p:childTnLst>
                                </p:cTn>
                              </p:par>
                              <p:par>
                                <p:cTn id="279" presetID="8" presetClass="emph" presetSubtype="0" fill="hold" grpId="2" nodeType="withEffect">
                                  <p:stCondLst>
                                    <p:cond delay="0"/>
                                  </p:stCondLst>
                                  <p:childTnLst>
                                    <p:animRot by="-21600000">
                                      <p:cBhvr>
                                        <p:cTn id="280" dur="2000" fill="hold"/>
                                        <p:tgtEl>
                                          <p:spTgt spid="27"/>
                                        </p:tgtEl>
                                        <p:attrNameLst>
                                          <p:attrName>r</p:attrName>
                                        </p:attrNameLst>
                                      </p:cBhvr>
                                    </p:animRot>
                                  </p:childTnLst>
                                </p:cTn>
                              </p:par>
                              <p:par>
                                <p:cTn id="281" presetID="8" presetClass="emph" presetSubtype="0" fill="hold" grpId="2" nodeType="withEffect">
                                  <p:stCondLst>
                                    <p:cond delay="0"/>
                                  </p:stCondLst>
                                  <p:childTnLst>
                                    <p:animRot by="-21600000">
                                      <p:cBhvr>
                                        <p:cTn id="282" dur="2000" fill="hold"/>
                                        <p:tgtEl>
                                          <p:spTgt spid="28"/>
                                        </p:tgtEl>
                                        <p:attrNameLst>
                                          <p:attrName>r</p:attrName>
                                        </p:attrNameLst>
                                      </p:cBhvr>
                                    </p:animRot>
                                  </p:childTnLst>
                                </p:cTn>
                              </p:par>
                              <p:par>
                                <p:cTn id="283" presetID="8" presetClass="emph" presetSubtype="0" fill="hold" grpId="2" nodeType="withEffect">
                                  <p:stCondLst>
                                    <p:cond delay="0"/>
                                  </p:stCondLst>
                                  <p:childTnLst>
                                    <p:animRot by="-21600000">
                                      <p:cBhvr>
                                        <p:cTn id="284" dur="2000" fill="hold"/>
                                        <p:tgtEl>
                                          <p:spTgt spid="29"/>
                                        </p:tgtEl>
                                        <p:attrNameLst>
                                          <p:attrName>r</p:attrName>
                                        </p:attrNameLst>
                                      </p:cBhvr>
                                    </p:animRot>
                                  </p:childTnLst>
                                </p:cTn>
                              </p:par>
                              <p:par>
                                <p:cTn id="285" presetID="8" presetClass="emph" presetSubtype="0" fill="hold" grpId="2" nodeType="withEffect">
                                  <p:stCondLst>
                                    <p:cond delay="0"/>
                                  </p:stCondLst>
                                  <p:childTnLst>
                                    <p:animRot by="-21600000">
                                      <p:cBhvr>
                                        <p:cTn id="286" dur="2000" fill="hold"/>
                                        <p:tgtEl>
                                          <p:spTgt spid="30"/>
                                        </p:tgtEl>
                                        <p:attrNameLst>
                                          <p:attrName>r</p:attrName>
                                        </p:attrNameLst>
                                      </p:cBhvr>
                                    </p:animRot>
                                  </p:childTnLst>
                                </p:cTn>
                              </p:par>
                              <p:par>
                                <p:cTn id="287" presetID="8" presetClass="emph" presetSubtype="0" fill="hold" grpId="2" nodeType="withEffect">
                                  <p:stCondLst>
                                    <p:cond delay="0"/>
                                  </p:stCondLst>
                                  <p:childTnLst>
                                    <p:animRot by="-21600000">
                                      <p:cBhvr>
                                        <p:cTn id="288" dur="2000" fill="hold"/>
                                        <p:tgtEl>
                                          <p:spTgt spid="31"/>
                                        </p:tgtEl>
                                        <p:attrNameLst>
                                          <p:attrName>r</p:attrName>
                                        </p:attrNameLst>
                                      </p:cBhvr>
                                    </p:animRot>
                                  </p:childTnLst>
                                </p:cTn>
                              </p:par>
                              <p:par>
                                <p:cTn id="289" presetID="8" presetClass="emph" presetSubtype="0" fill="hold" grpId="2" nodeType="withEffect">
                                  <p:stCondLst>
                                    <p:cond delay="0"/>
                                  </p:stCondLst>
                                  <p:childTnLst>
                                    <p:animRot by="-21600000">
                                      <p:cBhvr>
                                        <p:cTn id="290" dur="2000" fill="hold"/>
                                        <p:tgtEl>
                                          <p:spTgt spid="32"/>
                                        </p:tgtEl>
                                        <p:attrNameLst>
                                          <p:attrName>r</p:attrName>
                                        </p:attrNameLst>
                                      </p:cBhvr>
                                    </p:animRot>
                                  </p:childTnLst>
                                </p:cTn>
                              </p:par>
                              <p:par>
                                <p:cTn id="291" presetID="8" presetClass="emph" presetSubtype="0" fill="hold" grpId="2" nodeType="withEffect">
                                  <p:stCondLst>
                                    <p:cond delay="0"/>
                                  </p:stCondLst>
                                  <p:childTnLst>
                                    <p:animRot by="-21600000">
                                      <p:cBhvr>
                                        <p:cTn id="292" dur="2000" fill="hold"/>
                                        <p:tgtEl>
                                          <p:spTgt spid="33"/>
                                        </p:tgtEl>
                                        <p:attrNameLst>
                                          <p:attrName>r</p:attrName>
                                        </p:attrNameLst>
                                      </p:cBhvr>
                                    </p:animRot>
                                  </p:childTnLst>
                                </p:cTn>
                              </p:par>
                              <p:par>
                                <p:cTn id="293" presetID="8" presetClass="emph" presetSubtype="0" fill="hold" grpId="2" nodeType="withEffect">
                                  <p:stCondLst>
                                    <p:cond delay="0"/>
                                  </p:stCondLst>
                                  <p:childTnLst>
                                    <p:animRot by="-21600000">
                                      <p:cBhvr>
                                        <p:cTn id="294" dur="2000" fill="hold"/>
                                        <p:tgtEl>
                                          <p:spTgt spid="34"/>
                                        </p:tgtEl>
                                        <p:attrNameLst>
                                          <p:attrName>r</p:attrName>
                                        </p:attrNameLst>
                                      </p:cBhvr>
                                    </p:animRot>
                                  </p:childTnLst>
                                </p:cTn>
                              </p:par>
                            </p:childTnLst>
                          </p:cTn>
                        </p:par>
                        <p:par>
                          <p:cTn id="295" fill="hold">
                            <p:stCondLst>
                              <p:cond delay="2000"/>
                            </p:stCondLst>
                            <p:childTnLst>
                              <p:par>
                                <p:cTn id="296" presetID="2" presetClass="exit" presetSubtype="4" fill="hold" grpId="3" nodeType="afterEffect">
                                  <p:stCondLst>
                                    <p:cond delay="0"/>
                                  </p:stCondLst>
                                  <p:childTnLst>
                                    <p:anim calcmode="lin" valueType="num">
                                      <p:cBhvr additive="base">
                                        <p:cTn id="297" dur="2000"/>
                                        <p:tgtEl>
                                          <p:spTgt spid="3"/>
                                        </p:tgtEl>
                                        <p:attrNameLst>
                                          <p:attrName>ppt_x</p:attrName>
                                        </p:attrNameLst>
                                      </p:cBhvr>
                                      <p:tavLst>
                                        <p:tav tm="0">
                                          <p:val>
                                            <p:strVal val="ppt_x"/>
                                          </p:val>
                                        </p:tav>
                                        <p:tav tm="100000">
                                          <p:val>
                                            <p:strVal val="ppt_x"/>
                                          </p:val>
                                        </p:tav>
                                      </p:tavLst>
                                    </p:anim>
                                    <p:anim calcmode="lin" valueType="num">
                                      <p:cBhvr additive="base">
                                        <p:cTn id="298" dur="2000"/>
                                        <p:tgtEl>
                                          <p:spTgt spid="3"/>
                                        </p:tgtEl>
                                        <p:attrNameLst>
                                          <p:attrName>ppt_y</p:attrName>
                                        </p:attrNameLst>
                                      </p:cBhvr>
                                      <p:tavLst>
                                        <p:tav tm="0">
                                          <p:val>
                                            <p:strVal val="ppt_y"/>
                                          </p:val>
                                        </p:tav>
                                        <p:tav tm="100000">
                                          <p:val>
                                            <p:strVal val="1+ppt_h/2"/>
                                          </p:val>
                                        </p:tav>
                                      </p:tavLst>
                                    </p:anim>
                                    <p:set>
                                      <p:cBhvr>
                                        <p:cTn id="299" dur="1" fill="hold">
                                          <p:stCondLst>
                                            <p:cond delay="1999"/>
                                          </p:stCondLst>
                                        </p:cTn>
                                        <p:tgtEl>
                                          <p:spTgt spid="3"/>
                                        </p:tgtEl>
                                        <p:attrNameLst>
                                          <p:attrName>style.visibility</p:attrName>
                                        </p:attrNameLst>
                                      </p:cBhvr>
                                      <p:to>
                                        <p:strVal val="hidden"/>
                                      </p:to>
                                    </p:set>
                                  </p:childTnLst>
                                </p:cTn>
                              </p:par>
                              <p:par>
                                <p:cTn id="300" presetID="2" presetClass="exit" presetSubtype="4" fill="hold" grpId="3" nodeType="withEffect">
                                  <p:stCondLst>
                                    <p:cond delay="0"/>
                                  </p:stCondLst>
                                  <p:childTnLst>
                                    <p:anim calcmode="lin" valueType="num">
                                      <p:cBhvr additive="base">
                                        <p:cTn id="301" dur="2000"/>
                                        <p:tgtEl>
                                          <p:spTgt spid="4"/>
                                        </p:tgtEl>
                                        <p:attrNameLst>
                                          <p:attrName>ppt_x</p:attrName>
                                        </p:attrNameLst>
                                      </p:cBhvr>
                                      <p:tavLst>
                                        <p:tav tm="0">
                                          <p:val>
                                            <p:strVal val="ppt_x"/>
                                          </p:val>
                                        </p:tav>
                                        <p:tav tm="100000">
                                          <p:val>
                                            <p:strVal val="ppt_x"/>
                                          </p:val>
                                        </p:tav>
                                      </p:tavLst>
                                    </p:anim>
                                    <p:anim calcmode="lin" valueType="num">
                                      <p:cBhvr additive="base">
                                        <p:cTn id="302" dur="2000"/>
                                        <p:tgtEl>
                                          <p:spTgt spid="4"/>
                                        </p:tgtEl>
                                        <p:attrNameLst>
                                          <p:attrName>ppt_y</p:attrName>
                                        </p:attrNameLst>
                                      </p:cBhvr>
                                      <p:tavLst>
                                        <p:tav tm="0">
                                          <p:val>
                                            <p:strVal val="ppt_y"/>
                                          </p:val>
                                        </p:tav>
                                        <p:tav tm="100000">
                                          <p:val>
                                            <p:strVal val="1+ppt_h/2"/>
                                          </p:val>
                                        </p:tav>
                                      </p:tavLst>
                                    </p:anim>
                                    <p:set>
                                      <p:cBhvr>
                                        <p:cTn id="303" dur="1" fill="hold">
                                          <p:stCondLst>
                                            <p:cond delay="1999"/>
                                          </p:stCondLst>
                                        </p:cTn>
                                        <p:tgtEl>
                                          <p:spTgt spid="4"/>
                                        </p:tgtEl>
                                        <p:attrNameLst>
                                          <p:attrName>style.visibility</p:attrName>
                                        </p:attrNameLst>
                                      </p:cBhvr>
                                      <p:to>
                                        <p:strVal val="hidden"/>
                                      </p:to>
                                    </p:set>
                                  </p:childTnLst>
                                </p:cTn>
                              </p:par>
                              <p:par>
                                <p:cTn id="304" presetID="2" presetClass="exit" presetSubtype="4" fill="hold" grpId="3" nodeType="withEffect">
                                  <p:stCondLst>
                                    <p:cond delay="0"/>
                                  </p:stCondLst>
                                  <p:childTnLst>
                                    <p:anim calcmode="lin" valueType="num">
                                      <p:cBhvr additive="base">
                                        <p:cTn id="305" dur="2000"/>
                                        <p:tgtEl>
                                          <p:spTgt spid="5"/>
                                        </p:tgtEl>
                                        <p:attrNameLst>
                                          <p:attrName>ppt_x</p:attrName>
                                        </p:attrNameLst>
                                      </p:cBhvr>
                                      <p:tavLst>
                                        <p:tav tm="0">
                                          <p:val>
                                            <p:strVal val="ppt_x"/>
                                          </p:val>
                                        </p:tav>
                                        <p:tav tm="100000">
                                          <p:val>
                                            <p:strVal val="ppt_x"/>
                                          </p:val>
                                        </p:tav>
                                      </p:tavLst>
                                    </p:anim>
                                    <p:anim calcmode="lin" valueType="num">
                                      <p:cBhvr additive="base">
                                        <p:cTn id="306" dur="2000"/>
                                        <p:tgtEl>
                                          <p:spTgt spid="5"/>
                                        </p:tgtEl>
                                        <p:attrNameLst>
                                          <p:attrName>ppt_y</p:attrName>
                                        </p:attrNameLst>
                                      </p:cBhvr>
                                      <p:tavLst>
                                        <p:tav tm="0">
                                          <p:val>
                                            <p:strVal val="ppt_y"/>
                                          </p:val>
                                        </p:tav>
                                        <p:tav tm="100000">
                                          <p:val>
                                            <p:strVal val="1+ppt_h/2"/>
                                          </p:val>
                                        </p:tav>
                                      </p:tavLst>
                                    </p:anim>
                                    <p:set>
                                      <p:cBhvr>
                                        <p:cTn id="307" dur="1" fill="hold">
                                          <p:stCondLst>
                                            <p:cond delay="1999"/>
                                          </p:stCondLst>
                                        </p:cTn>
                                        <p:tgtEl>
                                          <p:spTgt spid="5"/>
                                        </p:tgtEl>
                                        <p:attrNameLst>
                                          <p:attrName>style.visibility</p:attrName>
                                        </p:attrNameLst>
                                      </p:cBhvr>
                                      <p:to>
                                        <p:strVal val="hidden"/>
                                      </p:to>
                                    </p:set>
                                  </p:childTnLst>
                                </p:cTn>
                              </p:par>
                              <p:par>
                                <p:cTn id="308" presetID="2" presetClass="exit" presetSubtype="4" fill="hold" grpId="3" nodeType="withEffect">
                                  <p:stCondLst>
                                    <p:cond delay="0"/>
                                  </p:stCondLst>
                                  <p:childTnLst>
                                    <p:anim calcmode="lin" valueType="num">
                                      <p:cBhvr additive="base">
                                        <p:cTn id="309" dur="2000"/>
                                        <p:tgtEl>
                                          <p:spTgt spid="6"/>
                                        </p:tgtEl>
                                        <p:attrNameLst>
                                          <p:attrName>ppt_x</p:attrName>
                                        </p:attrNameLst>
                                      </p:cBhvr>
                                      <p:tavLst>
                                        <p:tav tm="0">
                                          <p:val>
                                            <p:strVal val="ppt_x"/>
                                          </p:val>
                                        </p:tav>
                                        <p:tav tm="100000">
                                          <p:val>
                                            <p:strVal val="ppt_x"/>
                                          </p:val>
                                        </p:tav>
                                      </p:tavLst>
                                    </p:anim>
                                    <p:anim calcmode="lin" valueType="num">
                                      <p:cBhvr additive="base">
                                        <p:cTn id="310" dur="2000"/>
                                        <p:tgtEl>
                                          <p:spTgt spid="6"/>
                                        </p:tgtEl>
                                        <p:attrNameLst>
                                          <p:attrName>ppt_y</p:attrName>
                                        </p:attrNameLst>
                                      </p:cBhvr>
                                      <p:tavLst>
                                        <p:tav tm="0">
                                          <p:val>
                                            <p:strVal val="ppt_y"/>
                                          </p:val>
                                        </p:tav>
                                        <p:tav tm="100000">
                                          <p:val>
                                            <p:strVal val="1+ppt_h/2"/>
                                          </p:val>
                                        </p:tav>
                                      </p:tavLst>
                                    </p:anim>
                                    <p:set>
                                      <p:cBhvr>
                                        <p:cTn id="311" dur="1" fill="hold">
                                          <p:stCondLst>
                                            <p:cond delay="1999"/>
                                          </p:stCondLst>
                                        </p:cTn>
                                        <p:tgtEl>
                                          <p:spTgt spid="6"/>
                                        </p:tgtEl>
                                        <p:attrNameLst>
                                          <p:attrName>style.visibility</p:attrName>
                                        </p:attrNameLst>
                                      </p:cBhvr>
                                      <p:to>
                                        <p:strVal val="hidden"/>
                                      </p:to>
                                    </p:set>
                                  </p:childTnLst>
                                </p:cTn>
                              </p:par>
                              <p:par>
                                <p:cTn id="312" presetID="2" presetClass="exit" presetSubtype="4" fill="hold" grpId="3" nodeType="withEffect">
                                  <p:stCondLst>
                                    <p:cond delay="0"/>
                                  </p:stCondLst>
                                  <p:childTnLst>
                                    <p:anim calcmode="lin" valueType="num">
                                      <p:cBhvr additive="base">
                                        <p:cTn id="313" dur="2000"/>
                                        <p:tgtEl>
                                          <p:spTgt spid="7"/>
                                        </p:tgtEl>
                                        <p:attrNameLst>
                                          <p:attrName>ppt_x</p:attrName>
                                        </p:attrNameLst>
                                      </p:cBhvr>
                                      <p:tavLst>
                                        <p:tav tm="0">
                                          <p:val>
                                            <p:strVal val="ppt_x"/>
                                          </p:val>
                                        </p:tav>
                                        <p:tav tm="100000">
                                          <p:val>
                                            <p:strVal val="ppt_x"/>
                                          </p:val>
                                        </p:tav>
                                      </p:tavLst>
                                    </p:anim>
                                    <p:anim calcmode="lin" valueType="num">
                                      <p:cBhvr additive="base">
                                        <p:cTn id="314" dur="2000"/>
                                        <p:tgtEl>
                                          <p:spTgt spid="7"/>
                                        </p:tgtEl>
                                        <p:attrNameLst>
                                          <p:attrName>ppt_y</p:attrName>
                                        </p:attrNameLst>
                                      </p:cBhvr>
                                      <p:tavLst>
                                        <p:tav tm="0">
                                          <p:val>
                                            <p:strVal val="ppt_y"/>
                                          </p:val>
                                        </p:tav>
                                        <p:tav tm="100000">
                                          <p:val>
                                            <p:strVal val="1+ppt_h/2"/>
                                          </p:val>
                                        </p:tav>
                                      </p:tavLst>
                                    </p:anim>
                                    <p:set>
                                      <p:cBhvr>
                                        <p:cTn id="315" dur="1" fill="hold">
                                          <p:stCondLst>
                                            <p:cond delay="1999"/>
                                          </p:stCondLst>
                                        </p:cTn>
                                        <p:tgtEl>
                                          <p:spTgt spid="7"/>
                                        </p:tgtEl>
                                        <p:attrNameLst>
                                          <p:attrName>style.visibility</p:attrName>
                                        </p:attrNameLst>
                                      </p:cBhvr>
                                      <p:to>
                                        <p:strVal val="hidden"/>
                                      </p:to>
                                    </p:set>
                                  </p:childTnLst>
                                </p:cTn>
                              </p:par>
                              <p:par>
                                <p:cTn id="316" presetID="2" presetClass="exit" presetSubtype="4" fill="hold" grpId="3" nodeType="withEffect">
                                  <p:stCondLst>
                                    <p:cond delay="0"/>
                                  </p:stCondLst>
                                  <p:childTnLst>
                                    <p:anim calcmode="lin" valueType="num">
                                      <p:cBhvr additive="base">
                                        <p:cTn id="317" dur="2000"/>
                                        <p:tgtEl>
                                          <p:spTgt spid="8"/>
                                        </p:tgtEl>
                                        <p:attrNameLst>
                                          <p:attrName>ppt_x</p:attrName>
                                        </p:attrNameLst>
                                      </p:cBhvr>
                                      <p:tavLst>
                                        <p:tav tm="0">
                                          <p:val>
                                            <p:strVal val="ppt_x"/>
                                          </p:val>
                                        </p:tav>
                                        <p:tav tm="100000">
                                          <p:val>
                                            <p:strVal val="ppt_x"/>
                                          </p:val>
                                        </p:tav>
                                      </p:tavLst>
                                    </p:anim>
                                    <p:anim calcmode="lin" valueType="num">
                                      <p:cBhvr additive="base">
                                        <p:cTn id="318" dur="2000"/>
                                        <p:tgtEl>
                                          <p:spTgt spid="8"/>
                                        </p:tgtEl>
                                        <p:attrNameLst>
                                          <p:attrName>ppt_y</p:attrName>
                                        </p:attrNameLst>
                                      </p:cBhvr>
                                      <p:tavLst>
                                        <p:tav tm="0">
                                          <p:val>
                                            <p:strVal val="ppt_y"/>
                                          </p:val>
                                        </p:tav>
                                        <p:tav tm="100000">
                                          <p:val>
                                            <p:strVal val="1+ppt_h/2"/>
                                          </p:val>
                                        </p:tav>
                                      </p:tavLst>
                                    </p:anim>
                                    <p:set>
                                      <p:cBhvr>
                                        <p:cTn id="319" dur="1" fill="hold">
                                          <p:stCondLst>
                                            <p:cond delay="1999"/>
                                          </p:stCondLst>
                                        </p:cTn>
                                        <p:tgtEl>
                                          <p:spTgt spid="8"/>
                                        </p:tgtEl>
                                        <p:attrNameLst>
                                          <p:attrName>style.visibility</p:attrName>
                                        </p:attrNameLst>
                                      </p:cBhvr>
                                      <p:to>
                                        <p:strVal val="hidden"/>
                                      </p:to>
                                    </p:set>
                                  </p:childTnLst>
                                </p:cTn>
                              </p:par>
                              <p:par>
                                <p:cTn id="320" presetID="2" presetClass="exit" presetSubtype="4" fill="hold" grpId="3" nodeType="withEffect">
                                  <p:stCondLst>
                                    <p:cond delay="0"/>
                                  </p:stCondLst>
                                  <p:childTnLst>
                                    <p:anim calcmode="lin" valueType="num">
                                      <p:cBhvr additive="base">
                                        <p:cTn id="321" dur="2000"/>
                                        <p:tgtEl>
                                          <p:spTgt spid="9"/>
                                        </p:tgtEl>
                                        <p:attrNameLst>
                                          <p:attrName>ppt_x</p:attrName>
                                        </p:attrNameLst>
                                      </p:cBhvr>
                                      <p:tavLst>
                                        <p:tav tm="0">
                                          <p:val>
                                            <p:strVal val="ppt_x"/>
                                          </p:val>
                                        </p:tav>
                                        <p:tav tm="100000">
                                          <p:val>
                                            <p:strVal val="ppt_x"/>
                                          </p:val>
                                        </p:tav>
                                      </p:tavLst>
                                    </p:anim>
                                    <p:anim calcmode="lin" valueType="num">
                                      <p:cBhvr additive="base">
                                        <p:cTn id="322" dur="2000"/>
                                        <p:tgtEl>
                                          <p:spTgt spid="9"/>
                                        </p:tgtEl>
                                        <p:attrNameLst>
                                          <p:attrName>ppt_y</p:attrName>
                                        </p:attrNameLst>
                                      </p:cBhvr>
                                      <p:tavLst>
                                        <p:tav tm="0">
                                          <p:val>
                                            <p:strVal val="ppt_y"/>
                                          </p:val>
                                        </p:tav>
                                        <p:tav tm="100000">
                                          <p:val>
                                            <p:strVal val="1+ppt_h/2"/>
                                          </p:val>
                                        </p:tav>
                                      </p:tavLst>
                                    </p:anim>
                                    <p:set>
                                      <p:cBhvr>
                                        <p:cTn id="323" dur="1" fill="hold">
                                          <p:stCondLst>
                                            <p:cond delay="1999"/>
                                          </p:stCondLst>
                                        </p:cTn>
                                        <p:tgtEl>
                                          <p:spTgt spid="9"/>
                                        </p:tgtEl>
                                        <p:attrNameLst>
                                          <p:attrName>style.visibility</p:attrName>
                                        </p:attrNameLst>
                                      </p:cBhvr>
                                      <p:to>
                                        <p:strVal val="hidden"/>
                                      </p:to>
                                    </p:set>
                                  </p:childTnLst>
                                </p:cTn>
                              </p:par>
                              <p:par>
                                <p:cTn id="324" presetID="2" presetClass="exit" presetSubtype="4" fill="hold" grpId="3" nodeType="withEffect">
                                  <p:stCondLst>
                                    <p:cond delay="0"/>
                                  </p:stCondLst>
                                  <p:childTnLst>
                                    <p:anim calcmode="lin" valueType="num">
                                      <p:cBhvr additive="base">
                                        <p:cTn id="325" dur="2000"/>
                                        <p:tgtEl>
                                          <p:spTgt spid="10"/>
                                        </p:tgtEl>
                                        <p:attrNameLst>
                                          <p:attrName>ppt_x</p:attrName>
                                        </p:attrNameLst>
                                      </p:cBhvr>
                                      <p:tavLst>
                                        <p:tav tm="0">
                                          <p:val>
                                            <p:strVal val="ppt_x"/>
                                          </p:val>
                                        </p:tav>
                                        <p:tav tm="100000">
                                          <p:val>
                                            <p:strVal val="ppt_x"/>
                                          </p:val>
                                        </p:tav>
                                      </p:tavLst>
                                    </p:anim>
                                    <p:anim calcmode="lin" valueType="num">
                                      <p:cBhvr additive="base">
                                        <p:cTn id="326" dur="2000"/>
                                        <p:tgtEl>
                                          <p:spTgt spid="10"/>
                                        </p:tgtEl>
                                        <p:attrNameLst>
                                          <p:attrName>ppt_y</p:attrName>
                                        </p:attrNameLst>
                                      </p:cBhvr>
                                      <p:tavLst>
                                        <p:tav tm="0">
                                          <p:val>
                                            <p:strVal val="ppt_y"/>
                                          </p:val>
                                        </p:tav>
                                        <p:tav tm="100000">
                                          <p:val>
                                            <p:strVal val="1+ppt_h/2"/>
                                          </p:val>
                                        </p:tav>
                                      </p:tavLst>
                                    </p:anim>
                                    <p:set>
                                      <p:cBhvr>
                                        <p:cTn id="327" dur="1" fill="hold">
                                          <p:stCondLst>
                                            <p:cond delay="1999"/>
                                          </p:stCondLst>
                                        </p:cTn>
                                        <p:tgtEl>
                                          <p:spTgt spid="10"/>
                                        </p:tgtEl>
                                        <p:attrNameLst>
                                          <p:attrName>style.visibility</p:attrName>
                                        </p:attrNameLst>
                                      </p:cBhvr>
                                      <p:to>
                                        <p:strVal val="hidden"/>
                                      </p:to>
                                    </p:set>
                                  </p:childTnLst>
                                </p:cTn>
                              </p:par>
                              <p:par>
                                <p:cTn id="328" presetID="2" presetClass="exit" presetSubtype="4" fill="hold" grpId="3" nodeType="withEffect">
                                  <p:stCondLst>
                                    <p:cond delay="0"/>
                                  </p:stCondLst>
                                  <p:childTnLst>
                                    <p:anim calcmode="lin" valueType="num">
                                      <p:cBhvr additive="base">
                                        <p:cTn id="329" dur="2000"/>
                                        <p:tgtEl>
                                          <p:spTgt spid="11"/>
                                        </p:tgtEl>
                                        <p:attrNameLst>
                                          <p:attrName>ppt_x</p:attrName>
                                        </p:attrNameLst>
                                      </p:cBhvr>
                                      <p:tavLst>
                                        <p:tav tm="0">
                                          <p:val>
                                            <p:strVal val="ppt_x"/>
                                          </p:val>
                                        </p:tav>
                                        <p:tav tm="100000">
                                          <p:val>
                                            <p:strVal val="ppt_x"/>
                                          </p:val>
                                        </p:tav>
                                      </p:tavLst>
                                    </p:anim>
                                    <p:anim calcmode="lin" valueType="num">
                                      <p:cBhvr additive="base">
                                        <p:cTn id="330" dur="2000"/>
                                        <p:tgtEl>
                                          <p:spTgt spid="11"/>
                                        </p:tgtEl>
                                        <p:attrNameLst>
                                          <p:attrName>ppt_y</p:attrName>
                                        </p:attrNameLst>
                                      </p:cBhvr>
                                      <p:tavLst>
                                        <p:tav tm="0">
                                          <p:val>
                                            <p:strVal val="ppt_y"/>
                                          </p:val>
                                        </p:tav>
                                        <p:tav tm="100000">
                                          <p:val>
                                            <p:strVal val="1+ppt_h/2"/>
                                          </p:val>
                                        </p:tav>
                                      </p:tavLst>
                                    </p:anim>
                                    <p:set>
                                      <p:cBhvr>
                                        <p:cTn id="331" dur="1" fill="hold">
                                          <p:stCondLst>
                                            <p:cond delay="1999"/>
                                          </p:stCondLst>
                                        </p:cTn>
                                        <p:tgtEl>
                                          <p:spTgt spid="11"/>
                                        </p:tgtEl>
                                        <p:attrNameLst>
                                          <p:attrName>style.visibility</p:attrName>
                                        </p:attrNameLst>
                                      </p:cBhvr>
                                      <p:to>
                                        <p:strVal val="hidden"/>
                                      </p:to>
                                    </p:set>
                                  </p:childTnLst>
                                </p:cTn>
                              </p:par>
                              <p:par>
                                <p:cTn id="332" presetID="2" presetClass="exit" presetSubtype="4" fill="hold" grpId="3" nodeType="withEffect">
                                  <p:stCondLst>
                                    <p:cond delay="0"/>
                                  </p:stCondLst>
                                  <p:childTnLst>
                                    <p:anim calcmode="lin" valueType="num">
                                      <p:cBhvr additive="base">
                                        <p:cTn id="333" dur="2000"/>
                                        <p:tgtEl>
                                          <p:spTgt spid="12"/>
                                        </p:tgtEl>
                                        <p:attrNameLst>
                                          <p:attrName>ppt_x</p:attrName>
                                        </p:attrNameLst>
                                      </p:cBhvr>
                                      <p:tavLst>
                                        <p:tav tm="0">
                                          <p:val>
                                            <p:strVal val="ppt_x"/>
                                          </p:val>
                                        </p:tav>
                                        <p:tav tm="100000">
                                          <p:val>
                                            <p:strVal val="ppt_x"/>
                                          </p:val>
                                        </p:tav>
                                      </p:tavLst>
                                    </p:anim>
                                    <p:anim calcmode="lin" valueType="num">
                                      <p:cBhvr additive="base">
                                        <p:cTn id="334" dur="2000"/>
                                        <p:tgtEl>
                                          <p:spTgt spid="12"/>
                                        </p:tgtEl>
                                        <p:attrNameLst>
                                          <p:attrName>ppt_y</p:attrName>
                                        </p:attrNameLst>
                                      </p:cBhvr>
                                      <p:tavLst>
                                        <p:tav tm="0">
                                          <p:val>
                                            <p:strVal val="ppt_y"/>
                                          </p:val>
                                        </p:tav>
                                        <p:tav tm="100000">
                                          <p:val>
                                            <p:strVal val="1+ppt_h/2"/>
                                          </p:val>
                                        </p:tav>
                                      </p:tavLst>
                                    </p:anim>
                                    <p:set>
                                      <p:cBhvr>
                                        <p:cTn id="335" dur="1" fill="hold">
                                          <p:stCondLst>
                                            <p:cond delay="1999"/>
                                          </p:stCondLst>
                                        </p:cTn>
                                        <p:tgtEl>
                                          <p:spTgt spid="12"/>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2000"/>
                                        <p:tgtEl>
                                          <p:spTgt spid="13"/>
                                        </p:tgtEl>
                                        <p:attrNameLst>
                                          <p:attrName>ppt_x</p:attrName>
                                        </p:attrNameLst>
                                      </p:cBhvr>
                                      <p:tavLst>
                                        <p:tav tm="0">
                                          <p:val>
                                            <p:strVal val="ppt_x"/>
                                          </p:val>
                                        </p:tav>
                                        <p:tav tm="100000">
                                          <p:val>
                                            <p:strVal val="ppt_x"/>
                                          </p:val>
                                        </p:tav>
                                      </p:tavLst>
                                    </p:anim>
                                    <p:anim calcmode="lin" valueType="num">
                                      <p:cBhvr additive="base">
                                        <p:cTn id="338" dur="2000"/>
                                        <p:tgtEl>
                                          <p:spTgt spid="13"/>
                                        </p:tgtEl>
                                        <p:attrNameLst>
                                          <p:attrName>ppt_y</p:attrName>
                                        </p:attrNameLst>
                                      </p:cBhvr>
                                      <p:tavLst>
                                        <p:tav tm="0">
                                          <p:val>
                                            <p:strVal val="ppt_y"/>
                                          </p:val>
                                        </p:tav>
                                        <p:tav tm="100000">
                                          <p:val>
                                            <p:strVal val="1+ppt_h/2"/>
                                          </p:val>
                                        </p:tav>
                                      </p:tavLst>
                                    </p:anim>
                                    <p:set>
                                      <p:cBhvr>
                                        <p:cTn id="339" dur="1" fill="hold">
                                          <p:stCondLst>
                                            <p:cond delay="1999"/>
                                          </p:stCondLst>
                                        </p:cTn>
                                        <p:tgtEl>
                                          <p:spTgt spid="13"/>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2000"/>
                                        <p:tgtEl>
                                          <p:spTgt spid="14"/>
                                        </p:tgtEl>
                                        <p:attrNameLst>
                                          <p:attrName>ppt_x</p:attrName>
                                        </p:attrNameLst>
                                      </p:cBhvr>
                                      <p:tavLst>
                                        <p:tav tm="0">
                                          <p:val>
                                            <p:strVal val="ppt_x"/>
                                          </p:val>
                                        </p:tav>
                                        <p:tav tm="100000">
                                          <p:val>
                                            <p:strVal val="ppt_x"/>
                                          </p:val>
                                        </p:tav>
                                      </p:tavLst>
                                    </p:anim>
                                    <p:anim calcmode="lin" valueType="num">
                                      <p:cBhvr additive="base">
                                        <p:cTn id="342" dur="2000"/>
                                        <p:tgtEl>
                                          <p:spTgt spid="14"/>
                                        </p:tgtEl>
                                        <p:attrNameLst>
                                          <p:attrName>ppt_y</p:attrName>
                                        </p:attrNameLst>
                                      </p:cBhvr>
                                      <p:tavLst>
                                        <p:tav tm="0">
                                          <p:val>
                                            <p:strVal val="ppt_y"/>
                                          </p:val>
                                        </p:tav>
                                        <p:tav tm="100000">
                                          <p:val>
                                            <p:strVal val="1+ppt_h/2"/>
                                          </p:val>
                                        </p:tav>
                                      </p:tavLst>
                                    </p:anim>
                                    <p:set>
                                      <p:cBhvr>
                                        <p:cTn id="343" dur="1" fill="hold">
                                          <p:stCondLst>
                                            <p:cond delay="1999"/>
                                          </p:stCondLst>
                                        </p:cTn>
                                        <p:tgtEl>
                                          <p:spTgt spid="14"/>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2000"/>
                                        <p:tgtEl>
                                          <p:spTgt spid="15"/>
                                        </p:tgtEl>
                                        <p:attrNameLst>
                                          <p:attrName>ppt_x</p:attrName>
                                        </p:attrNameLst>
                                      </p:cBhvr>
                                      <p:tavLst>
                                        <p:tav tm="0">
                                          <p:val>
                                            <p:strVal val="ppt_x"/>
                                          </p:val>
                                        </p:tav>
                                        <p:tav tm="100000">
                                          <p:val>
                                            <p:strVal val="ppt_x"/>
                                          </p:val>
                                        </p:tav>
                                      </p:tavLst>
                                    </p:anim>
                                    <p:anim calcmode="lin" valueType="num">
                                      <p:cBhvr additive="base">
                                        <p:cTn id="346" dur="2000"/>
                                        <p:tgtEl>
                                          <p:spTgt spid="15"/>
                                        </p:tgtEl>
                                        <p:attrNameLst>
                                          <p:attrName>ppt_y</p:attrName>
                                        </p:attrNameLst>
                                      </p:cBhvr>
                                      <p:tavLst>
                                        <p:tav tm="0">
                                          <p:val>
                                            <p:strVal val="ppt_y"/>
                                          </p:val>
                                        </p:tav>
                                        <p:tav tm="100000">
                                          <p:val>
                                            <p:strVal val="1+ppt_h/2"/>
                                          </p:val>
                                        </p:tav>
                                      </p:tavLst>
                                    </p:anim>
                                    <p:set>
                                      <p:cBhvr>
                                        <p:cTn id="347" dur="1" fill="hold">
                                          <p:stCondLst>
                                            <p:cond delay="1999"/>
                                          </p:stCondLst>
                                        </p:cTn>
                                        <p:tgtEl>
                                          <p:spTgt spid="15"/>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2000"/>
                                        <p:tgtEl>
                                          <p:spTgt spid="16"/>
                                        </p:tgtEl>
                                        <p:attrNameLst>
                                          <p:attrName>ppt_x</p:attrName>
                                        </p:attrNameLst>
                                      </p:cBhvr>
                                      <p:tavLst>
                                        <p:tav tm="0">
                                          <p:val>
                                            <p:strVal val="ppt_x"/>
                                          </p:val>
                                        </p:tav>
                                        <p:tav tm="100000">
                                          <p:val>
                                            <p:strVal val="ppt_x"/>
                                          </p:val>
                                        </p:tav>
                                      </p:tavLst>
                                    </p:anim>
                                    <p:anim calcmode="lin" valueType="num">
                                      <p:cBhvr additive="base">
                                        <p:cTn id="350" dur="2000"/>
                                        <p:tgtEl>
                                          <p:spTgt spid="16"/>
                                        </p:tgtEl>
                                        <p:attrNameLst>
                                          <p:attrName>ppt_y</p:attrName>
                                        </p:attrNameLst>
                                      </p:cBhvr>
                                      <p:tavLst>
                                        <p:tav tm="0">
                                          <p:val>
                                            <p:strVal val="ppt_y"/>
                                          </p:val>
                                        </p:tav>
                                        <p:tav tm="100000">
                                          <p:val>
                                            <p:strVal val="1+ppt_h/2"/>
                                          </p:val>
                                        </p:tav>
                                      </p:tavLst>
                                    </p:anim>
                                    <p:set>
                                      <p:cBhvr>
                                        <p:cTn id="351" dur="1" fill="hold">
                                          <p:stCondLst>
                                            <p:cond delay="1999"/>
                                          </p:stCondLst>
                                        </p:cTn>
                                        <p:tgtEl>
                                          <p:spTgt spid="16"/>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2000"/>
                                        <p:tgtEl>
                                          <p:spTgt spid="17"/>
                                        </p:tgtEl>
                                        <p:attrNameLst>
                                          <p:attrName>ppt_x</p:attrName>
                                        </p:attrNameLst>
                                      </p:cBhvr>
                                      <p:tavLst>
                                        <p:tav tm="0">
                                          <p:val>
                                            <p:strVal val="ppt_x"/>
                                          </p:val>
                                        </p:tav>
                                        <p:tav tm="100000">
                                          <p:val>
                                            <p:strVal val="ppt_x"/>
                                          </p:val>
                                        </p:tav>
                                      </p:tavLst>
                                    </p:anim>
                                    <p:anim calcmode="lin" valueType="num">
                                      <p:cBhvr additive="base">
                                        <p:cTn id="354" dur="2000"/>
                                        <p:tgtEl>
                                          <p:spTgt spid="17"/>
                                        </p:tgtEl>
                                        <p:attrNameLst>
                                          <p:attrName>ppt_y</p:attrName>
                                        </p:attrNameLst>
                                      </p:cBhvr>
                                      <p:tavLst>
                                        <p:tav tm="0">
                                          <p:val>
                                            <p:strVal val="ppt_y"/>
                                          </p:val>
                                        </p:tav>
                                        <p:tav tm="100000">
                                          <p:val>
                                            <p:strVal val="1+ppt_h/2"/>
                                          </p:val>
                                        </p:tav>
                                      </p:tavLst>
                                    </p:anim>
                                    <p:set>
                                      <p:cBhvr>
                                        <p:cTn id="355" dur="1" fill="hold">
                                          <p:stCondLst>
                                            <p:cond delay="1999"/>
                                          </p:stCondLst>
                                        </p:cTn>
                                        <p:tgtEl>
                                          <p:spTgt spid="17"/>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2000"/>
                                        <p:tgtEl>
                                          <p:spTgt spid="18"/>
                                        </p:tgtEl>
                                        <p:attrNameLst>
                                          <p:attrName>ppt_x</p:attrName>
                                        </p:attrNameLst>
                                      </p:cBhvr>
                                      <p:tavLst>
                                        <p:tav tm="0">
                                          <p:val>
                                            <p:strVal val="ppt_x"/>
                                          </p:val>
                                        </p:tav>
                                        <p:tav tm="100000">
                                          <p:val>
                                            <p:strVal val="ppt_x"/>
                                          </p:val>
                                        </p:tav>
                                      </p:tavLst>
                                    </p:anim>
                                    <p:anim calcmode="lin" valueType="num">
                                      <p:cBhvr additive="base">
                                        <p:cTn id="358" dur="2000"/>
                                        <p:tgtEl>
                                          <p:spTgt spid="18"/>
                                        </p:tgtEl>
                                        <p:attrNameLst>
                                          <p:attrName>ppt_y</p:attrName>
                                        </p:attrNameLst>
                                      </p:cBhvr>
                                      <p:tavLst>
                                        <p:tav tm="0">
                                          <p:val>
                                            <p:strVal val="ppt_y"/>
                                          </p:val>
                                        </p:tav>
                                        <p:tav tm="100000">
                                          <p:val>
                                            <p:strVal val="1+ppt_h/2"/>
                                          </p:val>
                                        </p:tav>
                                      </p:tavLst>
                                    </p:anim>
                                    <p:set>
                                      <p:cBhvr>
                                        <p:cTn id="359" dur="1" fill="hold">
                                          <p:stCondLst>
                                            <p:cond delay="1999"/>
                                          </p:stCondLst>
                                        </p:cTn>
                                        <p:tgtEl>
                                          <p:spTgt spid="18"/>
                                        </p:tgtEl>
                                        <p:attrNameLst>
                                          <p:attrName>style.visibility</p:attrName>
                                        </p:attrNameLst>
                                      </p:cBhvr>
                                      <p:to>
                                        <p:strVal val="hidden"/>
                                      </p:to>
                                    </p:set>
                                  </p:childTnLst>
                                </p:cTn>
                              </p:par>
                              <p:par>
                                <p:cTn id="360" presetID="2" presetClass="exit" presetSubtype="1" fill="hold" grpId="3" nodeType="withEffect">
                                  <p:stCondLst>
                                    <p:cond delay="0"/>
                                  </p:stCondLst>
                                  <p:childTnLst>
                                    <p:anim calcmode="lin" valueType="num">
                                      <p:cBhvr additive="base">
                                        <p:cTn id="361" dur="2000"/>
                                        <p:tgtEl>
                                          <p:spTgt spid="19"/>
                                        </p:tgtEl>
                                        <p:attrNameLst>
                                          <p:attrName>ppt_x</p:attrName>
                                        </p:attrNameLst>
                                      </p:cBhvr>
                                      <p:tavLst>
                                        <p:tav tm="0">
                                          <p:val>
                                            <p:strVal val="ppt_x"/>
                                          </p:val>
                                        </p:tav>
                                        <p:tav tm="100000">
                                          <p:val>
                                            <p:strVal val="ppt_x"/>
                                          </p:val>
                                        </p:tav>
                                      </p:tavLst>
                                    </p:anim>
                                    <p:anim calcmode="lin" valueType="num">
                                      <p:cBhvr additive="base">
                                        <p:cTn id="362" dur="2000"/>
                                        <p:tgtEl>
                                          <p:spTgt spid="19"/>
                                        </p:tgtEl>
                                        <p:attrNameLst>
                                          <p:attrName>ppt_y</p:attrName>
                                        </p:attrNameLst>
                                      </p:cBhvr>
                                      <p:tavLst>
                                        <p:tav tm="0">
                                          <p:val>
                                            <p:strVal val="ppt_y"/>
                                          </p:val>
                                        </p:tav>
                                        <p:tav tm="100000">
                                          <p:val>
                                            <p:strVal val="0-ppt_h/2"/>
                                          </p:val>
                                        </p:tav>
                                      </p:tavLst>
                                    </p:anim>
                                    <p:set>
                                      <p:cBhvr>
                                        <p:cTn id="363" dur="1" fill="hold">
                                          <p:stCondLst>
                                            <p:cond delay="1999"/>
                                          </p:stCondLst>
                                        </p:cTn>
                                        <p:tgtEl>
                                          <p:spTgt spid="19"/>
                                        </p:tgtEl>
                                        <p:attrNameLst>
                                          <p:attrName>style.visibility</p:attrName>
                                        </p:attrNameLst>
                                      </p:cBhvr>
                                      <p:to>
                                        <p:strVal val="hidden"/>
                                      </p:to>
                                    </p:set>
                                  </p:childTnLst>
                                </p:cTn>
                              </p:par>
                              <p:par>
                                <p:cTn id="364" presetID="2" presetClass="exit" presetSubtype="1" fill="hold" grpId="3" nodeType="withEffect">
                                  <p:stCondLst>
                                    <p:cond delay="0"/>
                                  </p:stCondLst>
                                  <p:childTnLst>
                                    <p:anim calcmode="lin" valueType="num">
                                      <p:cBhvr additive="base">
                                        <p:cTn id="365" dur="2000"/>
                                        <p:tgtEl>
                                          <p:spTgt spid="20"/>
                                        </p:tgtEl>
                                        <p:attrNameLst>
                                          <p:attrName>ppt_x</p:attrName>
                                        </p:attrNameLst>
                                      </p:cBhvr>
                                      <p:tavLst>
                                        <p:tav tm="0">
                                          <p:val>
                                            <p:strVal val="ppt_x"/>
                                          </p:val>
                                        </p:tav>
                                        <p:tav tm="100000">
                                          <p:val>
                                            <p:strVal val="ppt_x"/>
                                          </p:val>
                                        </p:tav>
                                      </p:tavLst>
                                    </p:anim>
                                    <p:anim calcmode="lin" valueType="num">
                                      <p:cBhvr additive="base">
                                        <p:cTn id="366" dur="2000"/>
                                        <p:tgtEl>
                                          <p:spTgt spid="20"/>
                                        </p:tgtEl>
                                        <p:attrNameLst>
                                          <p:attrName>ppt_y</p:attrName>
                                        </p:attrNameLst>
                                      </p:cBhvr>
                                      <p:tavLst>
                                        <p:tav tm="0">
                                          <p:val>
                                            <p:strVal val="ppt_y"/>
                                          </p:val>
                                        </p:tav>
                                        <p:tav tm="100000">
                                          <p:val>
                                            <p:strVal val="0-ppt_h/2"/>
                                          </p:val>
                                        </p:tav>
                                      </p:tavLst>
                                    </p:anim>
                                    <p:set>
                                      <p:cBhvr>
                                        <p:cTn id="367" dur="1" fill="hold">
                                          <p:stCondLst>
                                            <p:cond delay="1999"/>
                                          </p:stCondLst>
                                        </p:cTn>
                                        <p:tgtEl>
                                          <p:spTgt spid="20"/>
                                        </p:tgtEl>
                                        <p:attrNameLst>
                                          <p:attrName>style.visibility</p:attrName>
                                        </p:attrNameLst>
                                      </p:cBhvr>
                                      <p:to>
                                        <p:strVal val="hidden"/>
                                      </p:to>
                                    </p:set>
                                  </p:childTnLst>
                                </p:cTn>
                              </p:par>
                              <p:par>
                                <p:cTn id="368" presetID="2" presetClass="exit" presetSubtype="1" fill="hold" grpId="3" nodeType="withEffect">
                                  <p:stCondLst>
                                    <p:cond delay="0"/>
                                  </p:stCondLst>
                                  <p:childTnLst>
                                    <p:anim calcmode="lin" valueType="num">
                                      <p:cBhvr additive="base">
                                        <p:cTn id="369" dur="2000"/>
                                        <p:tgtEl>
                                          <p:spTgt spid="21"/>
                                        </p:tgtEl>
                                        <p:attrNameLst>
                                          <p:attrName>ppt_x</p:attrName>
                                        </p:attrNameLst>
                                      </p:cBhvr>
                                      <p:tavLst>
                                        <p:tav tm="0">
                                          <p:val>
                                            <p:strVal val="ppt_x"/>
                                          </p:val>
                                        </p:tav>
                                        <p:tav tm="100000">
                                          <p:val>
                                            <p:strVal val="ppt_x"/>
                                          </p:val>
                                        </p:tav>
                                      </p:tavLst>
                                    </p:anim>
                                    <p:anim calcmode="lin" valueType="num">
                                      <p:cBhvr additive="base">
                                        <p:cTn id="370" dur="2000"/>
                                        <p:tgtEl>
                                          <p:spTgt spid="21"/>
                                        </p:tgtEl>
                                        <p:attrNameLst>
                                          <p:attrName>ppt_y</p:attrName>
                                        </p:attrNameLst>
                                      </p:cBhvr>
                                      <p:tavLst>
                                        <p:tav tm="0">
                                          <p:val>
                                            <p:strVal val="ppt_y"/>
                                          </p:val>
                                        </p:tav>
                                        <p:tav tm="100000">
                                          <p:val>
                                            <p:strVal val="0-ppt_h/2"/>
                                          </p:val>
                                        </p:tav>
                                      </p:tavLst>
                                    </p:anim>
                                    <p:set>
                                      <p:cBhvr>
                                        <p:cTn id="371" dur="1" fill="hold">
                                          <p:stCondLst>
                                            <p:cond delay="1999"/>
                                          </p:stCondLst>
                                        </p:cTn>
                                        <p:tgtEl>
                                          <p:spTgt spid="21"/>
                                        </p:tgtEl>
                                        <p:attrNameLst>
                                          <p:attrName>style.visibility</p:attrName>
                                        </p:attrNameLst>
                                      </p:cBhvr>
                                      <p:to>
                                        <p:strVal val="hidden"/>
                                      </p:to>
                                    </p:set>
                                  </p:childTnLst>
                                </p:cTn>
                              </p:par>
                              <p:par>
                                <p:cTn id="372" presetID="2" presetClass="exit" presetSubtype="1" fill="hold" grpId="3" nodeType="withEffect">
                                  <p:stCondLst>
                                    <p:cond delay="0"/>
                                  </p:stCondLst>
                                  <p:childTnLst>
                                    <p:anim calcmode="lin" valueType="num">
                                      <p:cBhvr additive="base">
                                        <p:cTn id="373" dur="2000"/>
                                        <p:tgtEl>
                                          <p:spTgt spid="22"/>
                                        </p:tgtEl>
                                        <p:attrNameLst>
                                          <p:attrName>ppt_x</p:attrName>
                                        </p:attrNameLst>
                                      </p:cBhvr>
                                      <p:tavLst>
                                        <p:tav tm="0">
                                          <p:val>
                                            <p:strVal val="ppt_x"/>
                                          </p:val>
                                        </p:tav>
                                        <p:tav tm="100000">
                                          <p:val>
                                            <p:strVal val="ppt_x"/>
                                          </p:val>
                                        </p:tav>
                                      </p:tavLst>
                                    </p:anim>
                                    <p:anim calcmode="lin" valueType="num">
                                      <p:cBhvr additive="base">
                                        <p:cTn id="374" dur="2000"/>
                                        <p:tgtEl>
                                          <p:spTgt spid="22"/>
                                        </p:tgtEl>
                                        <p:attrNameLst>
                                          <p:attrName>ppt_y</p:attrName>
                                        </p:attrNameLst>
                                      </p:cBhvr>
                                      <p:tavLst>
                                        <p:tav tm="0">
                                          <p:val>
                                            <p:strVal val="ppt_y"/>
                                          </p:val>
                                        </p:tav>
                                        <p:tav tm="100000">
                                          <p:val>
                                            <p:strVal val="0-ppt_h/2"/>
                                          </p:val>
                                        </p:tav>
                                      </p:tavLst>
                                    </p:anim>
                                    <p:set>
                                      <p:cBhvr>
                                        <p:cTn id="375" dur="1" fill="hold">
                                          <p:stCondLst>
                                            <p:cond delay="1999"/>
                                          </p:stCondLst>
                                        </p:cTn>
                                        <p:tgtEl>
                                          <p:spTgt spid="22"/>
                                        </p:tgtEl>
                                        <p:attrNameLst>
                                          <p:attrName>style.visibility</p:attrName>
                                        </p:attrNameLst>
                                      </p:cBhvr>
                                      <p:to>
                                        <p:strVal val="hidden"/>
                                      </p:to>
                                    </p:set>
                                  </p:childTnLst>
                                </p:cTn>
                              </p:par>
                              <p:par>
                                <p:cTn id="376" presetID="2" presetClass="exit" presetSubtype="1" fill="hold" grpId="3" nodeType="withEffect">
                                  <p:stCondLst>
                                    <p:cond delay="0"/>
                                  </p:stCondLst>
                                  <p:childTnLst>
                                    <p:anim calcmode="lin" valueType="num">
                                      <p:cBhvr additive="base">
                                        <p:cTn id="377" dur="2000"/>
                                        <p:tgtEl>
                                          <p:spTgt spid="23"/>
                                        </p:tgtEl>
                                        <p:attrNameLst>
                                          <p:attrName>ppt_x</p:attrName>
                                        </p:attrNameLst>
                                      </p:cBhvr>
                                      <p:tavLst>
                                        <p:tav tm="0">
                                          <p:val>
                                            <p:strVal val="ppt_x"/>
                                          </p:val>
                                        </p:tav>
                                        <p:tav tm="100000">
                                          <p:val>
                                            <p:strVal val="ppt_x"/>
                                          </p:val>
                                        </p:tav>
                                      </p:tavLst>
                                    </p:anim>
                                    <p:anim calcmode="lin" valueType="num">
                                      <p:cBhvr additive="base">
                                        <p:cTn id="378" dur="2000"/>
                                        <p:tgtEl>
                                          <p:spTgt spid="23"/>
                                        </p:tgtEl>
                                        <p:attrNameLst>
                                          <p:attrName>ppt_y</p:attrName>
                                        </p:attrNameLst>
                                      </p:cBhvr>
                                      <p:tavLst>
                                        <p:tav tm="0">
                                          <p:val>
                                            <p:strVal val="ppt_y"/>
                                          </p:val>
                                        </p:tav>
                                        <p:tav tm="100000">
                                          <p:val>
                                            <p:strVal val="0-ppt_h/2"/>
                                          </p:val>
                                        </p:tav>
                                      </p:tavLst>
                                    </p:anim>
                                    <p:set>
                                      <p:cBhvr>
                                        <p:cTn id="379" dur="1" fill="hold">
                                          <p:stCondLst>
                                            <p:cond delay="1999"/>
                                          </p:stCondLst>
                                        </p:cTn>
                                        <p:tgtEl>
                                          <p:spTgt spid="23"/>
                                        </p:tgtEl>
                                        <p:attrNameLst>
                                          <p:attrName>style.visibility</p:attrName>
                                        </p:attrNameLst>
                                      </p:cBhvr>
                                      <p:to>
                                        <p:strVal val="hidden"/>
                                      </p:to>
                                    </p:set>
                                  </p:childTnLst>
                                </p:cTn>
                              </p:par>
                              <p:par>
                                <p:cTn id="380" presetID="2" presetClass="exit" presetSubtype="1" fill="hold" grpId="3" nodeType="withEffect">
                                  <p:stCondLst>
                                    <p:cond delay="0"/>
                                  </p:stCondLst>
                                  <p:childTnLst>
                                    <p:anim calcmode="lin" valueType="num">
                                      <p:cBhvr additive="base">
                                        <p:cTn id="381" dur="2000"/>
                                        <p:tgtEl>
                                          <p:spTgt spid="24"/>
                                        </p:tgtEl>
                                        <p:attrNameLst>
                                          <p:attrName>ppt_x</p:attrName>
                                        </p:attrNameLst>
                                      </p:cBhvr>
                                      <p:tavLst>
                                        <p:tav tm="0">
                                          <p:val>
                                            <p:strVal val="ppt_x"/>
                                          </p:val>
                                        </p:tav>
                                        <p:tav tm="100000">
                                          <p:val>
                                            <p:strVal val="ppt_x"/>
                                          </p:val>
                                        </p:tav>
                                      </p:tavLst>
                                    </p:anim>
                                    <p:anim calcmode="lin" valueType="num">
                                      <p:cBhvr additive="base">
                                        <p:cTn id="382" dur="2000"/>
                                        <p:tgtEl>
                                          <p:spTgt spid="24"/>
                                        </p:tgtEl>
                                        <p:attrNameLst>
                                          <p:attrName>ppt_y</p:attrName>
                                        </p:attrNameLst>
                                      </p:cBhvr>
                                      <p:tavLst>
                                        <p:tav tm="0">
                                          <p:val>
                                            <p:strVal val="ppt_y"/>
                                          </p:val>
                                        </p:tav>
                                        <p:tav tm="100000">
                                          <p:val>
                                            <p:strVal val="0-ppt_h/2"/>
                                          </p:val>
                                        </p:tav>
                                      </p:tavLst>
                                    </p:anim>
                                    <p:set>
                                      <p:cBhvr>
                                        <p:cTn id="383" dur="1" fill="hold">
                                          <p:stCondLst>
                                            <p:cond delay="1999"/>
                                          </p:stCondLst>
                                        </p:cTn>
                                        <p:tgtEl>
                                          <p:spTgt spid="24"/>
                                        </p:tgtEl>
                                        <p:attrNameLst>
                                          <p:attrName>style.visibility</p:attrName>
                                        </p:attrNameLst>
                                      </p:cBhvr>
                                      <p:to>
                                        <p:strVal val="hidden"/>
                                      </p:to>
                                    </p:set>
                                  </p:childTnLst>
                                </p:cTn>
                              </p:par>
                              <p:par>
                                <p:cTn id="384" presetID="2" presetClass="exit" presetSubtype="1" fill="hold" grpId="3" nodeType="withEffect">
                                  <p:stCondLst>
                                    <p:cond delay="0"/>
                                  </p:stCondLst>
                                  <p:childTnLst>
                                    <p:anim calcmode="lin" valueType="num">
                                      <p:cBhvr additive="base">
                                        <p:cTn id="385" dur="2000"/>
                                        <p:tgtEl>
                                          <p:spTgt spid="25"/>
                                        </p:tgtEl>
                                        <p:attrNameLst>
                                          <p:attrName>ppt_x</p:attrName>
                                        </p:attrNameLst>
                                      </p:cBhvr>
                                      <p:tavLst>
                                        <p:tav tm="0">
                                          <p:val>
                                            <p:strVal val="ppt_x"/>
                                          </p:val>
                                        </p:tav>
                                        <p:tav tm="100000">
                                          <p:val>
                                            <p:strVal val="ppt_x"/>
                                          </p:val>
                                        </p:tav>
                                      </p:tavLst>
                                    </p:anim>
                                    <p:anim calcmode="lin" valueType="num">
                                      <p:cBhvr additive="base">
                                        <p:cTn id="386" dur="2000"/>
                                        <p:tgtEl>
                                          <p:spTgt spid="25"/>
                                        </p:tgtEl>
                                        <p:attrNameLst>
                                          <p:attrName>ppt_y</p:attrName>
                                        </p:attrNameLst>
                                      </p:cBhvr>
                                      <p:tavLst>
                                        <p:tav tm="0">
                                          <p:val>
                                            <p:strVal val="ppt_y"/>
                                          </p:val>
                                        </p:tav>
                                        <p:tav tm="100000">
                                          <p:val>
                                            <p:strVal val="0-ppt_h/2"/>
                                          </p:val>
                                        </p:tav>
                                      </p:tavLst>
                                    </p:anim>
                                    <p:set>
                                      <p:cBhvr>
                                        <p:cTn id="387" dur="1" fill="hold">
                                          <p:stCondLst>
                                            <p:cond delay="1999"/>
                                          </p:stCondLst>
                                        </p:cTn>
                                        <p:tgtEl>
                                          <p:spTgt spid="25"/>
                                        </p:tgtEl>
                                        <p:attrNameLst>
                                          <p:attrName>style.visibility</p:attrName>
                                        </p:attrNameLst>
                                      </p:cBhvr>
                                      <p:to>
                                        <p:strVal val="hidden"/>
                                      </p:to>
                                    </p:set>
                                  </p:childTnLst>
                                </p:cTn>
                              </p:par>
                              <p:par>
                                <p:cTn id="388" presetID="2" presetClass="exit" presetSubtype="1" fill="hold" grpId="3" nodeType="withEffect">
                                  <p:stCondLst>
                                    <p:cond delay="0"/>
                                  </p:stCondLst>
                                  <p:childTnLst>
                                    <p:anim calcmode="lin" valueType="num">
                                      <p:cBhvr additive="base">
                                        <p:cTn id="389" dur="2000"/>
                                        <p:tgtEl>
                                          <p:spTgt spid="26"/>
                                        </p:tgtEl>
                                        <p:attrNameLst>
                                          <p:attrName>ppt_x</p:attrName>
                                        </p:attrNameLst>
                                      </p:cBhvr>
                                      <p:tavLst>
                                        <p:tav tm="0">
                                          <p:val>
                                            <p:strVal val="ppt_x"/>
                                          </p:val>
                                        </p:tav>
                                        <p:tav tm="100000">
                                          <p:val>
                                            <p:strVal val="ppt_x"/>
                                          </p:val>
                                        </p:tav>
                                      </p:tavLst>
                                    </p:anim>
                                    <p:anim calcmode="lin" valueType="num">
                                      <p:cBhvr additive="base">
                                        <p:cTn id="390" dur="2000"/>
                                        <p:tgtEl>
                                          <p:spTgt spid="26"/>
                                        </p:tgtEl>
                                        <p:attrNameLst>
                                          <p:attrName>ppt_y</p:attrName>
                                        </p:attrNameLst>
                                      </p:cBhvr>
                                      <p:tavLst>
                                        <p:tav tm="0">
                                          <p:val>
                                            <p:strVal val="ppt_y"/>
                                          </p:val>
                                        </p:tav>
                                        <p:tav tm="100000">
                                          <p:val>
                                            <p:strVal val="0-ppt_h/2"/>
                                          </p:val>
                                        </p:tav>
                                      </p:tavLst>
                                    </p:anim>
                                    <p:set>
                                      <p:cBhvr>
                                        <p:cTn id="391" dur="1" fill="hold">
                                          <p:stCondLst>
                                            <p:cond delay="1999"/>
                                          </p:stCondLst>
                                        </p:cTn>
                                        <p:tgtEl>
                                          <p:spTgt spid="26"/>
                                        </p:tgtEl>
                                        <p:attrNameLst>
                                          <p:attrName>style.visibility</p:attrName>
                                        </p:attrNameLst>
                                      </p:cBhvr>
                                      <p:to>
                                        <p:strVal val="hidden"/>
                                      </p:to>
                                    </p:set>
                                  </p:childTnLst>
                                </p:cTn>
                              </p:par>
                              <p:par>
                                <p:cTn id="392" presetID="2" presetClass="exit" presetSubtype="1" fill="hold" grpId="3" nodeType="withEffect">
                                  <p:stCondLst>
                                    <p:cond delay="0"/>
                                  </p:stCondLst>
                                  <p:childTnLst>
                                    <p:anim calcmode="lin" valueType="num">
                                      <p:cBhvr additive="base">
                                        <p:cTn id="393" dur="2000"/>
                                        <p:tgtEl>
                                          <p:spTgt spid="27"/>
                                        </p:tgtEl>
                                        <p:attrNameLst>
                                          <p:attrName>ppt_x</p:attrName>
                                        </p:attrNameLst>
                                      </p:cBhvr>
                                      <p:tavLst>
                                        <p:tav tm="0">
                                          <p:val>
                                            <p:strVal val="ppt_x"/>
                                          </p:val>
                                        </p:tav>
                                        <p:tav tm="100000">
                                          <p:val>
                                            <p:strVal val="ppt_x"/>
                                          </p:val>
                                        </p:tav>
                                      </p:tavLst>
                                    </p:anim>
                                    <p:anim calcmode="lin" valueType="num">
                                      <p:cBhvr additive="base">
                                        <p:cTn id="394" dur="2000"/>
                                        <p:tgtEl>
                                          <p:spTgt spid="27"/>
                                        </p:tgtEl>
                                        <p:attrNameLst>
                                          <p:attrName>ppt_y</p:attrName>
                                        </p:attrNameLst>
                                      </p:cBhvr>
                                      <p:tavLst>
                                        <p:tav tm="0">
                                          <p:val>
                                            <p:strVal val="ppt_y"/>
                                          </p:val>
                                        </p:tav>
                                        <p:tav tm="100000">
                                          <p:val>
                                            <p:strVal val="0-ppt_h/2"/>
                                          </p:val>
                                        </p:tav>
                                      </p:tavLst>
                                    </p:anim>
                                    <p:set>
                                      <p:cBhvr>
                                        <p:cTn id="395" dur="1" fill="hold">
                                          <p:stCondLst>
                                            <p:cond delay="1999"/>
                                          </p:stCondLst>
                                        </p:cTn>
                                        <p:tgtEl>
                                          <p:spTgt spid="27"/>
                                        </p:tgtEl>
                                        <p:attrNameLst>
                                          <p:attrName>style.visibility</p:attrName>
                                        </p:attrNameLst>
                                      </p:cBhvr>
                                      <p:to>
                                        <p:strVal val="hidden"/>
                                      </p:to>
                                    </p:set>
                                  </p:childTnLst>
                                </p:cTn>
                              </p:par>
                              <p:par>
                                <p:cTn id="396" presetID="2" presetClass="exit" presetSubtype="1" fill="hold" grpId="3" nodeType="withEffect">
                                  <p:stCondLst>
                                    <p:cond delay="0"/>
                                  </p:stCondLst>
                                  <p:childTnLst>
                                    <p:anim calcmode="lin" valueType="num">
                                      <p:cBhvr additive="base">
                                        <p:cTn id="397" dur="2000"/>
                                        <p:tgtEl>
                                          <p:spTgt spid="28"/>
                                        </p:tgtEl>
                                        <p:attrNameLst>
                                          <p:attrName>ppt_x</p:attrName>
                                        </p:attrNameLst>
                                      </p:cBhvr>
                                      <p:tavLst>
                                        <p:tav tm="0">
                                          <p:val>
                                            <p:strVal val="ppt_x"/>
                                          </p:val>
                                        </p:tav>
                                        <p:tav tm="100000">
                                          <p:val>
                                            <p:strVal val="ppt_x"/>
                                          </p:val>
                                        </p:tav>
                                      </p:tavLst>
                                    </p:anim>
                                    <p:anim calcmode="lin" valueType="num">
                                      <p:cBhvr additive="base">
                                        <p:cTn id="398" dur="2000"/>
                                        <p:tgtEl>
                                          <p:spTgt spid="28"/>
                                        </p:tgtEl>
                                        <p:attrNameLst>
                                          <p:attrName>ppt_y</p:attrName>
                                        </p:attrNameLst>
                                      </p:cBhvr>
                                      <p:tavLst>
                                        <p:tav tm="0">
                                          <p:val>
                                            <p:strVal val="ppt_y"/>
                                          </p:val>
                                        </p:tav>
                                        <p:tav tm="100000">
                                          <p:val>
                                            <p:strVal val="0-ppt_h/2"/>
                                          </p:val>
                                        </p:tav>
                                      </p:tavLst>
                                    </p:anim>
                                    <p:set>
                                      <p:cBhvr>
                                        <p:cTn id="399" dur="1" fill="hold">
                                          <p:stCondLst>
                                            <p:cond delay="1999"/>
                                          </p:stCondLst>
                                        </p:cTn>
                                        <p:tgtEl>
                                          <p:spTgt spid="28"/>
                                        </p:tgtEl>
                                        <p:attrNameLst>
                                          <p:attrName>style.visibility</p:attrName>
                                        </p:attrNameLst>
                                      </p:cBhvr>
                                      <p:to>
                                        <p:strVal val="hidden"/>
                                      </p:to>
                                    </p:set>
                                  </p:childTnLst>
                                </p:cTn>
                              </p:par>
                              <p:par>
                                <p:cTn id="400" presetID="2" presetClass="exit" presetSubtype="1" fill="hold" grpId="3" nodeType="withEffect">
                                  <p:stCondLst>
                                    <p:cond delay="0"/>
                                  </p:stCondLst>
                                  <p:childTnLst>
                                    <p:anim calcmode="lin" valueType="num">
                                      <p:cBhvr additive="base">
                                        <p:cTn id="401" dur="2000"/>
                                        <p:tgtEl>
                                          <p:spTgt spid="29"/>
                                        </p:tgtEl>
                                        <p:attrNameLst>
                                          <p:attrName>ppt_x</p:attrName>
                                        </p:attrNameLst>
                                      </p:cBhvr>
                                      <p:tavLst>
                                        <p:tav tm="0">
                                          <p:val>
                                            <p:strVal val="ppt_x"/>
                                          </p:val>
                                        </p:tav>
                                        <p:tav tm="100000">
                                          <p:val>
                                            <p:strVal val="ppt_x"/>
                                          </p:val>
                                        </p:tav>
                                      </p:tavLst>
                                    </p:anim>
                                    <p:anim calcmode="lin" valueType="num">
                                      <p:cBhvr additive="base">
                                        <p:cTn id="402" dur="2000"/>
                                        <p:tgtEl>
                                          <p:spTgt spid="29"/>
                                        </p:tgtEl>
                                        <p:attrNameLst>
                                          <p:attrName>ppt_y</p:attrName>
                                        </p:attrNameLst>
                                      </p:cBhvr>
                                      <p:tavLst>
                                        <p:tav tm="0">
                                          <p:val>
                                            <p:strVal val="ppt_y"/>
                                          </p:val>
                                        </p:tav>
                                        <p:tav tm="100000">
                                          <p:val>
                                            <p:strVal val="0-ppt_h/2"/>
                                          </p:val>
                                        </p:tav>
                                      </p:tavLst>
                                    </p:anim>
                                    <p:set>
                                      <p:cBhvr>
                                        <p:cTn id="403" dur="1" fill="hold">
                                          <p:stCondLst>
                                            <p:cond delay="1999"/>
                                          </p:stCondLst>
                                        </p:cTn>
                                        <p:tgtEl>
                                          <p:spTgt spid="29"/>
                                        </p:tgtEl>
                                        <p:attrNameLst>
                                          <p:attrName>style.visibility</p:attrName>
                                        </p:attrNameLst>
                                      </p:cBhvr>
                                      <p:to>
                                        <p:strVal val="hidden"/>
                                      </p:to>
                                    </p:set>
                                  </p:childTnLst>
                                </p:cTn>
                              </p:par>
                              <p:par>
                                <p:cTn id="404" presetID="2" presetClass="exit" presetSubtype="1" fill="hold" grpId="3" nodeType="withEffect">
                                  <p:stCondLst>
                                    <p:cond delay="0"/>
                                  </p:stCondLst>
                                  <p:childTnLst>
                                    <p:anim calcmode="lin" valueType="num">
                                      <p:cBhvr additive="base">
                                        <p:cTn id="405" dur="2000"/>
                                        <p:tgtEl>
                                          <p:spTgt spid="30"/>
                                        </p:tgtEl>
                                        <p:attrNameLst>
                                          <p:attrName>ppt_x</p:attrName>
                                        </p:attrNameLst>
                                      </p:cBhvr>
                                      <p:tavLst>
                                        <p:tav tm="0">
                                          <p:val>
                                            <p:strVal val="ppt_x"/>
                                          </p:val>
                                        </p:tav>
                                        <p:tav tm="100000">
                                          <p:val>
                                            <p:strVal val="ppt_x"/>
                                          </p:val>
                                        </p:tav>
                                      </p:tavLst>
                                    </p:anim>
                                    <p:anim calcmode="lin" valueType="num">
                                      <p:cBhvr additive="base">
                                        <p:cTn id="406" dur="2000"/>
                                        <p:tgtEl>
                                          <p:spTgt spid="30"/>
                                        </p:tgtEl>
                                        <p:attrNameLst>
                                          <p:attrName>ppt_y</p:attrName>
                                        </p:attrNameLst>
                                      </p:cBhvr>
                                      <p:tavLst>
                                        <p:tav tm="0">
                                          <p:val>
                                            <p:strVal val="ppt_y"/>
                                          </p:val>
                                        </p:tav>
                                        <p:tav tm="100000">
                                          <p:val>
                                            <p:strVal val="0-ppt_h/2"/>
                                          </p:val>
                                        </p:tav>
                                      </p:tavLst>
                                    </p:anim>
                                    <p:set>
                                      <p:cBhvr>
                                        <p:cTn id="407" dur="1" fill="hold">
                                          <p:stCondLst>
                                            <p:cond delay="1999"/>
                                          </p:stCondLst>
                                        </p:cTn>
                                        <p:tgtEl>
                                          <p:spTgt spid="30"/>
                                        </p:tgtEl>
                                        <p:attrNameLst>
                                          <p:attrName>style.visibility</p:attrName>
                                        </p:attrNameLst>
                                      </p:cBhvr>
                                      <p:to>
                                        <p:strVal val="hidden"/>
                                      </p:to>
                                    </p:set>
                                  </p:childTnLst>
                                </p:cTn>
                              </p:par>
                              <p:par>
                                <p:cTn id="408" presetID="2" presetClass="exit" presetSubtype="1" fill="hold" grpId="3" nodeType="withEffect">
                                  <p:stCondLst>
                                    <p:cond delay="0"/>
                                  </p:stCondLst>
                                  <p:childTnLst>
                                    <p:anim calcmode="lin" valueType="num">
                                      <p:cBhvr additive="base">
                                        <p:cTn id="409" dur="2000"/>
                                        <p:tgtEl>
                                          <p:spTgt spid="31"/>
                                        </p:tgtEl>
                                        <p:attrNameLst>
                                          <p:attrName>ppt_x</p:attrName>
                                        </p:attrNameLst>
                                      </p:cBhvr>
                                      <p:tavLst>
                                        <p:tav tm="0">
                                          <p:val>
                                            <p:strVal val="ppt_x"/>
                                          </p:val>
                                        </p:tav>
                                        <p:tav tm="100000">
                                          <p:val>
                                            <p:strVal val="ppt_x"/>
                                          </p:val>
                                        </p:tav>
                                      </p:tavLst>
                                    </p:anim>
                                    <p:anim calcmode="lin" valueType="num">
                                      <p:cBhvr additive="base">
                                        <p:cTn id="410" dur="2000"/>
                                        <p:tgtEl>
                                          <p:spTgt spid="31"/>
                                        </p:tgtEl>
                                        <p:attrNameLst>
                                          <p:attrName>ppt_y</p:attrName>
                                        </p:attrNameLst>
                                      </p:cBhvr>
                                      <p:tavLst>
                                        <p:tav tm="0">
                                          <p:val>
                                            <p:strVal val="ppt_y"/>
                                          </p:val>
                                        </p:tav>
                                        <p:tav tm="100000">
                                          <p:val>
                                            <p:strVal val="0-ppt_h/2"/>
                                          </p:val>
                                        </p:tav>
                                      </p:tavLst>
                                    </p:anim>
                                    <p:set>
                                      <p:cBhvr>
                                        <p:cTn id="411" dur="1" fill="hold">
                                          <p:stCondLst>
                                            <p:cond delay="1999"/>
                                          </p:stCondLst>
                                        </p:cTn>
                                        <p:tgtEl>
                                          <p:spTgt spid="31"/>
                                        </p:tgtEl>
                                        <p:attrNameLst>
                                          <p:attrName>style.visibility</p:attrName>
                                        </p:attrNameLst>
                                      </p:cBhvr>
                                      <p:to>
                                        <p:strVal val="hidden"/>
                                      </p:to>
                                    </p:set>
                                  </p:childTnLst>
                                </p:cTn>
                              </p:par>
                              <p:par>
                                <p:cTn id="412" presetID="2" presetClass="exit" presetSubtype="1" fill="hold" grpId="3" nodeType="withEffect">
                                  <p:stCondLst>
                                    <p:cond delay="0"/>
                                  </p:stCondLst>
                                  <p:childTnLst>
                                    <p:anim calcmode="lin" valueType="num">
                                      <p:cBhvr additive="base">
                                        <p:cTn id="413" dur="2000"/>
                                        <p:tgtEl>
                                          <p:spTgt spid="32"/>
                                        </p:tgtEl>
                                        <p:attrNameLst>
                                          <p:attrName>ppt_x</p:attrName>
                                        </p:attrNameLst>
                                      </p:cBhvr>
                                      <p:tavLst>
                                        <p:tav tm="0">
                                          <p:val>
                                            <p:strVal val="ppt_x"/>
                                          </p:val>
                                        </p:tav>
                                        <p:tav tm="100000">
                                          <p:val>
                                            <p:strVal val="ppt_x"/>
                                          </p:val>
                                        </p:tav>
                                      </p:tavLst>
                                    </p:anim>
                                    <p:anim calcmode="lin" valueType="num">
                                      <p:cBhvr additive="base">
                                        <p:cTn id="414" dur="2000"/>
                                        <p:tgtEl>
                                          <p:spTgt spid="32"/>
                                        </p:tgtEl>
                                        <p:attrNameLst>
                                          <p:attrName>ppt_y</p:attrName>
                                        </p:attrNameLst>
                                      </p:cBhvr>
                                      <p:tavLst>
                                        <p:tav tm="0">
                                          <p:val>
                                            <p:strVal val="ppt_y"/>
                                          </p:val>
                                        </p:tav>
                                        <p:tav tm="100000">
                                          <p:val>
                                            <p:strVal val="0-ppt_h/2"/>
                                          </p:val>
                                        </p:tav>
                                      </p:tavLst>
                                    </p:anim>
                                    <p:set>
                                      <p:cBhvr>
                                        <p:cTn id="415" dur="1" fill="hold">
                                          <p:stCondLst>
                                            <p:cond delay="1999"/>
                                          </p:stCondLst>
                                        </p:cTn>
                                        <p:tgtEl>
                                          <p:spTgt spid="32"/>
                                        </p:tgtEl>
                                        <p:attrNameLst>
                                          <p:attrName>style.visibility</p:attrName>
                                        </p:attrNameLst>
                                      </p:cBhvr>
                                      <p:to>
                                        <p:strVal val="hidden"/>
                                      </p:to>
                                    </p:set>
                                  </p:childTnLst>
                                </p:cTn>
                              </p:par>
                              <p:par>
                                <p:cTn id="416" presetID="2" presetClass="exit" presetSubtype="1" fill="hold" grpId="3" nodeType="withEffect">
                                  <p:stCondLst>
                                    <p:cond delay="0"/>
                                  </p:stCondLst>
                                  <p:childTnLst>
                                    <p:anim calcmode="lin" valueType="num">
                                      <p:cBhvr additive="base">
                                        <p:cTn id="417" dur="2000"/>
                                        <p:tgtEl>
                                          <p:spTgt spid="33"/>
                                        </p:tgtEl>
                                        <p:attrNameLst>
                                          <p:attrName>ppt_x</p:attrName>
                                        </p:attrNameLst>
                                      </p:cBhvr>
                                      <p:tavLst>
                                        <p:tav tm="0">
                                          <p:val>
                                            <p:strVal val="ppt_x"/>
                                          </p:val>
                                        </p:tav>
                                        <p:tav tm="100000">
                                          <p:val>
                                            <p:strVal val="ppt_x"/>
                                          </p:val>
                                        </p:tav>
                                      </p:tavLst>
                                    </p:anim>
                                    <p:anim calcmode="lin" valueType="num">
                                      <p:cBhvr additive="base">
                                        <p:cTn id="418" dur="2000"/>
                                        <p:tgtEl>
                                          <p:spTgt spid="33"/>
                                        </p:tgtEl>
                                        <p:attrNameLst>
                                          <p:attrName>ppt_y</p:attrName>
                                        </p:attrNameLst>
                                      </p:cBhvr>
                                      <p:tavLst>
                                        <p:tav tm="0">
                                          <p:val>
                                            <p:strVal val="ppt_y"/>
                                          </p:val>
                                        </p:tav>
                                        <p:tav tm="100000">
                                          <p:val>
                                            <p:strVal val="0-ppt_h/2"/>
                                          </p:val>
                                        </p:tav>
                                      </p:tavLst>
                                    </p:anim>
                                    <p:set>
                                      <p:cBhvr>
                                        <p:cTn id="419" dur="1" fill="hold">
                                          <p:stCondLst>
                                            <p:cond delay="1999"/>
                                          </p:stCondLst>
                                        </p:cTn>
                                        <p:tgtEl>
                                          <p:spTgt spid="33"/>
                                        </p:tgtEl>
                                        <p:attrNameLst>
                                          <p:attrName>style.visibility</p:attrName>
                                        </p:attrNameLst>
                                      </p:cBhvr>
                                      <p:to>
                                        <p:strVal val="hidden"/>
                                      </p:to>
                                    </p:set>
                                  </p:childTnLst>
                                </p:cTn>
                              </p:par>
                              <p:par>
                                <p:cTn id="420" presetID="2" presetClass="exit" presetSubtype="1" fill="hold" grpId="3" nodeType="withEffect">
                                  <p:stCondLst>
                                    <p:cond delay="0"/>
                                  </p:stCondLst>
                                  <p:childTnLst>
                                    <p:anim calcmode="lin" valueType="num">
                                      <p:cBhvr additive="base">
                                        <p:cTn id="421" dur="2000"/>
                                        <p:tgtEl>
                                          <p:spTgt spid="34"/>
                                        </p:tgtEl>
                                        <p:attrNameLst>
                                          <p:attrName>ppt_x</p:attrName>
                                        </p:attrNameLst>
                                      </p:cBhvr>
                                      <p:tavLst>
                                        <p:tav tm="0">
                                          <p:val>
                                            <p:strVal val="ppt_x"/>
                                          </p:val>
                                        </p:tav>
                                        <p:tav tm="100000">
                                          <p:val>
                                            <p:strVal val="ppt_x"/>
                                          </p:val>
                                        </p:tav>
                                      </p:tavLst>
                                    </p:anim>
                                    <p:anim calcmode="lin" valueType="num">
                                      <p:cBhvr additive="base">
                                        <p:cTn id="422" dur="2000"/>
                                        <p:tgtEl>
                                          <p:spTgt spid="34"/>
                                        </p:tgtEl>
                                        <p:attrNameLst>
                                          <p:attrName>ppt_y</p:attrName>
                                        </p:attrNameLst>
                                      </p:cBhvr>
                                      <p:tavLst>
                                        <p:tav tm="0">
                                          <p:val>
                                            <p:strVal val="ppt_y"/>
                                          </p:val>
                                        </p:tav>
                                        <p:tav tm="100000">
                                          <p:val>
                                            <p:strVal val="0-ppt_h/2"/>
                                          </p:val>
                                        </p:tav>
                                      </p:tavLst>
                                    </p:anim>
                                    <p:set>
                                      <p:cBhvr>
                                        <p:cTn id="423" dur="1" fill="hold">
                                          <p:stCondLst>
                                            <p:cond delay="1999"/>
                                          </p:stCondLst>
                                        </p:cTn>
                                        <p:tgtEl>
                                          <p:spTgt spid="34"/>
                                        </p:tgtEl>
                                        <p:attrNameLst>
                                          <p:attrName>style.visibility</p:attrName>
                                        </p:attrNameLst>
                                      </p:cBhvr>
                                      <p:to>
                                        <p:strVal val="hidden"/>
                                      </p:to>
                                    </p:set>
                                  </p:childTnLst>
                                </p:cTn>
                              </p:par>
                              <p:par>
                                <p:cTn id="424" presetID="8" presetClass="emph" presetSubtype="0" fill="hold" grpId="4" nodeType="withEffect">
                                  <p:stCondLst>
                                    <p:cond delay="0"/>
                                  </p:stCondLst>
                                  <p:childTnLst>
                                    <p:animRot by="21600000">
                                      <p:cBhvr>
                                        <p:cTn id="425" dur="2000" fill="hold"/>
                                        <p:tgtEl>
                                          <p:spTgt spid="3"/>
                                        </p:tgtEl>
                                        <p:attrNameLst>
                                          <p:attrName>r</p:attrName>
                                        </p:attrNameLst>
                                      </p:cBhvr>
                                    </p:animRot>
                                  </p:childTnLst>
                                </p:cTn>
                              </p:par>
                              <p:par>
                                <p:cTn id="426" presetID="8" presetClass="emph" presetSubtype="0" fill="hold" grpId="4" nodeType="withEffect">
                                  <p:stCondLst>
                                    <p:cond delay="0"/>
                                  </p:stCondLst>
                                  <p:childTnLst>
                                    <p:animRot by="21600000">
                                      <p:cBhvr>
                                        <p:cTn id="427" dur="2000" fill="hold"/>
                                        <p:tgtEl>
                                          <p:spTgt spid="4"/>
                                        </p:tgtEl>
                                        <p:attrNameLst>
                                          <p:attrName>r</p:attrName>
                                        </p:attrNameLst>
                                      </p:cBhvr>
                                    </p:animRot>
                                  </p:childTnLst>
                                </p:cTn>
                              </p:par>
                              <p:par>
                                <p:cTn id="428" presetID="8" presetClass="emph" presetSubtype="0" fill="hold" grpId="4" nodeType="withEffect">
                                  <p:stCondLst>
                                    <p:cond delay="0"/>
                                  </p:stCondLst>
                                  <p:childTnLst>
                                    <p:animRot by="21600000">
                                      <p:cBhvr>
                                        <p:cTn id="429" dur="2000" fill="hold"/>
                                        <p:tgtEl>
                                          <p:spTgt spid="5"/>
                                        </p:tgtEl>
                                        <p:attrNameLst>
                                          <p:attrName>r</p:attrName>
                                        </p:attrNameLst>
                                      </p:cBhvr>
                                    </p:animRot>
                                  </p:childTnLst>
                                </p:cTn>
                              </p:par>
                              <p:par>
                                <p:cTn id="430" presetID="8" presetClass="emph" presetSubtype="0" fill="hold" grpId="4" nodeType="withEffect">
                                  <p:stCondLst>
                                    <p:cond delay="0"/>
                                  </p:stCondLst>
                                  <p:childTnLst>
                                    <p:animRot by="21600000">
                                      <p:cBhvr>
                                        <p:cTn id="431" dur="2000" fill="hold"/>
                                        <p:tgtEl>
                                          <p:spTgt spid="6"/>
                                        </p:tgtEl>
                                        <p:attrNameLst>
                                          <p:attrName>r</p:attrName>
                                        </p:attrNameLst>
                                      </p:cBhvr>
                                    </p:animRot>
                                  </p:childTnLst>
                                </p:cTn>
                              </p:par>
                              <p:par>
                                <p:cTn id="432" presetID="8" presetClass="emph" presetSubtype="0" fill="hold" grpId="4" nodeType="withEffect">
                                  <p:stCondLst>
                                    <p:cond delay="0"/>
                                  </p:stCondLst>
                                  <p:childTnLst>
                                    <p:animRot by="21600000">
                                      <p:cBhvr>
                                        <p:cTn id="433" dur="2000" fill="hold"/>
                                        <p:tgtEl>
                                          <p:spTgt spid="7"/>
                                        </p:tgtEl>
                                        <p:attrNameLst>
                                          <p:attrName>r</p:attrName>
                                        </p:attrNameLst>
                                      </p:cBhvr>
                                    </p:animRot>
                                  </p:childTnLst>
                                </p:cTn>
                              </p:par>
                              <p:par>
                                <p:cTn id="434" presetID="8" presetClass="emph" presetSubtype="0" fill="hold" grpId="4" nodeType="withEffect">
                                  <p:stCondLst>
                                    <p:cond delay="0"/>
                                  </p:stCondLst>
                                  <p:childTnLst>
                                    <p:animRot by="21600000">
                                      <p:cBhvr>
                                        <p:cTn id="435" dur="2000" fill="hold"/>
                                        <p:tgtEl>
                                          <p:spTgt spid="8"/>
                                        </p:tgtEl>
                                        <p:attrNameLst>
                                          <p:attrName>r</p:attrName>
                                        </p:attrNameLst>
                                      </p:cBhvr>
                                    </p:animRot>
                                  </p:childTnLst>
                                </p:cTn>
                              </p:par>
                              <p:par>
                                <p:cTn id="436" presetID="8" presetClass="emph" presetSubtype="0" fill="hold" grpId="4" nodeType="withEffect">
                                  <p:stCondLst>
                                    <p:cond delay="0"/>
                                  </p:stCondLst>
                                  <p:childTnLst>
                                    <p:animRot by="21600000">
                                      <p:cBhvr>
                                        <p:cTn id="437" dur="2000" fill="hold"/>
                                        <p:tgtEl>
                                          <p:spTgt spid="9"/>
                                        </p:tgtEl>
                                        <p:attrNameLst>
                                          <p:attrName>r</p:attrName>
                                        </p:attrNameLst>
                                      </p:cBhvr>
                                    </p:animRot>
                                  </p:childTnLst>
                                </p:cTn>
                              </p:par>
                              <p:par>
                                <p:cTn id="438" presetID="8" presetClass="emph" presetSubtype="0" fill="hold" grpId="4" nodeType="withEffect">
                                  <p:stCondLst>
                                    <p:cond delay="0"/>
                                  </p:stCondLst>
                                  <p:childTnLst>
                                    <p:animRot by="21600000">
                                      <p:cBhvr>
                                        <p:cTn id="439" dur="2000" fill="hold"/>
                                        <p:tgtEl>
                                          <p:spTgt spid="10"/>
                                        </p:tgtEl>
                                        <p:attrNameLst>
                                          <p:attrName>r</p:attrName>
                                        </p:attrNameLst>
                                      </p:cBhvr>
                                    </p:animRot>
                                  </p:childTnLst>
                                </p:cTn>
                              </p:par>
                              <p:par>
                                <p:cTn id="440" presetID="8" presetClass="emph" presetSubtype="0" fill="hold" grpId="4" nodeType="withEffect">
                                  <p:stCondLst>
                                    <p:cond delay="0"/>
                                  </p:stCondLst>
                                  <p:childTnLst>
                                    <p:animRot by="21600000">
                                      <p:cBhvr>
                                        <p:cTn id="441" dur="2000" fill="hold"/>
                                        <p:tgtEl>
                                          <p:spTgt spid="11"/>
                                        </p:tgtEl>
                                        <p:attrNameLst>
                                          <p:attrName>r</p:attrName>
                                        </p:attrNameLst>
                                      </p:cBhvr>
                                    </p:animRot>
                                  </p:childTnLst>
                                </p:cTn>
                              </p:par>
                              <p:par>
                                <p:cTn id="442" presetID="8" presetClass="emph" presetSubtype="0" fill="hold" grpId="4" nodeType="withEffect">
                                  <p:stCondLst>
                                    <p:cond delay="0"/>
                                  </p:stCondLst>
                                  <p:childTnLst>
                                    <p:animRot by="21600000">
                                      <p:cBhvr>
                                        <p:cTn id="443" dur="2000" fill="hold"/>
                                        <p:tgtEl>
                                          <p:spTgt spid="12"/>
                                        </p:tgtEl>
                                        <p:attrNameLst>
                                          <p:attrName>r</p:attrName>
                                        </p:attrNameLst>
                                      </p:cBhvr>
                                    </p:animRot>
                                  </p:childTnLst>
                                </p:cTn>
                              </p:par>
                              <p:par>
                                <p:cTn id="444" presetID="8" presetClass="emph" presetSubtype="0" fill="hold" grpId="4" nodeType="withEffect">
                                  <p:stCondLst>
                                    <p:cond delay="0"/>
                                  </p:stCondLst>
                                  <p:childTnLst>
                                    <p:animRot by="21600000">
                                      <p:cBhvr>
                                        <p:cTn id="445" dur="2000" fill="hold"/>
                                        <p:tgtEl>
                                          <p:spTgt spid="13"/>
                                        </p:tgtEl>
                                        <p:attrNameLst>
                                          <p:attrName>r</p:attrName>
                                        </p:attrNameLst>
                                      </p:cBhvr>
                                    </p:animRot>
                                  </p:childTnLst>
                                </p:cTn>
                              </p:par>
                              <p:par>
                                <p:cTn id="446" presetID="8" presetClass="emph" presetSubtype="0" fill="hold" grpId="4" nodeType="withEffect">
                                  <p:stCondLst>
                                    <p:cond delay="0"/>
                                  </p:stCondLst>
                                  <p:childTnLst>
                                    <p:animRot by="21600000">
                                      <p:cBhvr>
                                        <p:cTn id="447" dur="2000" fill="hold"/>
                                        <p:tgtEl>
                                          <p:spTgt spid="14"/>
                                        </p:tgtEl>
                                        <p:attrNameLst>
                                          <p:attrName>r</p:attrName>
                                        </p:attrNameLst>
                                      </p:cBhvr>
                                    </p:animRot>
                                  </p:childTnLst>
                                </p:cTn>
                              </p:par>
                              <p:par>
                                <p:cTn id="448" presetID="8" presetClass="emph" presetSubtype="0" fill="hold" grpId="4" nodeType="withEffect">
                                  <p:stCondLst>
                                    <p:cond delay="0"/>
                                  </p:stCondLst>
                                  <p:childTnLst>
                                    <p:animRot by="21600000">
                                      <p:cBhvr>
                                        <p:cTn id="449" dur="2000" fill="hold"/>
                                        <p:tgtEl>
                                          <p:spTgt spid="15"/>
                                        </p:tgtEl>
                                        <p:attrNameLst>
                                          <p:attrName>r</p:attrName>
                                        </p:attrNameLst>
                                      </p:cBhvr>
                                    </p:animRot>
                                  </p:childTnLst>
                                </p:cTn>
                              </p:par>
                              <p:par>
                                <p:cTn id="450" presetID="8" presetClass="emph" presetSubtype="0" fill="hold" grpId="4" nodeType="withEffect">
                                  <p:stCondLst>
                                    <p:cond delay="0"/>
                                  </p:stCondLst>
                                  <p:childTnLst>
                                    <p:animRot by="21600000">
                                      <p:cBhvr>
                                        <p:cTn id="451" dur="2000" fill="hold"/>
                                        <p:tgtEl>
                                          <p:spTgt spid="16"/>
                                        </p:tgtEl>
                                        <p:attrNameLst>
                                          <p:attrName>r</p:attrName>
                                        </p:attrNameLst>
                                      </p:cBhvr>
                                    </p:animRot>
                                  </p:childTnLst>
                                </p:cTn>
                              </p:par>
                              <p:par>
                                <p:cTn id="452" presetID="8" presetClass="emph" presetSubtype="0" fill="hold" grpId="4" nodeType="withEffect">
                                  <p:stCondLst>
                                    <p:cond delay="0"/>
                                  </p:stCondLst>
                                  <p:childTnLst>
                                    <p:animRot by="21600000">
                                      <p:cBhvr>
                                        <p:cTn id="453" dur="2000" fill="hold"/>
                                        <p:tgtEl>
                                          <p:spTgt spid="17"/>
                                        </p:tgtEl>
                                        <p:attrNameLst>
                                          <p:attrName>r</p:attrName>
                                        </p:attrNameLst>
                                      </p:cBhvr>
                                    </p:animRot>
                                  </p:childTnLst>
                                </p:cTn>
                              </p:par>
                              <p:par>
                                <p:cTn id="454" presetID="8" presetClass="emph" presetSubtype="0" fill="hold" grpId="4" nodeType="withEffect">
                                  <p:stCondLst>
                                    <p:cond delay="0"/>
                                  </p:stCondLst>
                                  <p:childTnLst>
                                    <p:animRot by="21600000">
                                      <p:cBhvr>
                                        <p:cTn id="455" dur="2000" fill="hold"/>
                                        <p:tgtEl>
                                          <p:spTgt spid="18"/>
                                        </p:tgtEl>
                                        <p:attrNameLst>
                                          <p:attrName>r</p:attrName>
                                        </p:attrNameLst>
                                      </p:cBhvr>
                                    </p:animRot>
                                  </p:childTnLst>
                                </p:cTn>
                              </p:par>
                              <p:par>
                                <p:cTn id="456" presetID="8" presetClass="emph" presetSubtype="0" fill="hold" grpId="4" nodeType="withEffect">
                                  <p:stCondLst>
                                    <p:cond delay="0"/>
                                  </p:stCondLst>
                                  <p:childTnLst>
                                    <p:animRot by="21600000">
                                      <p:cBhvr>
                                        <p:cTn id="457" dur="2000" fill="hold"/>
                                        <p:tgtEl>
                                          <p:spTgt spid="19"/>
                                        </p:tgtEl>
                                        <p:attrNameLst>
                                          <p:attrName>r</p:attrName>
                                        </p:attrNameLst>
                                      </p:cBhvr>
                                    </p:animRot>
                                  </p:childTnLst>
                                </p:cTn>
                              </p:par>
                              <p:par>
                                <p:cTn id="458" presetID="8" presetClass="emph" presetSubtype="0" fill="hold" grpId="4" nodeType="withEffect">
                                  <p:stCondLst>
                                    <p:cond delay="0"/>
                                  </p:stCondLst>
                                  <p:childTnLst>
                                    <p:animRot by="21600000">
                                      <p:cBhvr>
                                        <p:cTn id="459" dur="2000" fill="hold"/>
                                        <p:tgtEl>
                                          <p:spTgt spid="20"/>
                                        </p:tgtEl>
                                        <p:attrNameLst>
                                          <p:attrName>r</p:attrName>
                                        </p:attrNameLst>
                                      </p:cBhvr>
                                    </p:animRot>
                                  </p:childTnLst>
                                </p:cTn>
                              </p:par>
                              <p:par>
                                <p:cTn id="460" presetID="8" presetClass="emph" presetSubtype="0" fill="hold" grpId="4" nodeType="withEffect">
                                  <p:stCondLst>
                                    <p:cond delay="0"/>
                                  </p:stCondLst>
                                  <p:childTnLst>
                                    <p:animRot by="21600000">
                                      <p:cBhvr>
                                        <p:cTn id="461" dur="2000" fill="hold"/>
                                        <p:tgtEl>
                                          <p:spTgt spid="21"/>
                                        </p:tgtEl>
                                        <p:attrNameLst>
                                          <p:attrName>r</p:attrName>
                                        </p:attrNameLst>
                                      </p:cBhvr>
                                    </p:animRot>
                                  </p:childTnLst>
                                </p:cTn>
                              </p:par>
                              <p:par>
                                <p:cTn id="462" presetID="8" presetClass="emph" presetSubtype="0" fill="hold" grpId="4" nodeType="withEffect">
                                  <p:stCondLst>
                                    <p:cond delay="0"/>
                                  </p:stCondLst>
                                  <p:childTnLst>
                                    <p:animRot by="21600000">
                                      <p:cBhvr>
                                        <p:cTn id="463" dur="2000" fill="hold"/>
                                        <p:tgtEl>
                                          <p:spTgt spid="22"/>
                                        </p:tgtEl>
                                        <p:attrNameLst>
                                          <p:attrName>r</p:attrName>
                                        </p:attrNameLst>
                                      </p:cBhvr>
                                    </p:animRot>
                                  </p:childTnLst>
                                </p:cTn>
                              </p:par>
                              <p:par>
                                <p:cTn id="464" presetID="8" presetClass="emph" presetSubtype="0" fill="hold" grpId="4" nodeType="withEffect">
                                  <p:stCondLst>
                                    <p:cond delay="0"/>
                                  </p:stCondLst>
                                  <p:childTnLst>
                                    <p:animRot by="21600000">
                                      <p:cBhvr>
                                        <p:cTn id="465" dur="2000" fill="hold"/>
                                        <p:tgtEl>
                                          <p:spTgt spid="23"/>
                                        </p:tgtEl>
                                        <p:attrNameLst>
                                          <p:attrName>r</p:attrName>
                                        </p:attrNameLst>
                                      </p:cBhvr>
                                    </p:animRot>
                                  </p:childTnLst>
                                </p:cTn>
                              </p:par>
                              <p:par>
                                <p:cTn id="466" presetID="8" presetClass="emph" presetSubtype="0" fill="hold" grpId="4" nodeType="withEffect">
                                  <p:stCondLst>
                                    <p:cond delay="0"/>
                                  </p:stCondLst>
                                  <p:childTnLst>
                                    <p:animRot by="21600000">
                                      <p:cBhvr>
                                        <p:cTn id="467" dur="2000" fill="hold"/>
                                        <p:tgtEl>
                                          <p:spTgt spid="24"/>
                                        </p:tgtEl>
                                        <p:attrNameLst>
                                          <p:attrName>r</p:attrName>
                                        </p:attrNameLst>
                                      </p:cBhvr>
                                    </p:animRot>
                                  </p:childTnLst>
                                </p:cTn>
                              </p:par>
                              <p:par>
                                <p:cTn id="468" presetID="8" presetClass="emph" presetSubtype="0" fill="hold" grpId="4" nodeType="withEffect">
                                  <p:stCondLst>
                                    <p:cond delay="0"/>
                                  </p:stCondLst>
                                  <p:childTnLst>
                                    <p:animRot by="21600000">
                                      <p:cBhvr>
                                        <p:cTn id="469" dur="2000" fill="hold"/>
                                        <p:tgtEl>
                                          <p:spTgt spid="25"/>
                                        </p:tgtEl>
                                        <p:attrNameLst>
                                          <p:attrName>r</p:attrName>
                                        </p:attrNameLst>
                                      </p:cBhvr>
                                    </p:animRot>
                                  </p:childTnLst>
                                </p:cTn>
                              </p:par>
                              <p:par>
                                <p:cTn id="470" presetID="8" presetClass="emph" presetSubtype="0" fill="hold" grpId="4" nodeType="withEffect">
                                  <p:stCondLst>
                                    <p:cond delay="0"/>
                                  </p:stCondLst>
                                  <p:childTnLst>
                                    <p:animRot by="21600000">
                                      <p:cBhvr>
                                        <p:cTn id="471" dur="2000" fill="hold"/>
                                        <p:tgtEl>
                                          <p:spTgt spid="26"/>
                                        </p:tgtEl>
                                        <p:attrNameLst>
                                          <p:attrName>r</p:attrName>
                                        </p:attrNameLst>
                                      </p:cBhvr>
                                    </p:animRot>
                                  </p:childTnLst>
                                </p:cTn>
                              </p:par>
                              <p:par>
                                <p:cTn id="472" presetID="8" presetClass="emph" presetSubtype="0" fill="hold" grpId="4" nodeType="withEffect">
                                  <p:stCondLst>
                                    <p:cond delay="0"/>
                                  </p:stCondLst>
                                  <p:childTnLst>
                                    <p:animRot by="21600000">
                                      <p:cBhvr>
                                        <p:cTn id="473" dur="2000" fill="hold"/>
                                        <p:tgtEl>
                                          <p:spTgt spid="27"/>
                                        </p:tgtEl>
                                        <p:attrNameLst>
                                          <p:attrName>r</p:attrName>
                                        </p:attrNameLst>
                                      </p:cBhvr>
                                    </p:animRot>
                                  </p:childTnLst>
                                </p:cTn>
                              </p:par>
                              <p:par>
                                <p:cTn id="474" presetID="8" presetClass="emph" presetSubtype="0" fill="hold" grpId="4" nodeType="withEffect">
                                  <p:stCondLst>
                                    <p:cond delay="0"/>
                                  </p:stCondLst>
                                  <p:childTnLst>
                                    <p:animRot by="21600000">
                                      <p:cBhvr>
                                        <p:cTn id="475" dur="2000" fill="hold"/>
                                        <p:tgtEl>
                                          <p:spTgt spid="28"/>
                                        </p:tgtEl>
                                        <p:attrNameLst>
                                          <p:attrName>r</p:attrName>
                                        </p:attrNameLst>
                                      </p:cBhvr>
                                    </p:animRot>
                                  </p:childTnLst>
                                </p:cTn>
                              </p:par>
                              <p:par>
                                <p:cTn id="476" presetID="8" presetClass="emph" presetSubtype="0" fill="hold" grpId="4" nodeType="withEffect">
                                  <p:stCondLst>
                                    <p:cond delay="0"/>
                                  </p:stCondLst>
                                  <p:childTnLst>
                                    <p:animRot by="21600000">
                                      <p:cBhvr>
                                        <p:cTn id="477" dur="2000" fill="hold"/>
                                        <p:tgtEl>
                                          <p:spTgt spid="29"/>
                                        </p:tgtEl>
                                        <p:attrNameLst>
                                          <p:attrName>r</p:attrName>
                                        </p:attrNameLst>
                                      </p:cBhvr>
                                    </p:animRot>
                                  </p:childTnLst>
                                </p:cTn>
                              </p:par>
                              <p:par>
                                <p:cTn id="478" presetID="8" presetClass="emph" presetSubtype="0" fill="hold" grpId="4" nodeType="withEffect">
                                  <p:stCondLst>
                                    <p:cond delay="0"/>
                                  </p:stCondLst>
                                  <p:childTnLst>
                                    <p:animRot by="21600000">
                                      <p:cBhvr>
                                        <p:cTn id="479" dur="2000" fill="hold"/>
                                        <p:tgtEl>
                                          <p:spTgt spid="30"/>
                                        </p:tgtEl>
                                        <p:attrNameLst>
                                          <p:attrName>r</p:attrName>
                                        </p:attrNameLst>
                                      </p:cBhvr>
                                    </p:animRot>
                                  </p:childTnLst>
                                </p:cTn>
                              </p:par>
                              <p:par>
                                <p:cTn id="480" presetID="8" presetClass="emph" presetSubtype="0" fill="hold" grpId="4" nodeType="withEffect">
                                  <p:stCondLst>
                                    <p:cond delay="0"/>
                                  </p:stCondLst>
                                  <p:childTnLst>
                                    <p:animRot by="21600000">
                                      <p:cBhvr>
                                        <p:cTn id="481" dur="2000" fill="hold"/>
                                        <p:tgtEl>
                                          <p:spTgt spid="31"/>
                                        </p:tgtEl>
                                        <p:attrNameLst>
                                          <p:attrName>r</p:attrName>
                                        </p:attrNameLst>
                                      </p:cBhvr>
                                    </p:animRot>
                                  </p:childTnLst>
                                </p:cTn>
                              </p:par>
                              <p:par>
                                <p:cTn id="482" presetID="8" presetClass="emph" presetSubtype="0" fill="hold" grpId="4" nodeType="withEffect">
                                  <p:stCondLst>
                                    <p:cond delay="0"/>
                                  </p:stCondLst>
                                  <p:childTnLst>
                                    <p:animRot by="21600000">
                                      <p:cBhvr>
                                        <p:cTn id="483" dur="2000" fill="hold"/>
                                        <p:tgtEl>
                                          <p:spTgt spid="32"/>
                                        </p:tgtEl>
                                        <p:attrNameLst>
                                          <p:attrName>r</p:attrName>
                                        </p:attrNameLst>
                                      </p:cBhvr>
                                    </p:animRot>
                                  </p:childTnLst>
                                </p:cTn>
                              </p:par>
                              <p:par>
                                <p:cTn id="484" presetID="8" presetClass="emph" presetSubtype="0" fill="hold" grpId="4" nodeType="withEffect">
                                  <p:stCondLst>
                                    <p:cond delay="0"/>
                                  </p:stCondLst>
                                  <p:childTnLst>
                                    <p:animRot by="21600000">
                                      <p:cBhvr>
                                        <p:cTn id="485" dur="2000" fill="hold"/>
                                        <p:tgtEl>
                                          <p:spTgt spid="33"/>
                                        </p:tgtEl>
                                        <p:attrNameLst>
                                          <p:attrName>r</p:attrName>
                                        </p:attrNameLst>
                                      </p:cBhvr>
                                    </p:animRot>
                                  </p:childTnLst>
                                </p:cTn>
                              </p:par>
                              <p:par>
                                <p:cTn id="486" presetID="8" presetClass="emph" presetSubtype="0" fill="hold" grpId="4" nodeType="withEffect">
                                  <p:stCondLst>
                                    <p:cond delay="0"/>
                                  </p:stCondLst>
                                  <p:childTnLst>
                                    <p:animRot by="21600000">
                                      <p:cBhvr>
                                        <p:cTn id="487" dur="2000" fill="hold"/>
                                        <p:tgtEl>
                                          <p:spTgt spid="34"/>
                                        </p:tgtEl>
                                        <p:attrNameLst>
                                          <p:attrName>r</p:attrName>
                                        </p:attrNameLst>
                                      </p:cBhvr>
                                    </p:animRot>
                                  </p:childTnLst>
                                </p:cTn>
                              </p:par>
                              <p:par>
                                <p:cTn id="488" presetID="23" presetClass="entr" presetSubtype="288" fill="hold" nodeType="withEffect">
                                  <p:stCondLst>
                                    <p:cond delay="0"/>
                                  </p:stCondLst>
                                  <p:childTnLst>
                                    <p:set>
                                      <p:cBhvr>
                                        <p:cTn id="489" dur="1" fill="hold">
                                          <p:stCondLst>
                                            <p:cond delay="0"/>
                                          </p:stCondLst>
                                        </p:cTn>
                                        <p:tgtEl>
                                          <p:spTgt spid="2"/>
                                        </p:tgtEl>
                                        <p:attrNameLst>
                                          <p:attrName>style.visibility</p:attrName>
                                        </p:attrNameLst>
                                      </p:cBhvr>
                                      <p:to>
                                        <p:strVal val="visible"/>
                                      </p:to>
                                    </p:set>
                                    <p:anim calcmode="lin" valueType="num">
                                      <p:cBhvr>
                                        <p:cTn id="490" dur="2000" fill="hold"/>
                                        <p:tgtEl>
                                          <p:spTgt spid="2"/>
                                        </p:tgtEl>
                                        <p:attrNameLst>
                                          <p:attrName>ppt_w</p:attrName>
                                        </p:attrNameLst>
                                      </p:cBhvr>
                                      <p:tavLst>
                                        <p:tav tm="0">
                                          <p:val>
                                            <p:strVal val="4/3*#ppt_w"/>
                                          </p:val>
                                        </p:tav>
                                        <p:tav tm="100000">
                                          <p:val>
                                            <p:strVal val="#ppt_w"/>
                                          </p:val>
                                        </p:tav>
                                      </p:tavLst>
                                    </p:anim>
                                    <p:anim calcmode="lin" valueType="num">
                                      <p:cBhvr>
                                        <p:cTn id="491" dur="2000" fill="hold"/>
                                        <p:tgtEl>
                                          <p:spTgt spid="2"/>
                                        </p:tgtEl>
                                        <p:attrNameLst>
                                          <p:attrName>ppt_h</p:attrName>
                                        </p:attrNameLst>
                                      </p:cBhvr>
                                      <p:tavLst>
                                        <p:tav tm="0">
                                          <p:val>
                                            <p:strVal val="4/3*#ppt_h"/>
                                          </p:val>
                                        </p:tav>
                                        <p:tav tm="100000">
                                          <p:val>
                                            <p:strVal val="#ppt_h"/>
                                          </p:val>
                                        </p:tav>
                                      </p:tavLst>
                                    </p:anim>
                                  </p:childTnLst>
                                </p:cTn>
                              </p:par>
                              <p:par>
                                <p:cTn id="492" presetID="16" presetClass="entr" presetSubtype="42" fill="hold" nodeType="withEffect">
                                  <p:stCondLst>
                                    <p:cond delay="0"/>
                                  </p:stCondLst>
                                  <p:childTnLst>
                                    <p:set>
                                      <p:cBhvr>
                                        <p:cTn id="493" dur="1" fill="hold">
                                          <p:stCondLst>
                                            <p:cond delay="0"/>
                                          </p:stCondLst>
                                        </p:cTn>
                                        <p:tgtEl>
                                          <p:spTgt spid="2"/>
                                        </p:tgtEl>
                                        <p:attrNameLst>
                                          <p:attrName>style.visibility</p:attrName>
                                        </p:attrNameLst>
                                      </p:cBhvr>
                                      <p:to>
                                        <p:strVal val="visible"/>
                                      </p:to>
                                    </p:set>
                                    <p:animEffect transition="in" filter="barn(outHorizontal)">
                                      <p:cBhvr>
                                        <p:cTn id="4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7" name="6 Imagen" descr="svatba31.png"/>
          <p:cNvPicPr>
            <a:picLocks noChangeAspect="1"/>
          </p:cNvPicPr>
          <p:nvPr/>
        </p:nvPicPr>
        <p:blipFill>
          <a:blip r:embed="rId2"/>
          <a:stretch>
            <a:fillRect/>
          </a:stretch>
        </p:blipFill>
        <p:spPr>
          <a:xfrm>
            <a:off x="428596" y="0"/>
            <a:ext cx="8286808" cy="5143500"/>
          </a:xfrm>
          <a:prstGeom prst="rect">
            <a:avLst/>
          </a:prstGeom>
        </p:spPr>
      </p:pic>
      <p:sp>
        <p:nvSpPr>
          <p:cNvPr id="8" name="7 Rectángulo"/>
          <p:cNvSpPr/>
          <p:nvPr/>
        </p:nvSpPr>
        <p:spPr>
          <a:xfrm>
            <a:off x="0" y="0"/>
            <a:ext cx="428596" cy="5143500"/>
          </a:xfrm>
          <a:prstGeom prst="rect">
            <a:avLst/>
          </a:prstGeom>
          <a:blipFill dpi="0" rotWithShape="1">
            <a:blip r:embed="rId3">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8715404" y="0"/>
            <a:ext cx="428596" cy="5143500"/>
          </a:xfrm>
          <a:prstGeom prst="rect">
            <a:avLst/>
          </a:prstGeom>
          <a:blipFill dpi="0" rotWithShape="1">
            <a:blip r:embed="rId3">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uadroTexto"/>
          <p:cNvSpPr txBox="1"/>
          <p:nvPr/>
        </p:nvSpPr>
        <p:spPr>
          <a:xfrm>
            <a:off x="2500298" y="1000114"/>
            <a:ext cx="3857652" cy="2923877"/>
          </a:xfrm>
          <a:prstGeom prst="rect">
            <a:avLst/>
          </a:prstGeom>
          <a:noFill/>
        </p:spPr>
        <p:txBody>
          <a:bodyPr wrap="square" rtlCol="0">
            <a:spAutoFit/>
          </a:bodyPr>
          <a:lstStyle/>
          <a:p>
            <a:pPr algn="ctr"/>
            <a:r>
              <a:rPr lang="es-PE" sz="2400" b="1" dirty="0" smtClean="0"/>
              <a:t>No avanzamos:</a:t>
            </a:r>
            <a:r>
              <a:rPr lang="es-PE" sz="2400" dirty="0" smtClean="0"/>
              <a:t> </a:t>
            </a:r>
            <a:endParaRPr lang="es-PE" sz="2400" dirty="0" smtClean="0"/>
          </a:p>
          <a:p>
            <a:endParaRPr lang="es-PE" sz="1600" dirty="0" smtClean="0"/>
          </a:p>
          <a:p>
            <a:r>
              <a:rPr lang="es-PE" sz="1600" dirty="0" smtClean="0"/>
              <a:t>Se </a:t>
            </a:r>
            <a:r>
              <a:rPr lang="es-PE" sz="1600" dirty="0" smtClean="0"/>
              <a:t>supone que nuestras actividades las programamos en función de acercarnos a donde queremos estar, así sea avanzando de a cortos pasos, pero si postergamos esas acciones grandes o pequeñas, probablemente no podremos ejecutar las que le sigan y estaremos estacionados sin lograr avanzar.</a:t>
            </a:r>
          </a:p>
          <a:p>
            <a:endParaRPr lang="es-PE" sz="1600" dirty="0"/>
          </a:p>
        </p:txBody>
      </p:sp>
      <p:sp>
        <p:nvSpPr>
          <p:cNvPr id="6" name="5 Rectángulo"/>
          <p:cNvSpPr/>
          <p:nvPr/>
        </p:nvSpPr>
        <p:spPr>
          <a:xfrm>
            <a:off x="-214346" y="0"/>
            <a:ext cx="9572692" cy="5143500"/>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ombo"/>
          <p:cNvSpPr/>
          <p:nvPr/>
        </p:nvSpPr>
        <p:spPr>
          <a:xfrm>
            <a:off x="2071670" y="3571876"/>
            <a:ext cx="2500298" cy="171448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2071670" y="1857364"/>
            <a:ext cx="2500298" cy="1714512"/>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071670" y="0"/>
            <a:ext cx="2500298" cy="1785950"/>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4572000" y="3571876"/>
            <a:ext cx="2500298" cy="171448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4572000" y="1857364"/>
            <a:ext cx="2500298" cy="1714512"/>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4572000" y="0"/>
            <a:ext cx="2500298" cy="1785950"/>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14346" y="0"/>
            <a:ext cx="9572692" cy="6786592"/>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0-#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0-#ppt_w/2"/>
                                          </p:val>
                                        </p:tav>
                                        <p:tav tm="100000">
                                          <p:val>
                                            <p:strVal val="#ppt_x"/>
                                          </p:val>
                                        </p:tav>
                                      </p:tavLst>
                                    </p:anim>
                                    <p:anim calcmode="lin" valueType="num">
                                      <p:cBhvr additive="base">
                                        <p:cTn id="30" dur="2000" fill="hold"/>
                                        <p:tgtEl>
                                          <p:spTgt spid="10"/>
                                        </p:tgtEl>
                                        <p:attrNameLst>
                                          <p:attrName>ppt_y</p:attrName>
                                        </p:attrNameLst>
                                      </p:cBhvr>
                                      <p:tavLst>
                                        <p:tav tm="0">
                                          <p:val>
                                            <p:strVal val="#ppt_y"/>
                                          </p:val>
                                        </p:tav>
                                        <p:tav tm="100000">
                                          <p:val>
                                            <p:strVal val="#ppt_y"/>
                                          </p:val>
                                        </p:tav>
                                      </p:tavLst>
                                    </p:anim>
                                  </p:childTnLst>
                                </p:cTn>
                              </p:par>
                              <p:par>
                                <p:cTn id="31" presetID="8" presetClass="emph" presetSubtype="0" fill="hold" grpId="1" nodeType="withEffect">
                                  <p:stCondLst>
                                    <p:cond delay="0"/>
                                  </p:stCondLst>
                                  <p:childTnLst>
                                    <p:animRot by="21600000">
                                      <p:cBhvr>
                                        <p:cTn id="32" dur="2000" fill="hold"/>
                                        <p:tgtEl>
                                          <p:spTgt spid="4"/>
                                        </p:tgtEl>
                                        <p:attrNameLst>
                                          <p:attrName>r</p:attrName>
                                        </p:attrNameLst>
                                      </p:cBhvr>
                                    </p:animRot>
                                  </p:childTnLst>
                                </p:cTn>
                              </p:par>
                              <p:par>
                                <p:cTn id="33" presetID="8" presetClass="emph" presetSubtype="0" fill="hold" grpId="1" nodeType="withEffect">
                                  <p:stCondLst>
                                    <p:cond delay="0"/>
                                  </p:stCondLst>
                                  <p:childTnLst>
                                    <p:animRot by="21600000">
                                      <p:cBhvr>
                                        <p:cTn id="34" dur="2000" fill="hold"/>
                                        <p:tgtEl>
                                          <p:spTgt spid="5"/>
                                        </p:tgtEl>
                                        <p:attrNameLst>
                                          <p:attrName>r</p:attrName>
                                        </p:attrNameLst>
                                      </p:cBhvr>
                                    </p:animRot>
                                  </p:childTnLst>
                                </p:cTn>
                              </p:par>
                              <p:par>
                                <p:cTn id="35" presetID="8" presetClass="emph" presetSubtype="0" fill="hold" grpId="1" nodeType="withEffect">
                                  <p:stCondLst>
                                    <p:cond delay="0"/>
                                  </p:stCondLst>
                                  <p:childTnLst>
                                    <p:animRot by="21600000">
                                      <p:cBhvr>
                                        <p:cTn id="36" dur="2000" fill="hold"/>
                                        <p:tgtEl>
                                          <p:spTgt spid="6"/>
                                        </p:tgtEl>
                                        <p:attrNameLst>
                                          <p:attrName>r</p:attrName>
                                        </p:attrNameLst>
                                      </p:cBhvr>
                                    </p:animRot>
                                  </p:childTnLst>
                                </p:cTn>
                              </p:par>
                              <p:par>
                                <p:cTn id="37" presetID="8" presetClass="emph" presetSubtype="0" fill="hold" grpId="1" nodeType="withEffect">
                                  <p:stCondLst>
                                    <p:cond delay="0"/>
                                  </p:stCondLst>
                                  <p:childTnLst>
                                    <p:animRot by="-21600000">
                                      <p:cBhvr>
                                        <p:cTn id="38" dur="2000" fill="hold"/>
                                        <p:tgtEl>
                                          <p:spTgt spid="8"/>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9"/>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10"/>
                                        </p:tgtEl>
                                        <p:attrNameLst>
                                          <p:attrName>r</p:attrName>
                                        </p:attrNameLst>
                                      </p:cBhvr>
                                    </p:animRot>
                                  </p:childTnLst>
                                </p:cTn>
                              </p:par>
                              <p:par>
                                <p:cTn id="43" presetID="13" presetClass="entr" presetSubtype="16" fill="hold" grpId="2" nodeType="with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plus(in)">
                                      <p:cBhvr>
                                        <p:cTn id="45" dur="2000"/>
                                        <p:tgtEl>
                                          <p:spTgt spid="4"/>
                                        </p:tgtEl>
                                      </p:cBhvr>
                                    </p:animEffect>
                                  </p:childTnLst>
                                </p:cTn>
                              </p:par>
                              <p:par>
                                <p:cTn id="46" presetID="13" presetClass="entr" presetSubtype="16" fill="hold" grpId="2" nodeType="with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plus(in)">
                                      <p:cBhvr>
                                        <p:cTn id="48" dur="2000"/>
                                        <p:tgtEl>
                                          <p:spTgt spid="5"/>
                                        </p:tgtEl>
                                      </p:cBhvr>
                                    </p:animEffect>
                                  </p:childTnLst>
                                </p:cTn>
                              </p:par>
                              <p:par>
                                <p:cTn id="49" presetID="13" presetClass="entr" presetSubtype="16" fill="hold" grpId="2"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plus(in)">
                                      <p:cBhvr>
                                        <p:cTn id="51" dur="2000"/>
                                        <p:tgtEl>
                                          <p:spTgt spid="6"/>
                                        </p:tgtEl>
                                      </p:cBhvr>
                                    </p:animEffect>
                                  </p:childTnLst>
                                </p:cTn>
                              </p:par>
                              <p:par>
                                <p:cTn id="52" presetID="13" presetClass="entr" presetSubtype="16" fill="hold" grpId="2" nodeType="with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plus(in)">
                                      <p:cBhvr>
                                        <p:cTn id="54" dur="2000"/>
                                        <p:tgtEl>
                                          <p:spTgt spid="8"/>
                                        </p:tgtEl>
                                      </p:cBhvr>
                                    </p:animEffect>
                                  </p:childTnLst>
                                </p:cTn>
                              </p:par>
                              <p:par>
                                <p:cTn id="55" presetID="13" presetClass="entr" presetSubtype="16" fill="hold" grpId="2"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2000"/>
                                        <p:tgtEl>
                                          <p:spTgt spid="9"/>
                                        </p:tgtEl>
                                      </p:cBhvr>
                                    </p:animEffect>
                                  </p:childTnLst>
                                </p:cTn>
                              </p:par>
                              <p:par>
                                <p:cTn id="58" presetID="13" presetClass="entr" presetSubtype="16" fill="hold" grpId="2"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in)">
                                      <p:cBhvr>
                                        <p:cTn id="60" dur="2000"/>
                                        <p:tgtEl>
                                          <p:spTgt spid="10"/>
                                        </p:tgtEl>
                                      </p:cBhvr>
                                    </p:animEffect>
                                  </p:childTnLst>
                                </p:cTn>
                              </p:par>
                            </p:childTnLst>
                          </p:cTn>
                        </p:par>
                        <p:par>
                          <p:cTn id="61" fill="hold">
                            <p:stCondLst>
                              <p:cond delay="2000"/>
                            </p:stCondLst>
                            <p:childTnLst>
                              <p:par>
                                <p:cTn id="62" presetID="2" presetClass="exit" presetSubtype="4" fill="hold" grpId="3" nodeType="afterEffect">
                                  <p:stCondLst>
                                    <p:cond delay="0"/>
                                  </p:stCondLst>
                                  <p:childTnLst>
                                    <p:anim calcmode="lin" valueType="num">
                                      <p:cBhvr additive="base">
                                        <p:cTn id="63" dur="2000"/>
                                        <p:tgtEl>
                                          <p:spTgt spid="4"/>
                                        </p:tgtEl>
                                        <p:attrNameLst>
                                          <p:attrName>ppt_x</p:attrName>
                                        </p:attrNameLst>
                                      </p:cBhvr>
                                      <p:tavLst>
                                        <p:tav tm="0">
                                          <p:val>
                                            <p:strVal val="ppt_x"/>
                                          </p:val>
                                        </p:tav>
                                        <p:tav tm="100000">
                                          <p:val>
                                            <p:strVal val="ppt_x"/>
                                          </p:val>
                                        </p:tav>
                                      </p:tavLst>
                                    </p:anim>
                                    <p:anim calcmode="lin" valueType="num">
                                      <p:cBhvr additive="base">
                                        <p:cTn id="64" dur="2000"/>
                                        <p:tgtEl>
                                          <p:spTgt spid="4"/>
                                        </p:tgtEl>
                                        <p:attrNameLst>
                                          <p:attrName>ppt_y</p:attrName>
                                        </p:attrNameLst>
                                      </p:cBhvr>
                                      <p:tavLst>
                                        <p:tav tm="0">
                                          <p:val>
                                            <p:strVal val="ppt_y"/>
                                          </p:val>
                                        </p:tav>
                                        <p:tav tm="100000">
                                          <p:val>
                                            <p:strVal val="1+ppt_h/2"/>
                                          </p:val>
                                        </p:tav>
                                      </p:tavLst>
                                    </p:anim>
                                    <p:set>
                                      <p:cBhvr>
                                        <p:cTn id="65" dur="1" fill="hold">
                                          <p:stCondLst>
                                            <p:cond delay="1999"/>
                                          </p:stCondLst>
                                        </p:cTn>
                                        <p:tgtEl>
                                          <p:spTgt spid="4"/>
                                        </p:tgtEl>
                                        <p:attrNameLst>
                                          <p:attrName>style.visibility</p:attrName>
                                        </p:attrNameLst>
                                      </p:cBhvr>
                                      <p:to>
                                        <p:strVal val="hidden"/>
                                      </p:to>
                                    </p:set>
                                  </p:childTnLst>
                                </p:cTn>
                              </p:par>
                              <p:par>
                                <p:cTn id="66" presetID="2" presetClass="exit" presetSubtype="4" fill="hold" grpId="3" nodeType="withEffect">
                                  <p:stCondLst>
                                    <p:cond delay="0"/>
                                  </p:stCondLst>
                                  <p:childTnLst>
                                    <p:anim calcmode="lin" valueType="num">
                                      <p:cBhvr additive="base">
                                        <p:cTn id="67" dur="2000"/>
                                        <p:tgtEl>
                                          <p:spTgt spid="5"/>
                                        </p:tgtEl>
                                        <p:attrNameLst>
                                          <p:attrName>ppt_x</p:attrName>
                                        </p:attrNameLst>
                                      </p:cBhvr>
                                      <p:tavLst>
                                        <p:tav tm="0">
                                          <p:val>
                                            <p:strVal val="ppt_x"/>
                                          </p:val>
                                        </p:tav>
                                        <p:tav tm="100000">
                                          <p:val>
                                            <p:strVal val="ppt_x"/>
                                          </p:val>
                                        </p:tav>
                                      </p:tavLst>
                                    </p:anim>
                                    <p:anim calcmode="lin" valueType="num">
                                      <p:cBhvr additive="base">
                                        <p:cTn id="68" dur="2000"/>
                                        <p:tgtEl>
                                          <p:spTgt spid="5"/>
                                        </p:tgtEl>
                                        <p:attrNameLst>
                                          <p:attrName>ppt_y</p:attrName>
                                        </p:attrNameLst>
                                      </p:cBhvr>
                                      <p:tavLst>
                                        <p:tav tm="0">
                                          <p:val>
                                            <p:strVal val="ppt_y"/>
                                          </p:val>
                                        </p:tav>
                                        <p:tav tm="100000">
                                          <p:val>
                                            <p:strVal val="1+ppt_h/2"/>
                                          </p:val>
                                        </p:tav>
                                      </p:tavLst>
                                    </p:anim>
                                    <p:set>
                                      <p:cBhvr>
                                        <p:cTn id="69" dur="1" fill="hold">
                                          <p:stCondLst>
                                            <p:cond delay="1999"/>
                                          </p:stCondLst>
                                        </p:cTn>
                                        <p:tgtEl>
                                          <p:spTgt spid="5"/>
                                        </p:tgtEl>
                                        <p:attrNameLst>
                                          <p:attrName>style.visibility</p:attrName>
                                        </p:attrNameLst>
                                      </p:cBhvr>
                                      <p:to>
                                        <p:strVal val="hidden"/>
                                      </p:to>
                                    </p:set>
                                  </p:childTnLst>
                                </p:cTn>
                              </p:par>
                              <p:par>
                                <p:cTn id="70" presetID="2" presetClass="exit" presetSubtype="4" fill="hold" grpId="3" nodeType="withEffect">
                                  <p:stCondLst>
                                    <p:cond delay="0"/>
                                  </p:stCondLst>
                                  <p:childTnLst>
                                    <p:anim calcmode="lin" valueType="num">
                                      <p:cBhvr additive="base">
                                        <p:cTn id="71" dur="2000"/>
                                        <p:tgtEl>
                                          <p:spTgt spid="6"/>
                                        </p:tgtEl>
                                        <p:attrNameLst>
                                          <p:attrName>ppt_x</p:attrName>
                                        </p:attrNameLst>
                                      </p:cBhvr>
                                      <p:tavLst>
                                        <p:tav tm="0">
                                          <p:val>
                                            <p:strVal val="ppt_x"/>
                                          </p:val>
                                        </p:tav>
                                        <p:tav tm="100000">
                                          <p:val>
                                            <p:strVal val="ppt_x"/>
                                          </p:val>
                                        </p:tav>
                                      </p:tavLst>
                                    </p:anim>
                                    <p:anim calcmode="lin" valueType="num">
                                      <p:cBhvr additive="base">
                                        <p:cTn id="72" dur="2000"/>
                                        <p:tgtEl>
                                          <p:spTgt spid="6"/>
                                        </p:tgtEl>
                                        <p:attrNameLst>
                                          <p:attrName>ppt_y</p:attrName>
                                        </p:attrNameLst>
                                      </p:cBhvr>
                                      <p:tavLst>
                                        <p:tav tm="0">
                                          <p:val>
                                            <p:strVal val="ppt_y"/>
                                          </p:val>
                                        </p:tav>
                                        <p:tav tm="100000">
                                          <p:val>
                                            <p:strVal val="1+ppt_h/2"/>
                                          </p:val>
                                        </p:tav>
                                      </p:tavLst>
                                    </p:anim>
                                    <p:set>
                                      <p:cBhvr>
                                        <p:cTn id="73" dur="1" fill="hold">
                                          <p:stCondLst>
                                            <p:cond delay="1999"/>
                                          </p:stCondLst>
                                        </p:cTn>
                                        <p:tgtEl>
                                          <p:spTgt spid="6"/>
                                        </p:tgtEl>
                                        <p:attrNameLst>
                                          <p:attrName>style.visibility</p:attrName>
                                        </p:attrNameLst>
                                      </p:cBhvr>
                                      <p:to>
                                        <p:strVal val="hidden"/>
                                      </p:to>
                                    </p:set>
                                  </p:childTnLst>
                                </p:cTn>
                              </p:par>
                              <p:par>
                                <p:cTn id="74" presetID="2" presetClass="exit" presetSubtype="1" fill="hold" grpId="3" nodeType="withEffect">
                                  <p:stCondLst>
                                    <p:cond delay="0"/>
                                  </p:stCondLst>
                                  <p:childTnLst>
                                    <p:anim calcmode="lin" valueType="num">
                                      <p:cBhvr additive="base">
                                        <p:cTn id="75" dur="2000"/>
                                        <p:tgtEl>
                                          <p:spTgt spid="8"/>
                                        </p:tgtEl>
                                        <p:attrNameLst>
                                          <p:attrName>ppt_x</p:attrName>
                                        </p:attrNameLst>
                                      </p:cBhvr>
                                      <p:tavLst>
                                        <p:tav tm="0">
                                          <p:val>
                                            <p:strVal val="ppt_x"/>
                                          </p:val>
                                        </p:tav>
                                        <p:tav tm="100000">
                                          <p:val>
                                            <p:strVal val="ppt_x"/>
                                          </p:val>
                                        </p:tav>
                                      </p:tavLst>
                                    </p:anim>
                                    <p:anim calcmode="lin" valueType="num">
                                      <p:cBhvr additive="base">
                                        <p:cTn id="76" dur="2000"/>
                                        <p:tgtEl>
                                          <p:spTgt spid="8"/>
                                        </p:tgtEl>
                                        <p:attrNameLst>
                                          <p:attrName>ppt_y</p:attrName>
                                        </p:attrNameLst>
                                      </p:cBhvr>
                                      <p:tavLst>
                                        <p:tav tm="0">
                                          <p:val>
                                            <p:strVal val="ppt_y"/>
                                          </p:val>
                                        </p:tav>
                                        <p:tav tm="100000">
                                          <p:val>
                                            <p:strVal val="0-ppt_h/2"/>
                                          </p:val>
                                        </p:tav>
                                      </p:tavLst>
                                    </p:anim>
                                    <p:set>
                                      <p:cBhvr>
                                        <p:cTn id="77" dur="1" fill="hold">
                                          <p:stCondLst>
                                            <p:cond delay="1999"/>
                                          </p:stCondLst>
                                        </p:cTn>
                                        <p:tgtEl>
                                          <p:spTgt spid="8"/>
                                        </p:tgtEl>
                                        <p:attrNameLst>
                                          <p:attrName>style.visibility</p:attrName>
                                        </p:attrNameLst>
                                      </p:cBhvr>
                                      <p:to>
                                        <p:strVal val="hidden"/>
                                      </p:to>
                                    </p:set>
                                  </p:childTnLst>
                                </p:cTn>
                              </p:par>
                              <p:par>
                                <p:cTn id="78" presetID="2" presetClass="exit" presetSubtype="1" fill="hold" grpId="3" nodeType="withEffect">
                                  <p:stCondLst>
                                    <p:cond delay="0"/>
                                  </p:stCondLst>
                                  <p:childTnLst>
                                    <p:anim calcmode="lin" valueType="num">
                                      <p:cBhvr additive="base">
                                        <p:cTn id="79" dur="2000"/>
                                        <p:tgtEl>
                                          <p:spTgt spid="9"/>
                                        </p:tgtEl>
                                        <p:attrNameLst>
                                          <p:attrName>ppt_x</p:attrName>
                                        </p:attrNameLst>
                                      </p:cBhvr>
                                      <p:tavLst>
                                        <p:tav tm="0">
                                          <p:val>
                                            <p:strVal val="ppt_x"/>
                                          </p:val>
                                        </p:tav>
                                        <p:tav tm="100000">
                                          <p:val>
                                            <p:strVal val="ppt_x"/>
                                          </p:val>
                                        </p:tav>
                                      </p:tavLst>
                                    </p:anim>
                                    <p:anim calcmode="lin" valueType="num">
                                      <p:cBhvr additive="base">
                                        <p:cTn id="80" dur="2000"/>
                                        <p:tgtEl>
                                          <p:spTgt spid="9"/>
                                        </p:tgtEl>
                                        <p:attrNameLst>
                                          <p:attrName>ppt_y</p:attrName>
                                        </p:attrNameLst>
                                      </p:cBhvr>
                                      <p:tavLst>
                                        <p:tav tm="0">
                                          <p:val>
                                            <p:strVal val="ppt_y"/>
                                          </p:val>
                                        </p:tav>
                                        <p:tav tm="100000">
                                          <p:val>
                                            <p:strVal val="0-ppt_h/2"/>
                                          </p:val>
                                        </p:tav>
                                      </p:tavLst>
                                    </p:anim>
                                    <p:set>
                                      <p:cBhvr>
                                        <p:cTn id="81" dur="1" fill="hold">
                                          <p:stCondLst>
                                            <p:cond delay="1999"/>
                                          </p:stCondLst>
                                        </p:cTn>
                                        <p:tgtEl>
                                          <p:spTgt spid="9"/>
                                        </p:tgtEl>
                                        <p:attrNameLst>
                                          <p:attrName>style.visibility</p:attrName>
                                        </p:attrNameLst>
                                      </p:cBhvr>
                                      <p:to>
                                        <p:strVal val="hidden"/>
                                      </p:to>
                                    </p:set>
                                  </p:childTnLst>
                                </p:cTn>
                              </p:par>
                              <p:par>
                                <p:cTn id="82" presetID="2" presetClass="exit" presetSubtype="1" fill="hold" grpId="3" nodeType="withEffect">
                                  <p:stCondLst>
                                    <p:cond delay="0"/>
                                  </p:stCondLst>
                                  <p:childTnLst>
                                    <p:anim calcmode="lin" valueType="num">
                                      <p:cBhvr additive="base">
                                        <p:cTn id="83" dur="2000"/>
                                        <p:tgtEl>
                                          <p:spTgt spid="10"/>
                                        </p:tgtEl>
                                        <p:attrNameLst>
                                          <p:attrName>ppt_x</p:attrName>
                                        </p:attrNameLst>
                                      </p:cBhvr>
                                      <p:tavLst>
                                        <p:tav tm="0">
                                          <p:val>
                                            <p:strVal val="ppt_x"/>
                                          </p:val>
                                        </p:tav>
                                        <p:tav tm="100000">
                                          <p:val>
                                            <p:strVal val="ppt_x"/>
                                          </p:val>
                                        </p:tav>
                                      </p:tavLst>
                                    </p:anim>
                                    <p:anim calcmode="lin" valueType="num">
                                      <p:cBhvr additive="base">
                                        <p:cTn id="84" dur="2000"/>
                                        <p:tgtEl>
                                          <p:spTgt spid="10"/>
                                        </p:tgtEl>
                                        <p:attrNameLst>
                                          <p:attrName>ppt_y</p:attrName>
                                        </p:attrNameLst>
                                      </p:cBhvr>
                                      <p:tavLst>
                                        <p:tav tm="0">
                                          <p:val>
                                            <p:strVal val="ppt_y"/>
                                          </p:val>
                                        </p:tav>
                                        <p:tav tm="100000">
                                          <p:val>
                                            <p:strVal val="0-ppt_h/2"/>
                                          </p:val>
                                        </p:tav>
                                      </p:tavLst>
                                    </p:anim>
                                    <p:set>
                                      <p:cBhvr>
                                        <p:cTn id="85" dur="1" fill="hold">
                                          <p:stCondLst>
                                            <p:cond delay="1999"/>
                                          </p:stCondLst>
                                        </p:cTn>
                                        <p:tgtEl>
                                          <p:spTgt spid="10"/>
                                        </p:tgtEl>
                                        <p:attrNameLst>
                                          <p:attrName>style.visibility</p:attrName>
                                        </p:attrNameLst>
                                      </p:cBhvr>
                                      <p:to>
                                        <p:strVal val="hidden"/>
                                      </p:to>
                                    </p:set>
                                  </p:childTnLst>
                                </p:cTn>
                              </p:par>
                              <p:par>
                                <p:cTn id="86" presetID="23" presetClass="entr" presetSubtype="288" fill="hold" nodeType="withEffect">
                                  <p:stCondLst>
                                    <p:cond delay="0"/>
                                  </p:stCondLst>
                                  <p:childTnLst>
                                    <p:set>
                                      <p:cBhvr>
                                        <p:cTn id="87" dur="1" fill="hold">
                                          <p:stCondLst>
                                            <p:cond delay="0"/>
                                          </p:stCondLst>
                                        </p:cTn>
                                        <p:tgtEl>
                                          <p:spTgt spid="2"/>
                                        </p:tgtEl>
                                        <p:attrNameLst>
                                          <p:attrName>style.visibility</p:attrName>
                                        </p:attrNameLst>
                                      </p:cBhvr>
                                      <p:to>
                                        <p:strVal val="visible"/>
                                      </p:to>
                                    </p:set>
                                    <p:anim calcmode="lin" valueType="num">
                                      <p:cBhvr>
                                        <p:cTn id="88" dur="2000" fill="hold"/>
                                        <p:tgtEl>
                                          <p:spTgt spid="2"/>
                                        </p:tgtEl>
                                        <p:attrNameLst>
                                          <p:attrName>ppt_w</p:attrName>
                                        </p:attrNameLst>
                                      </p:cBhvr>
                                      <p:tavLst>
                                        <p:tav tm="0">
                                          <p:val>
                                            <p:strVal val="4/3*#ppt_w"/>
                                          </p:val>
                                        </p:tav>
                                        <p:tav tm="100000">
                                          <p:val>
                                            <p:strVal val="#ppt_w"/>
                                          </p:val>
                                        </p:tav>
                                      </p:tavLst>
                                    </p:anim>
                                    <p:anim calcmode="lin" valueType="num">
                                      <p:cBhvr>
                                        <p:cTn id="89" dur="2000" fill="hold"/>
                                        <p:tgtEl>
                                          <p:spTgt spid="2"/>
                                        </p:tgtEl>
                                        <p:attrNameLst>
                                          <p:attrName>ppt_h</p:attrName>
                                        </p:attrNameLst>
                                      </p:cBhvr>
                                      <p:tavLst>
                                        <p:tav tm="0">
                                          <p:val>
                                            <p:strVal val="4/3*#ppt_h"/>
                                          </p:val>
                                        </p:tav>
                                        <p:tav tm="100000">
                                          <p:val>
                                            <p:strVal val="#ppt_h"/>
                                          </p:val>
                                        </p:tav>
                                      </p:tavLst>
                                    </p:anim>
                                  </p:childTnLst>
                                </p:cTn>
                              </p:par>
                              <p:par>
                                <p:cTn id="90" presetID="16" presetClass="entr" presetSubtype="42" fill="hold" nodeType="withEffect">
                                  <p:stCondLst>
                                    <p:cond delay="0"/>
                                  </p:stCondLst>
                                  <p:childTnLst>
                                    <p:set>
                                      <p:cBhvr>
                                        <p:cTn id="91" dur="1" fill="hold">
                                          <p:stCondLst>
                                            <p:cond delay="0"/>
                                          </p:stCondLst>
                                        </p:cTn>
                                        <p:tgtEl>
                                          <p:spTgt spid="2"/>
                                        </p:tgtEl>
                                        <p:attrNameLst>
                                          <p:attrName>style.visibility</p:attrName>
                                        </p:attrNameLst>
                                      </p:cBhvr>
                                      <p:to>
                                        <p:strVal val="visible"/>
                                      </p:to>
                                    </p:set>
                                    <p:animEffect transition="in" filter="barn(outHorizontal)">
                                      <p:cBhvr>
                                        <p:cTn id="9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lipse"/>
          <p:cNvSpPr/>
          <p:nvPr/>
        </p:nvSpPr>
        <p:spPr>
          <a:xfrm>
            <a:off x="0" y="785800"/>
            <a:ext cx="1785918" cy="1714512"/>
          </a:xfrm>
          <a:prstGeom prst="ellipse">
            <a:avLst/>
          </a:prstGeom>
          <a:blipFill>
            <a:blip r:embed="rId3">
              <a:duotone>
                <a:prstClr val="black"/>
                <a:srgbClr val="FFFF00">
                  <a:tint val="45000"/>
                  <a:satMod val="400000"/>
                </a:srgbClr>
              </a:duotone>
              <a:lum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1857356" y="785800"/>
            <a:ext cx="1785918" cy="1714512"/>
          </a:xfrm>
          <a:prstGeom prst="ellipse">
            <a:avLst/>
          </a:prstGeom>
          <a:blipFill>
            <a:blip r:embed="rId3">
              <a:duotone>
                <a:prstClr val="black"/>
                <a:srgbClr val="FFFF00">
                  <a:tint val="45000"/>
                  <a:satMod val="400000"/>
                </a:srgbClr>
              </a:duotone>
              <a:lum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3643306" y="785800"/>
            <a:ext cx="1785918" cy="1714512"/>
          </a:xfrm>
          <a:prstGeom prst="ellipse">
            <a:avLst/>
          </a:prstGeom>
          <a:blipFill>
            <a:blip r:embed="rId3">
              <a:duotone>
                <a:prstClr val="black"/>
                <a:srgbClr val="FFFF00">
                  <a:tint val="45000"/>
                  <a:satMod val="400000"/>
                </a:srgbClr>
              </a:duotone>
              <a:lum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5572132" y="785800"/>
            <a:ext cx="1785918" cy="1714512"/>
          </a:xfrm>
          <a:prstGeom prst="ellipse">
            <a:avLst/>
          </a:prstGeom>
          <a:blipFill>
            <a:blip r:embed="rId3">
              <a:duotone>
                <a:prstClr val="black"/>
                <a:srgbClr val="FFFF00">
                  <a:tint val="45000"/>
                  <a:satMod val="400000"/>
                </a:srgbClr>
              </a:duotone>
              <a:lum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7358082" y="785800"/>
            <a:ext cx="1785918" cy="1714512"/>
          </a:xfrm>
          <a:prstGeom prst="ellipse">
            <a:avLst/>
          </a:prstGeom>
          <a:blipFill>
            <a:blip r:embed="rId3">
              <a:duotone>
                <a:prstClr val="black"/>
                <a:srgbClr val="FFFF00">
                  <a:tint val="45000"/>
                  <a:satMod val="400000"/>
                </a:srgbClr>
              </a:duotone>
              <a:lum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0" y="2571750"/>
            <a:ext cx="1785918" cy="1714512"/>
          </a:xfrm>
          <a:prstGeom prst="ellipse">
            <a:avLst/>
          </a:prstGeom>
          <a:blipFill>
            <a:blip r:embed="rId3">
              <a:duotone>
                <a:prstClr val="black"/>
                <a:srgbClr val="FFFF00">
                  <a:tint val="45000"/>
                  <a:satMod val="400000"/>
                </a:srgbClr>
              </a:duotone>
              <a:lum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1857356" y="2571750"/>
            <a:ext cx="1785918" cy="1714512"/>
          </a:xfrm>
          <a:prstGeom prst="ellipse">
            <a:avLst/>
          </a:prstGeom>
          <a:blipFill>
            <a:blip r:embed="rId3">
              <a:duotone>
                <a:prstClr val="black"/>
                <a:srgbClr val="FFFF00">
                  <a:tint val="45000"/>
                  <a:satMod val="400000"/>
                </a:srgbClr>
              </a:duotone>
              <a:lum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643306" y="2571750"/>
            <a:ext cx="1785918" cy="1714512"/>
          </a:xfrm>
          <a:prstGeom prst="ellipse">
            <a:avLst/>
          </a:prstGeom>
          <a:blipFill>
            <a:blip r:embed="rId3">
              <a:duotone>
                <a:prstClr val="black"/>
                <a:srgbClr val="FFFF00">
                  <a:tint val="45000"/>
                  <a:satMod val="400000"/>
                </a:srgbClr>
              </a:duotone>
              <a:lum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5572132" y="2571750"/>
            <a:ext cx="1785918" cy="1714512"/>
          </a:xfrm>
          <a:prstGeom prst="ellipse">
            <a:avLst/>
          </a:prstGeom>
          <a:blipFill>
            <a:blip r:embed="rId3">
              <a:duotone>
                <a:prstClr val="black"/>
                <a:srgbClr val="FFFF00">
                  <a:tint val="45000"/>
                  <a:satMod val="400000"/>
                </a:srgbClr>
              </a:duotone>
              <a:lum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7358082" y="2571750"/>
            <a:ext cx="1785918" cy="1714512"/>
          </a:xfrm>
          <a:prstGeom prst="ellipse">
            <a:avLst/>
          </a:prstGeom>
          <a:blipFill>
            <a:blip r:embed="rId3">
              <a:duotone>
                <a:prstClr val="black"/>
                <a:srgbClr val="FFFF00">
                  <a:tint val="45000"/>
                  <a:satMod val="400000"/>
                </a:srgbClr>
              </a:duotone>
              <a:lum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14346" y="0"/>
            <a:ext cx="9572692" cy="5143500"/>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4"/>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5"/>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6"/>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7"/>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8"/>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2000"/>
                            </p:stCondLst>
                            <p:childTnLst>
                              <p:par>
                                <p:cTn id="68" presetID="2" presetClass="exit" presetSubtype="2" fill="hold" grpId="2"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1+ppt_w/2"/>
                                          </p:val>
                                        </p:tav>
                                      </p:tavLst>
                                    </p:anim>
                                    <p:anim calcmode="lin" valueType="num">
                                      <p:cBhvr additive="base">
                                        <p:cTn id="74" dur="2000"/>
                                        <p:tgtEl>
                                          <p:spTgt spid="4"/>
                                        </p:tgtEl>
                                        <p:attrNameLst>
                                          <p:attrName>ppt_y</p:attrName>
                                        </p:attrNameLst>
                                      </p:cBhvr>
                                      <p:tavLst>
                                        <p:tav tm="0">
                                          <p:val>
                                            <p:strVal val="ppt_y"/>
                                          </p:val>
                                        </p:tav>
                                        <p:tav tm="100000">
                                          <p:val>
                                            <p:strVal val="ppt_y"/>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1+ppt_w/2"/>
                                          </p:val>
                                        </p:tav>
                                      </p:tavLst>
                                    </p:anim>
                                    <p:anim calcmode="lin" valueType="num">
                                      <p:cBhvr additive="base">
                                        <p:cTn id="78" dur="2000"/>
                                        <p:tgtEl>
                                          <p:spTgt spid="5"/>
                                        </p:tgtEl>
                                        <p:attrNameLst>
                                          <p:attrName>ppt_y</p:attrName>
                                        </p:attrNameLst>
                                      </p:cBhvr>
                                      <p:tavLst>
                                        <p:tav tm="0">
                                          <p:val>
                                            <p:strVal val="ppt_y"/>
                                          </p:val>
                                        </p:tav>
                                        <p:tav tm="100000">
                                          <p:val>
                                            <p:strVal val="ppt_y"/>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1+ppt_w/2"/>
                                          </p:val>
                                        </p:tav>
                                      </p:tavLst>
                                    </p:anim>
                                    <p:anim calcmode="lin" valueType="num">
                                      <p:cBhvr additive="base">
                                        <p:cTn id="82" dur="2000"/>
                                        <p:tgtEl>
                                          <p:spTgt spid="6"/>
                                        </p:tgtEl>
                                        <p:attrNameLst>
                                          <p:attrName>ppt_y</p:attrName>
                                        </p:attrNameLst>
                                      </p:cBhvr>
                                      <p:tavLst>
                                        <p:tav tm="0">
                                          <p:val>
                                            <p:strVal val="ppt_y"/>
                                          </p:val>
                                        </p:tav>
                                        <p:tav tm="100000">
                                          <p:val>
                                            <p:strVal val="ppt_y"/>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1+ppt_w/2"/>
                                          </p:val>
                                        </p:tav>
                                      </p:tavLst>
                                    </p:anim>
                                    <p:anim calcmode="lin" valueType="num">
                                      <p:cBhvr additive="base">
                                        <p:cTn id="86" dur="2000"/>
                                        <p:tgtEl>
                                          <p:spTgt spid="7"/>
                                        </p:tgtEl>
                                        <p:attrNameLst>
                                          <p:attrName>ppt_y</p:attrName>
                                        </p:attrNameLst>
                                      </p:cBhvr>
                                      <p:tavLst>
                                        <p:tav tm="0">
                                          <p:val>
                                            <p:strVal val="ppt_y"/>
                                          </p:val>
                                        </p:tav>
                                        <p:tav tm="100000">
                                          <p:val>
                                            <p:strVal val="ppt_y"/>
                                          </p:val>
                                        </p:tav>
                                      </p:tavLst>
                                    </p:anim>
                                    <p:set>
                                      <p:cBhvr>
                                        <p:cTn id="87" dur="1" fill="hold">
                                          <p:stCondLst>
                                            <p:cond delay="1999"/>
                                          </p:stCondLst>
                                        </p:cTn>
                                        <p:tgtEl>
                                          <p:spTgt spid="7"/>
                                        </p:tgtEl>
                                        <p:attrNameLst>
                                          <p:attrName>style.visibility</p:attrName>
                                        </p:attrNameLst>
                                      </p:cBhvr>
                                      <p:to>
                                        <p:strVal val="hidden"/>
                                      </p:to>
                                    </p:set>
                                  </p:childTnLst>
                                </p:cTn>
                              </p:par>
                              <p:par>
                                <p:cTn id="88" presetID="8" presetClass="emph" presetSubtype="0" fill="hold" grpId="3" nodeType="withEffect">
                                  <p:stCondLst>
                                    <p:cond delay="0"/>
                                  </p:stCondLst>
                                  <p:childTnLst>
                                    <p:animRot by="21600000">
                                      <p:cBhvr>
                                        <p:cTn id="89" dur="2000" fill="hold"/>
                                        <p:tgtEl>
                                          <p:spTgt spid="3"/>
                                        </p:tgtEl>
                                        <p:attrNameLst>
                                          <p:attrName>r</p:attrName>
                                        </p:attrNameLst>
                                      </p:cBhvr>
                                    </p:animRot>
                                  </p:childTnLst>
                                </p:cTn>
                              </p:par>
                              <p:par>
                                <p:cTn id="90" presetID="8" presetClass="emph" presetSubtype="0" fill="hold" grpId="3" nodeType="withEffect">
                                  <p:stCondLst>
                                    <p:cond delay="0"/>
                                  </p:stCondLst>
                                  <p:childTnLst>
                                    <p:animRot by="21600000">
                                      <p:cBhvr>
                                        <p:cTn id="91" dur="2000" fill="hold"/>
                                        <p:tgtEl>
                                          <p:spTgt spid="4"/>
                                        </p:tgtEl>
                                        <p:attrNameLst>
                                          <p:attrName>r</p:attrName>
                                        </p:attrNameLst>
                                      </p:cBhvr>
                                    </p:animRot>
                                  </p:childTnLst>
                                </p:cTn>
                              </p:par>
                              <p:par>
                                <p:cTn id="92" presetID="8" presetClass="emph" presetSubtype="0" fill="hold" grpId="3" nodeType="withEffect">
                                  <p:stCondLst>
                                    <p:cond delay="0"/>
                                  </p:stCondLst>
                                  <p:childTnLst>
                                    <p:animRot by="21600000">
                                      <p:cBhvr>
                                        <p:cTn id="93" dur="2000" fill="hold"/>
                                        <p:tgtEl>
                                          <p:spTgt spid="5"/>
                                        </p:tgtEl>
                                        <p:attrNameLst>
                                          <p:attrName>r</p:attrName>
                                        </p:attrNameLst>
                                      </p:cBhvr>
                                    </p:animRot>
                                  </p:childTnLst>
                                </p:cTn>
                              </p:par>
                              <p:par>
                                <p:cTn id="94" presetID="8" presetClass="emph" presetSubtype="0" fill="hold" grpId="3" nodeType="withEffect">
                                  <p:stCondLst>
                                    <p:cond delay="0"/>
                                  </p:stCondLst>
                                  <p:childTnLst>
                                    <p:animRot by="21600000">
                                      <p:cBhvr>
                                        <p:cTn id="95" dur="2000" fill="hold"/>
                                        <p:tgtEl>
                                          <p:spTgt spid="6"/>
                                        </p:tgtEl>
                                        <p:attrNameLst>
                                          <p:attrName>r</p:attrName>
                                        </p:attrNameLst>
                                      </p:cBhvr>
                                    </p:animRot>
                                  </p:childTnLst>
                                </p:cTn>
                              </p:par>
                              <p:par>
                                <p:cTn id="96" presetID="8" presetClass="emph" presetSubtype="0" fill="hold" grpId="3" nodeType="withEffect">
                                  <p:stCondLst>
                                    <p:cond delay="0"/>
                                  </p:stCondLst>
                                  <p:childTnLst>
                                    <p:animRot by="21600000">
                                      <p:cBhvr>
                                        <p:cTn id="97" dur="2000" fill="hold"/>
                                        <p:tgtEl>
                                          <p:spTgt spid="7"/>
                                        </p:tgtEl>
                                        <p:attrNameLst>
                                          <p:attrName>r</p:attrName>
                                        </p:attrNameLst>
                                      </p:cBhvr>
                                    </p:animRot>
                                  </p:childTnLst>
                                </p:cTn>
                              </p:par>
                              <p:par>
                                <p:cTn id="98" presetID="2" presetClass="exit" presetSubtype="8" fill="hold" grpId="2" nodeType="withEffect">
                                  <p:stCondLst>
                                    <p:cond delay="0"/>
                                  </p:stCondLst>
                                  <p:childTnLst>
                                    <p:anim calcmode="lin" valueType="num">
                                      <p:cBhvr additive="base">
                                        <p:cTn id="99" dur="2000"/>
                                        <p:tgtEl>
                                          <p:spTgt spid="8"/>
                                        </p:tgtEl>
                                        <p:attrNameLst>
                                          <p:attrName>ppt_x</p:attrName>
                                        </p:attrNameLst>
                                      </p:cBhvr>
                                      <p:tavLst>
                                        <p:tav tm="0">
                                          <p:val>
                                            <p:strVal val="ppt_x"/>
                                          </p:val>
                                        </p:tav>
                                        <p:tav tm="100000">
                                          <p:val>
                                            <p:strVal val="0-ppt_w/2"/>
                                          </p:val>
                                        </p:tav>
                                      </p:tavLst>
                                    </p:anim>
                                    <p:anim calcmode="lin" valueType="num">
                                      <p:cBhvr additive="base">
                                        <p:cTn id="100" dur="2000"/>
                                        <p:tgtEl>
                                          <p:spTgt spid="8"/>
                                        </p:tgtEl>
                                        <p:attrNameLst>
                                          <p:attrName>ppt_y</p:attrName>
                                        </p:attrNameLst>
                                      </p:cBhvr>
                                      <p:tavLst>
                                        <p:tav tm="0">
                                          <p:val>
                                            <p:strVal val="ppt_y"/>
                                          </p:val>
                                        </p:tav>
                                        <p:tav tm="100000">
                                          <p:val>
                                            <p:strVal val="ppt_y"/>
                                          </p:val>
                                        </p:tav>
                                      </p:tavLst>
                                    </p:anim>
                                    <p:set>
                                      <p:cBhvr>
                                        <p:cTn id="101" dur="1" fill="hold">
                                          <p:stCondLst>
                                            <p:cond delay="1999"/>
                                          </p:stCondLst>
                                        </p:cTn>
                                        <p:tgtEl>
                                          <p:spTgt spid="8"/>
                                        </p:tgtEl>
                                        <p:attrNameLst>
                                          <p:attrName>style.visibility</p:attrName>
                                        </p:attrNameLst>
                                      </p:cBhvr>
                                      <p:to>
                                        <p:strVal val="hidden"/>
                                      </p:to>
                                    </p:set>
                                  </p:childTnLst>
                                </p:cTn>
                              </p:par>
                              <p:par>
                                <p:cTn id="102" presetID="2" presetClass="exit" presetSubtype="8" fill="hold" grpId="2" nodeType="withEffect">
                                  <p:stCondLst>
                                    <p:cond delay="0"/>
                                  </p:stCondLst>
                                  <p:childTnLst>
                                    <p:anim calcmode="lin" valueType="num">
                                      <p:cBhvr additive="base">
                                        <p:cTn id="103" dur="2000"/>
                                        <p:tgtEl>
                                          <p:spTgt spid="9"/>
                                        </p:tgtEl>
                                        <p:attrNameLst>
                                          <p:attrName>ppt_x</p:attrName>
                                        </p:attrNameLst>
                                      </p:cBhvr>
                                      <p:tavLst>
                                        <p:tav tm="0">
                                          <p:val>
                                            <p:strVal val="ppt_x"/>
                                          </p:val>
                                        </p:tav>
                                        <p:tav tm="100000">
                                          <p:val>
                                            <p:strVal val="0-ppt_w/2"/>
                                          </p:val>
                                        </p:tav>
                                      </p:tavLst>
                                    </p:anim>
                                    <p:anim calcmode="lin" valueType="num">
                                      <p:cBhvr additive="base">
                                        <p:cTn id="104" dur="2000"/>
                                        <p:tgtEl>
                                          <p:spTgt spid="9"/>
                                        </p:tgtEl>
                                        <p:attrNameLst>
                                          <p:attrName>ppt_y</p:attrName>
                                        </p:attrNameLst>
                                      </p:cBhvr>
                                      <p:tavLst>
                                        <p:tav tm="0">
                                          <p:val>
                                            <p:strVal val="ppt_y"/>
                                          </p:val>
                                        </p:tav>
                                        <p:tav tm="100000">
                                          <p:val>
                                            <p:strVal val="ppt_y"/>
                                          </p:val>
                                        </p:tav>
                                      </p:tavLst>
                                    </p:anim>
                                    <p:set>
                                      <p:cBhvr>
                                        <p:cTn id="105" dur="1" fill="hold">
                                          <p:stCondLst>
                                            <p:cond delay="1999"/>
                                          </p:stCondLst>
                                        </p:cTn>
                                        <p:tgtEl>
                                          <p:spTgt spid="9"/>
                                        </p:tgtEl>
                                        <p:attrNameLst>
                                          <p:attrName>style.visibility</p:attrName>
                                        </p:attrNameLst>
                                      </p:cBhvr>
                                      <p:to>
                                        <p:strVal val="hidden"/>
                                      </p:to>
                                    </p:set>
                                  </p:childTnLst>
                                </p:cTn>
                              </p:par>
                              <p:par>
                                <p:cTn id="106" presetID="2" presetClass="exit" presetSubtype="8" fill="hold" grpId="2" nodeType="withEffect">
                                  <p:stCondLst>
                                    <p:cond delay="0"/>
                                  </p:stCondLst>
                                  <p:childTnLst>
                                    <p:anim calcmode="lin" valueType="num">
                                      <p:cBhvr additive="base">
                                        <p:cTn id="107" dur="2000"/>
                                        <p:tgtEl>
                                          <p:spTgt spid="10"/>
                                        </p:tgtEl>
                                        <p:attrNameLst>
                                          <p:attrName>ppt_x</p:attrName>
                                        </p:attrNameLst>
                                      </p:cBhvr>
                                      <p:tavLst>
                                        <p:tav tm="0">
                                          <p:val>
                                            <p:strVal val="ppt_x"/>
                                          </p:val>
                                        </p:tav>
                                        <p:tav tm="100000">
                                          <p:val>
                                            <p:strVal val="0-ppt_w/2"/>
                                          </p:val>
                                        </p:tav>
                                      </p:tavLst>
                                    </p:anim>
                                    <p:anim calcmode="lin" valueType="num">
                                      <p:cBhvr additive="base">
                                        <p:cTn id="108" dur="2000"/>
                                        <p:tgtEl>
                                          <p:spTgt spid="10"/>
                                        </p:tgtEl>
                                        <p:attrNameLst>
                                          <p:attrName>ppt_y</p:attrName>
                                        </p:attrNameLst>
                                      </p:cBhvr>
                                      <p:tavLst>
                                        <p:tav tm="0">
                                          <p:val>
                                            <p:strVal val="ppt_y"/>
                                          </p:val>
                                        </p:tav>
                                        <p:tav tm="100000">
                                          <p:val>
                                            <p:strVal val="ppt_y"/>
                                          </p:val>
                                        </p:tav>
                                      </p:tavLst>
                                    </p:anim>
                                    <p:set>
                                      <p:cBhvr>
                                        <p:cTn id="109" dur="1" fill="hold">
                                          <p:stCondLst>
                                            <p:cond delay="1999"/>
                                          </p:stCondLst>
                                        </p:cTn>
                                        <p:tgtEl>
                                          <p:spTgt spid="10"/>
                                        </p:tgtEl>
                                        <p:attrNameLst>
                                          <p:attrName>style.visibility</p:attrName>
                                        </p:attrNameLst>
                                      </p:cBhvr>
                                      <p:to>
                                        <p:strVal val="hidden"/>
                                      </p:to>
                                    </p:set>
                                  </p:childTnLst>
                                </p:cTn>
                              </p:par>
                              <p:par>
                                <p:cTn id="110" presetID="2" presetClass="exit" presetSubtype="8" fill="hold" grpId="2" nodeType="withEffect">
                                  <p:stCondLst>
                                    <p:cond delay="0"/>
                                  </p:stCondLst>
                                  <p:childTnLst>
                                    <p:anim calcmode="lin" valueType="num">
                                      <p:cBhvr additive="base">
                                        <p:cTn id="111" dur="2000"/>
                                        <p:tgtEl>
                                          <p:spTgt spid="11"/>
                                        </p:tgtEl>
                                        <p:attrNameLst>
                                          <p:attrName>ppt_x</p:attrName>
                                        </p:attrNameLst>
                                      </p:cBhvr>
                                      <p:tavLst>
                                        <p:tav tm="0">
                                          <p:val>
                                            <p:strVal val="ppt_x"/>
                                          </p:val>
                                        </p:tav>
                                        <p:tav tm="100000">
                                          <p:val>
                                            <p:strVal val="0-ppt_w/2"/>
                                          </p:val>
                                        </p:tav>
                                      </p:tavLst>
                                    </p:anim>
                                    <p:anim calcmode="lin" valueType="num">
                                      <p:cBhvr additive="base">
                                        <p:cTn id="112" dur="2000"/>
                                        <p:tgtEl>
                                          <p:spTgt spid="11"/>
                                        </p:tgtEl>
                                        <p:attrNameLst>
                                          <p:attrName>ppt_y</p:attrName>
                                        </p:attrNameLst>
                                      </p:cBhvr>
                                      <p:tavLst>
                                        <p:tav tm="0">
                                          <p:val>
                                            <p:strVal val="ppt_y"/>
                                          </p:val>
                                        </p:tav>
                                        <p:tav tm="100000">
                                          <p:val>
                                            <p:strVal val="ppt_y"/>
                                          </p:val>
                                        </p:tav>
                                      </p:tavLst>
                                    </p:anim>
                                    <p:set>
                                      <p:cBhvr>
                                        <p:cTn id="113" dur="1" fill="hold">
                                          <p:stCondLst>
                                            <p:cond delay="1999"/>
                                          </p:stCondLst>
                                        </p:cTn>
                                        <p:tgtEl>
                                          <p:spTgt spid="11"/>
                                        </p:tgtEl>
                                        <p:attrNameLst>
                                          <p:attrName>style.visibility</p:attrName>
                                        </p:attrNameLst>
                                      </p:cBhvr>
                                      <p:to>
                                        <p:strVal val="hidden"/>
                                      </p:to>
                                    </p:set>
                                  </p:childTnLst>
                                </p:cTn>
                              </p:par>
                              <p:par>
                                <p:cTn id="114" presetID="2" presetClass="exit" presetSubtype="8" fill="hold" grpId="2" nodeType="withEffect">
                                  <p:stCondLst>
                                    <p:cond delay="0"/>
                                  </p:stCondLst>
                                  <p:childTnLst>
                                    <p:anim calcmode="lin" valueType="num">
                                      <p:cBhvr additive="base">
                                        <p:cTn id="115" dur="2000"/>
                                        <p:tgtEl>
                                          <p:spTgt spid="12"/>
                                        </p:tgtEl>
                                        <p:attrNameLst>
                                          <p:attrName>ppt_x</p:attrName>
                                        </p:attrNameLst>
                                      </p:cBhvr>
                                      <p:tavLst>
                                        <p:tav tm="0">
                                          <p:val>
                                            <p:strVal val="ppt_x"/>
                                          </p:val>
                                        </p:tav>
                                        <p:tav tm="100000">
                                          <p:val>
                                            <p:strVal val="0-ppt_w/2"/>
                                          </p:val>
                                        </p:tav>
                                      </p:tavLst>
                                    </p:anim>
                                    <p:anim calcmode="lin" valueType="num">
                                      <p:cBhvr additive="base">
                                        <p:cTn id="116" dur="2000"/>
                                        <p:tgtEl>
                                          <p:spTgt spid="12"/>
                                        </p:tgtEl>
                                        <p:attrNameLst>
                                          <p:attrName>ppt_y</p:attrName>
                                        </p:attrNameLst>
                                      </p:cBhvr>
                                      <p:tavLst>
                                        <p:tav tm="0">
                                          <p:val>
                                            <p:strVal val="ppt_y"/>
                                          </p:val>
                                        </p:tav>
                                        <p:tav tm="100000">
                                          <p:val>
                                            <p:strVal val="ppt_y"/>
                                          </p:val>
                                        </p:tav>
                                      </p:tavLst>
                                    </p:anim>
                                    <p:set>
                                      <p:cBhvr>
                                        <p:cTn id="117" dur="1" fill="hold">
                                          <p:stCondLst>
                                            <p:cond delay="1999"/>
                                          </p:stCondLst>
                                        </p:cTn>
                                        <p:tgtEl>
                                          <p:spTgt spid="12"/>
                                        </p:tgtEl>
                                        <p:attrNameLst>
                                          <p:attrName>style.visibility</p:attrName>
                                        </p:attrNameLst>
                                      </p:cBhvr>
                                      <p:to>
                                        <p:strVal val="hidden"/>
                                      </p:to>
                                    </p:set>
                                  </p:childTnLst>
                                </p:cTn>
                              </p:par>
                              <p:par>
                                <p:cTn id="118" presetID="8" presetClass="emph" presetSubtype="0" fill="hold" grpId="3" nodeType="withEffect">
                                  <p:stCondLst>
                                    <p:cond delay="0"/>
                                  </p:stCondLst>
                                  <p:childTnLst>
                                    <p:animRot by="-21600000">
                                      <p:cBhvr>
                                        <p:cTn id="119" dur="2000" fill="hold"/>
                                        <p:tgtEl>
                                          <p:spTgt spid="8"/>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9"/>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10"/>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1"/>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2"/>
                                        </p:tgtEl>
                                        <p:attrNameLst>
                                          <p:attrName>r</p:attrName>
                                        </p:attrNameLst>
                                      </p:cBhvr>
                                    </p:animRot>
                                  </p:childTnLst>
                                </p:cTn>
                              </p:par>
                              <p:par>
                                <p:cTn id="128" presetID="23" presetClass="entr" presetSubtype="288"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strVal val="4/3*#ppt_w"/>
                                          </p:val>
                                        </p:tav>
                                        <p:tav tm="100000">
                                          <p:val>
                                            <p:strVal val="#ppt_w"/>
                                          </p:val>
                                        </p:tav>
                                      </p:tavLst>
                                    </p:anim>
                                    <p:anim calcmode="lin" valueType="num">
                                      <p:cBhvr>
                                        <p:cTn id="131" dur="2000" fill="hold"/>
                                        <p:tgtEl>
                                          <p:spTgt spid="2"/>
                                        </p:tgtEl>
                                        <p:attrNameLst>
                                          <p:attrName>ppt_h</p:attrName>
                                        </p:attrNameLst>
                                      </p:cBhvr>
                                      <p:tavLst>
                                        <p:tav tm="0">
                                          <p:val>
                                            <p:strVal val="4/3*#ppt_h"/>
                                          </p:val>
                                        </p:tav>
                                        <p:tav tm="100000">
                                          <p:val>
                                            <p:strVal val="#ppt_h"/>
                                          </p:val>
                                        </p:tav>
                                      </p:tavLst>
                                    </p:anim>
                                  </p:childTnLst>
                                </p:cTn>
                              </p:par>
                              <p:par>
                                <p:cTn id="132" presetID="16" presetClass="entr" presetSubtype="37" fill="hold" nodeType="withEffect">
                                  <p:stCondLst>
                                    <p:cond delay="0"/>
                                  </p:stCondLst>
                                  <p:childTnLst>
                                    <p:set>
                                      <p:cBhvr>
                                        <p:cTn id="133" dur="1" fill="hold">
                                          <p:stCondLst>
                                            <p:cond delay="0"/>
                                          </p:stCondLst>
                                        </p:cTn>
                                        <p:tgtEl>
                                          <p:spTgt spid="2"/>
                                        </p:tgtEl>
                                        <p:attrNameLst>
                                          <p:attrName>style.visibility</p:attrName>
                                        </p:attrNameLst>
                                      </p:cBhvr>
                                      <p:to>
                                        <p:strVal val="visible"/>
                                      </p:to>
                                    </p:set>
                                    <p:animEffect transition="in" filter="barn(outVertical)">
                                      <p:cBhvr>
                                        <p:cTn id="1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1(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lipse"/>
          <p:cNvSpPr/>
          <p:nvPr/>
        </p:nvSpPr>
        <p:spPr>
          <a:xfrm>
            <a:off x="1714480" y="1214428"/>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1500166" y="2143122"/>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1643042" y="3071816"/>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2214546" y="428610"/>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2928926" y="-71456"/>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3857620" y="-357208"/>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4786314" y="-285770"/>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5643570" y="71420"/>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6357950" y="642924"/>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6786578" y="1500180"/>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858016" y="2428874"/>
            <a:ext cx="914400" cy="857256"/>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643702" y="3286130"/>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2071670" y="3929072"/>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2786050" y="4500576"/>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3643306" y="4857766"/>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4572000" y="4857766"/>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5429256" y="4572014"/>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6143636" y="4071948"/>
            <a:ext cx="928694"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214346" y="-357208"/>
            <a:ext cx="9572692" cy="6215106"/>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anim calcmode="lin" valueType="num">
                                      <p:cBhvr>
                                        <p:cTn id="11" dur="3000" fill="hold"/>
                                        <p:tgtEl>
                                          <p:spTgt spid="3"/>
                                        </p:tgtEl>
                                        <p:attrNameLst>
                                          <p:attrName>ppt_x</p:attrName>
                                        </p:attrNameLst>
                                      </p:cBhvr>
                                      <p:tavLst>
                                        <p:tav tm="0">
                                          <p:val>
                                            <p:fltVal val="0.5"/>
                                          </p:val>
                                        </p:tav>
                                        <p:tav tm="100000">
                                          <p:val>
                                            <p:strVal val="#ppt_x"/>
                                          </p:val>
                                        </p:tav>
                                      </p:tavLst>
                                    </p:anim>
                                    <p:anim calcmode="lin" valueType="num">
                                      <p:cBhvr>
                                        <p:cTn id="12" dur="3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anim calcmode="lin" valueType="num">
                                      <p:cBhvr>
                                        <p:cTn id="17" dur="3000" fill="hold"/>
                                        <p:tgtEl>
                                          <p:spTgt spid="4"/>
                                        </p:tgtEl>
                                        <p:attrNameLst>
                                          <p:attrName>ppt_x</p:attrName>
                                        </p:attrNameLst>
                                      </p:cBhvr>
                                      <p:tavLst>
                                        <p:tav tm="0">
                                          <p:val>
                                            <p:fltVal val="0.5"/>
                                          </p:val>
                                        </p:tav>
                                        <p:tav tm="100000">
                                          <p:val>
                                            <p:strVal val="#ppt_x"/>
                                          </p:val>
                                        </p:tav>
                                      </p:tavLst>
                                    </p:anim>
                                    <p:anim calcmode="lin" valueType="num">
                                      <p:cBhvr>
                                        <p:cTn id="18" dur="3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fltVal val="0"/>
                                          </p:val>
                                        </p:tav>
                                        <p:tav tm="100000">
                                          <p:val>
                                            <p:strVal val="#ppt_w"/>
                                          </p:val>
                                        </p:tav>
                                      </p:tavLst>
                                    </p:anim>
                                    <p:anim calcmode="lin" valueType="num">
                                      <p:cBhvr>
                                        <p:cTn id="22" dur="3000" fill="hold"/>
                                        <p:tgtEl>
                                          <p:spTgt spid="5"/>
                                        </p:tgtEl>
                                        <p:attrNameLst>
                                          <p:attrName>ppt_h</p:attrName>
                                        </p:attrNameLst>
                                      </p:cBhvr>
                                      <p:tavLst>
                                        <p:tav tm="0">
                                          <p:val>
                                            <p:fltVal val="0"/>
                                          </p:val>
                                        </p:tav>
                                        <p:tav tm="100000">
                                          <p:val>
                                            <p:strVal val="#ppt_h"/>
                                          </p:val>
                                        </p:tav>
                                      </p:tavLst>
                                    </p:anim>
                                    <p:anim calcmode="lin" valueType="num">
                                      <p:cBhvr>
                                        <p:cTn id="23" dur="3000" fill="hold"/>
                                        <p:tgtEl>
                                          <p:spTgt spid="5"/>
                                        </p:tgtEl>
                                        <p:attrNameLst>
                                          <p:attrName>ppt_x</p:attrName>
                                        </p:attrNameLst>
                                      </p:cBhvr>
                                      <p:tavLst>
                                        <p:tav tm="0">
                                          <p:val>
                                            <p:fltVal val="0.5"/>
                                          </p:val>
                                        </p:tav>
                                        <p:tav tm="100000">
                                          <p:val>
                                            <p:strVal val="#ppt_x"/>
                                          </p:val>
                                        </p:tav>
                                      </p:tavLst>
                                    </p:anim>
                                    <p:anim calcmode="lin" valueType="num">
                                      <p:cBhvr>
                                        <p:cTn id="24" dur="3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3000" fill="hold"/>
                                        <p:tgtEl>
                                          <p:spTgt spid="6"/>
                                        </p:tgtEl>
                                        <p:attrNameLst>
                                          <p:attrName>ppt_w</p:attrName>
                                        </p:attrNameLst>
                                      </p:cBhvr>
                                      <p:tavLst>
                                        <p:tav tm="0">
                                          <p:val>
                                            <p:fltVal val="0"/>
                                          </p:val>
                                        </p:tav>
                                        <p:tav tm="100000">
                                          <p:val>
                                            <p:strVal val="#ppt_w"/>
                                          </p:val>
                                        </p:tav>
                                      </p:tavLst>
                                    </p:anim>
                                    <p:anim calcmode="lin" valueType="num">
                                      <p:cBhvr>
                                        <p:cTn id="28" dur="3000" fill="hold"/>
                                        <p:tgtEl>
                                          <p:spTgt spid="6"/>
                                        </p:tgtEl>
                                        <p:attrNameLst>
                                          <p:attrName>ppt_h</p:attrName>
                                        </p:attrNameLst>
                                      </p:cBhvr>
                                      <p:tavLst>
                                        <p:tav tm="0">
                                          <p:val>
                                            <p:fltVal val="0"/>
                                          </p:val>
                                        </p:tav>
                                        <p:tav tm="100000">
                                          <p:val>
                                            <p:strVal val="#ppt_h"/>
                                          </p:val>
                                        </p:tav>
                                      </p:tavLst>
                                    </p:anim>
                                    <p:anim calcmode="lin" valueType="num">
                                      <p:cBhvr>
                                        <p:cTn id="29" dur="3000" fill="hold"/>
                                        <p:tgtEl>
                                          <p:spTgt spid="6"/>
                                        </p:tgtEl>
                                        <p:attrNameLst>
                                          <p:attrName>ppt_x</p:attrName>
                                        </p:attrNameLst>
                                      </p:cBhvr>
                                      <p:tavLst>
                                        <p:tav tm="0">
                                          <p:val>
                                            <p:fltVal val="0.5"/>
                                          </p:val>
                                        </p:tav>
                                        <p:tav tm="100000">
                                          <p:val>
                                            <p:strVal val="#ppt_x"/>
                                          </p:val>
                                        </p:tav>
                                      </p:tavLst>
                                    </p:anim>
                                    <p:anim calcmode="lin" valueType="num">
                                      <p:cBhvr>
                                        <p:cTn id="30" dur="3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3000" fill="hold"/>
                                        <p:tgtEl>
                                          <p:spTgt spid="7"/>
                                        </p:tgtEl>
                                        <p:attrNameLst>
                                          <p:attrName>ppt_w</p:attrName>
                                        </p:attrNameLst>
                                      </p:cBhvr>
                                      <p:tavLst>
                                        <p:tav tm="0">
                                          <p:val>
                                            <p:fltVal val="0"/>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anim calcmode="lin" valueType="num">
                                      <p:cBhvr>
                                        <p:cTn id="35" dur="3000" fill="hold"/>
                                        <p:tgtEl>
                                          <p:spTgt spid="7"/>
                                        </p:tgtEl>
                                        <p:attrNameLst>
                                          <p:attrName>ppt_x</p:attrName>
                                        </p:attrNameLst>
                                      </p:cBhvr>
                                      <p:tavLst>
                                        <p:tav tm="0">
                                          <p:val>
                                            <p:fltVal val="0.5"/>
                                          </p:val>
                                        </p:tav>
                                        <p:tav tm="100000">
                                          <p:val>
                                            <p:strVal val="#ppt_x"/>
                                          </p:val>
                                        </p:tav>
                                      </p:tavLst>
                                    </p:anim>
                                    <p:anim calcmode="lin" valueType="num">
                                      <p:cBhvr>
                                        <p:cTn id="36" dur="3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3000" fill="hold"/>
                                        <p:tgtEl>
                                          <p:spTgt spid="8"/>
                                        </p:tgtEl>
                                        <p:attrNameLst>
                                          <p:attrName>ppt_w</p:attrName>
                                        </p:attrNameLst>
                                      </p:cBhvr>
                                      <p:tavLst>
                                        <p:tav tm="0">
                                          <p:val>
                                            <p:fltVal val="0"/>
                                          </p:val>
                                        </p:tav>
                                        <p:tav tm="100000">
                                          <p:val>
                                            <p:strVal val="#ppt_w"/>
                                          </p:val>
                                        </p:tav>
                                      </p:tavLst>
                                    </p:anim>
                                    <p:anim calcmode="lin" valueType="num">
                                      <p:cBhvr>
                                        <p:cTn id="40" dur="3000" fill="hold"/>
                                        <p:tgtEl>
                                          <p:spTgt spid="8"/>
                                        </p:tgtEl>
                                        <p:attrNameLst>
                                          <p:attrName>ppt_h</p:attrName>
                                        </p:attrNameLst>
                                      </p:cBhvr>
                                      <p:tavLst>
                                        <p:tav tm="0">
                                          <p:val>
                                            <p:fltVal val="0"/>
                                          </p:val>
                                        </p:tav>
                                        <p:tav tm="100000">
                                          <p:val>
                                            <p:strVal val="#ppt_h"/>
                                          </p:val>
                                        </p:tav>
                                      </p:tavLst>
                                    </p:anim>
                                    <p:anim calcmode="lin" valueType="num">
                                      <p:cBhvr>
                                        <p:cTn id="41" dur="3000" fill="hold"/>
                                        <p:tgtEl>
                                          <p:spTgt spid="8"/>
                                        </p:tgtEl>
                                        <p:attrNameLst>
                                          <p:attrName>ppt_x</p:attrName>
                                        </p:attrNameLst>
                                      </p:cBhvr>
                                      <p:tavLst>
                                        <p:tav tm="0">
                                          <p:val>
                                            <p:fltVal val="0.5"/>
                                          </p:val>
                                        </p:tav>
                                        <p:tav tm="100000">
                                          <p:val>
                                            <p:strVal val="#ppt_x"/>
                                          </p:val>
                                        </p:tav>
                                      </p:tavLst>
                                    </p:anim>
                                    <p:anim calcmode="lin" valueType="num">
                                      <p:cBhvr>
                                        <p:cTn id="42" dur="3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3000" fill="hold"/>
                                        <p:tgtEl>
                                          <p:spTgt spid="9"/>
                                        </p:tgtEl>
                                        <p:attrNameLst>
                                          <p:attrName>ppt_w</p:attrName>
                                        </p:attrNameLst>
                                      </p:cBhvr>
                                      <p:tavLst>
                                        <p:tav tm="0">
                                          <p:val>
                                            <p:fltVal val="0"/>
                                          </p:val>
                                        </p:tav>
                                        <p:tav tm="100000">
                                          <p:val>
                                            <p:strVal val="#ppt_w"/>
                                          </p:val>
                                        </p:tav>
                                      </p:tavLst>
                                    </p:anim>
                                    <p:anim calcmode="lin" valueType="num">
                                      <p:cBhvr>
                                        <p:cTn id="46" dur="3000" fill="hold"/>
                                        <p:tgtEl>
                                          <p:spTgt spid="9"/>
                                        </p:tgtEl>
                                        <p:attrNameLst>
                                          <p:attrName>ppt_h</p:attrName>
                                        </p:attrNameLst>
                                      </p:cBhvr>
                                      <p:tavLst>
                                        <p:tav tm="0">
                                          <p:val>
                                            <p:fltVal val="0"/>
                                          </p:val>
                                        </p:tav>
                                        <p:tav tm="100000">
                                          <p:val>
                                            <p:strVal val="#ppt_h"/>
                                          </p:val>
                                        </p:tav>
                                      </p:tavLst>
                                    </p:anim>
                                    <p:anim calcmode="lin" valueType="num">
                                      <p:cBhvr>
                                        <p:cTn id="47" dur="3000" fill="hold"/>
                                        <p:tgtEl>
                                          <p:spTgt spid="9"/>
                                        </p:tgtEl>
                                        <p:attrNameLst>
                                          <p:attrName>ppt_x</p:attrName>
                                        </p:attrNameLst>
                                      </p:cBhvr>
                                      <p:tavLst>
                                        <p:tav tm="0">
                                          <p:val>
                                            <p:fltVal val="0.5"/>
                                          </p:val>
                                        </p:tav>
                                        <p:tav tm="100000">
                                          <p:val>
                                            <p:strVal val="#ppt_x"/>
                                          </p:val>
                                        </p:tav>
                                      </p:tavLst>
                                    </p:anim>
                                    <p:anim calcmode="lin" valueType="num">
                                      <p:cBhvr>
                                        <p:cTn id="48" dur="3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3000" fill="hold"/>
                                        <p:tgtEl>
                                          <p:spTgt spid="10"/>
                                        </p:tgtEl>
                                        <p:attrNameLst>
                                          <p:attrName>ppt_w</p:attrName>
                                        </p:attrNameLst>
                                      </p:cBhvr>
                                      <p:tavLst>
                                        <p:tav tm="0">
                                          <p:val>
                                            <p:fltVal val="0"/>
                                          </p:val>
                                        </p:tav>
                                        <p:tav tm="100000">
                                          <p:val>
                                            <p:strVal val="#ppt_w"/>
                                          </p:val>
                                        </p:tav>
                                      </p:tavLst>
                                    </p:anim>
                                    <p:anim calcmode="lin" valueType="num">
                                      <p:cBhvr>
                                        <p:cTn id="52" dur="3000" fill="hold"/>
                                        <p:tgtEl>
                                          <p:spTgt spid="10"/>
                                        </p:tgtEl>
                                        <p:attrNameLst>
                                          <p:attrName>ppt_h</p:attrName>
                                        </p:attrNameLst>
                                      </p:cBhvr>
                                      <p:tavLst>
                                        <p:tav tm="0">
                                          <p:val>
                                            <p:fltVal val="0"/>
                                          </p:val>
                                        </p:tav>
                                        <p:tav tm="100000">
                                          <p:val>
                                            <p:strVal val="#ppt_h"/>
                                          </p:val>
                                        </p:tav>
                                      </p:tavLst>
                                    </p:anim>
                                    <p:anim calcmode="lin" valueType="num">
                                      <p:cBhvr>
                                        <p:cTn id="53" dur="3000" fill="hold"/>
                                        <p:tgtEl>
                                          <p:spTgt spid="10"/>
                                        </p:tgtEl>
                                        <p:attrNameLst>
                                          <p:attrName>ppt_x</p:attrName>
                                        </p:attrNameLst>
                                      </p:cBhvr>
                                      <p:tavLst>
                                        <p:tav tm="0">
                                          <p:val>
                                            <p:fltVal val="0.5"/>
                                          </p:val>
                                        </p:tav>
                                        <p:tav tm="100000">
                                          <p:val>
                                            <p:strVal val="#ppt_x"/>
                                          </p:val>
                                        </p:tav>
                                      </p:tavLst>
                                    </p:anim>
                                    <p:anim calcmode="lin" valueType="num">
                                      <p:cBhvr>
                                        <p:cTn id="54" dur="3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3000" fill="hold"/>
                                        <p:tgtEl>
                                          <p:spTgt spid="11"/>
                                        </p:tgtEl>
                                        <p:attrNameLst>
                                          <p:attrName>ppt_w</p:attrName>
                                        </p:attrNameLst>
                                      </p:cBhvr>
                                      <p:tavLst>
                                        <p:tav tm="0">
                                          <p:val>
                                            <p:fltVal val="0"/>
                                          </p:val>
                                        </p:tav>
                                        <p:tav tm="100000">
                                          <p:val>
                                            <p:strVal val="#ppt_w"/>
                                          </p:val>
                                        </p:tav>
                                      </p:tavLst>
                                    </p:anim>
                                    <p:anim calcmode="lin" valueType="num">
                                      <p:cBhvr>
                                        <p:cTn id="58" dur="3000" fill="hold"/>
                                        <p:tgtEl>
                                          <p:spTgt spid="11"/>
                                        </p:tgtEl>
                                        <p:attrNameLst>
                                          <p:attrName>ppt_h</p:attrName>
                                        </p:attrNameLst>
                                      </p:cBhvr>
                                      <p:tavLst>
                                        <p:tav tm="0">
                                          <p:val>
                                            <p:fltVal val="0"/>
                                          </p:val>
                                        </p:tav>
                                        <p:tav tm="100000">
                                          <p:val>
                                            <p:strVal val="#ppt_h"/>
                                          </p:val>
                                        </p:tav>
                                      </p:tavLst>
                                    </p:anim>
                                    <p:anim calcmode="lin" valueType="num">
                                      <p:cBhvr>
                                        <p:cTn id="59" dur="3000" fill="hold"/>
                                        <p:tgtEl>
                                          <p:spTgt spid="11"/>
                                        </p:tgtEl>
                                        <p:attrNameLst>
                                          <p:attrName>ppt_x</p:attrName>
                                        </p:attrNameLst>
                                      </p:cBhvr>
                                      <p:tavLst>
                                        <p:tav tm="0">
                                          <p:val>
                                            <p:fltVal val="0.5"/>
                                          </p:val>
                                        </p:tav>
                                        <p:tav tm="100000">
                                          <p:val>
                                            <p:strVal val="#ppt_x"/>
                                          </p:val>
                                        </p:tav>
                                      </p:tavLst>
                                    </p:anim>
                                    <p:anim calcmode="lin" valueType="num">
                                      <p:cBhvr>
                                        <p:cTn id="60" dur="3000" fill="hold"/>
                                        <p:tgtEl>
                                          <p:spTgt spid="11"/>
                                        </p:tgtEl>
                                        <p:attrNameLst>
                                          <p:attrName>ppt_y</p:attrName>
                                        </p:attrNameLst>
                                      </p:cBhvr>
                                      <p:tavLst>
                                        <p:tav tm="0">
                                          <p:val>
                                            <p:fltVal val="0.5"/>
                                          </p:val>
                                        </p:tav>
                                        <p:tav tm="100000">
                                          <p:val>
                                            <p:strVal val="#ppt_y"/>
                                          </p:val>
                                        </p:tav>
                                      </p:tavLst>
                                    </p:anim>
                                  </p:childTnLst>
                                </p:cTn>
                              </p:par>
                              <p:par>
                                <p:cTn id="61" presetID="23" presetClass="entr" presetSubtype="528"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3000" fill="hold"/>
                                        <p:tgtEl>
                                          <p:spTgt spid="12"/>
                                        </p:tgtEl>
                                        <p:attrNameLst>
                                          <p:attrName>ppt_w</p:attrName>
                                        </p:attrNameLst>
                                      </p:cBhvr>
                                      <p:tavLst>
                                        <p:tav tm="0">
                                          <p:val>
                                            <p:fltVal val="0"/>
                                          </p:val>
                                        </p:tav>
                                        <p:tav tm="100000">
                                          <p:val>
                                            <p:strVal val="#ppt_w"/>
                                          </p:val>
                                        </p:tav>
                                      </p:tavLst>
                                    </p:anim>
                                    <p:anim calcmode="lin" valueType="num">
                                      <p:cBhvr>
                                        <p:cTn id="64" dur="3000" fill="hold"/>
                                        <p:tgtEl>
                                          <p:spTgt spid="12"/>
                                        </p:tgtEl>
                                        <p:attrNameLst>
                                          <p:attrName>ppt_h</p:attrName>
                                        </p:attrNameLst>
                                      </p:cBhvr>
                                      <p:tavLst>
                                        <p:tav tm="0">
                                          <p:val>
                                            <p:fltVal val="0"/>
                                          </p:val>
                                        </p:tav>
                                        <p:tav tm="100000">
                                          <p:val>
                                            <p:strVal val="#ppt_h"/>
                                          </p:val>
                                        </p:tav>
                                      </p:tavLst>
                                    </p:anim>
                                    <p:anim calcmode="lin" valueType="num">
                                      <p:cBhvr>
                                        <p:cTn id="65" dur="3000" fill="hold"/>
                                        <p:tgtEl>
                                          <p:spTgt spid="12"/>
                                        </p:tgtEl>
                                        <p:attrNameLst>
                                          <p:attrName>ppt_x</p:attrName>
                                        </p:attrNameLst>
                                      </p:cBhvr>
                                      <p:tavLst>
                                        <p:tav tm="0">
                                          <p:val>
                                            <p:fltVal val="0.5"/>
                                          </p:val>
                                        </p:tav>
                                        <p:tav tm="100000">
                                          <p:val>
                                            <p:strVal val="#ppt_x"/>
                                          </p:val>
                                        </p:tav>
                                      </p:tavLst>
                                    </p:anim>
                                    <p:anim calcmode="lin" valueType="num">
                                      <p:cBhvr>
                                        <p:cTn id="66" dur="3000" fill="hold"/>
                                        <p:tgtEl>
                                          <p:spTgt spid="12"/>
                                        </p:tgtEl>
                                        <p:attrNameLst>
                                          <p:attrName>ppt_y</p:attrName>
                                        </p:attrNameLst>
                                      </p:cBhvr>
                                      <p:tavLst>
                                        <p:tav tm="0">
                                          <p:val>
                                            <p:fltVal val="0.5"/>
                                          </p:val>
                                        </p:tav>
                                        <p:tav tm="100000">
                                          <p:val>
                                            <p:strVal val="#ppt_y"/>
                                          </p:val>
                                        </p:tav>
                                      </p:tavLst>
                                    </p:anim>
                                  </p:childTnLst>
                                </p:cTn>
                              </p:par>
                              <p:par>
                                <p:cTn id="67" presetID="23" presetClass="entr" presetSubtype="528"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3000" fill="hold"/>
                                        <p:tgtEl>
                                          <p:spTgt spid="13"/>
                                        </p:tgtEl>
                                        <p:attrNameLst>
                                          <p:attrName>ppt_w</p:attrName>
                                        </p:attrNameLst>
                                      </p:cBhvr>
                                      <p:tavLst>
                                        <p:tav tm="0">
                                          <p:val>
                                            <p:fltVal val="0"/>
                                          </p:val>
                                        </p:tav>
                                        <p:tav tm="100000">
                                          <p:val>
                                            <p:strVal val="#ppt_w"/>
                                          </p:val>
                                        </p:tav>
                                      </p:tavLst>
                                    </p:anim>
                                    <p:anim calcmode="lin" valueType="num">
                                      <p:cBhvr>
                                        <p:cTn id="70" dur="3000" fill="hold"/>
                                        <p:tgtEl>
                                          <p:spTgt spid="13"/>
                                        </p:tgtEl>
                                        <p:attrNameLst>
                                          <p:attrName>ppt_h</p:attrName>
                                        </p:attrNameLst>
                                      </p:cBhvr>
                                      <p:tavLst>
                                        <p:tav tm="0">
                                          <p:val>
                                            <p:fltVal val="0"/>
                                          </p:val>
                                        </p:tav>
                                        <p:tav tm="100000">
                                          <p:val>
                                            <p:strVal val="#ppt_h"/>
                                          </p:val>
                                        </p:tav>
                                      </p:tavLst>
                                    </p:anim>
                                    <p:anim calcmode="lin" valueType="num">
                                      <p:cBhvr>
                                        <p:cTn id="71" dur="3000" fill="hold"/>
                                        <p:tgtEl>
                                          <p:spTgt spid="13"/>
                                        </p:tgtEl>
                                        <p:attrNameLst>
                                          <p:attrName>ppt_x</p:attrName>
                                        </p:attrNameLst>
                                      </p:cBhvr>
                                      <p:tavLst>
                                        <p:tav tm="0">
                                          <p:val>
                                            <p:fltVal val="0.5"/>
                                          </p:val>
                                        </p:tav>
                                        <p:tav tm="100000">
                                          <p:val>
                                            <p:strVal val="#ppt_x"/>
                                          </p:val>
                                        </p:tav>
                                      </p:tavLst>
                                    </p:anim>
                                    <p:anim calcmode="lin" valueType="num">
                                      <p:cBhvr>
                                        <p:cTn id="72" dur="3000" fill="hold"/>
                                        <p:tgtEl>
                                          <p:spTgt spid="13"/>
                                        </p:tgtEl>
                                        <p:attrNameLst>
                                          <p:attrName>ppt_y</p:attrName>
                                        </p:attrNameLst>
                                      </p:cBhvr>
                                      <p:tavLst>
                                        <p:tav tm="0">
                                          <p:val>
                                            <p:fltVal val="0.5"/>
                                          </p:val>
                                        </p:tav>
                                        <p:tav tm="100000">
                                          <p:val>
                                            <p:strVal val="#ppt_y"/>
                                          </p:val>
                                        </p:tav>
                                      </p:tavLst>
                                    </p:anim>
                                  </p:childTnLst>
                                </p:cTn>
                              </p:par>
                              <p:par>
                                <p:cTn id="73" presetID="23" presetClass="entr" presetSubtype="528" fill="hold" grpId="0"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3000" fill="hold"/>
                                        <p:tgtEl>
                                          <p:spTgt spid="14"/>
                                        </p:tgtEl>
                                        <p:attrNameLst>
                                          <p:attrName>ppt_w</p:attrName>
                                        </p:attrNameLst>
                                      </p:cBhvr>
                                      <p:tavLst>
                                        <p:tav tm="0">
                                          <p:val>
                                            <p:fltVal val="0"/>
                                          </p:val>
                                        </p:tav>
                                        <p:tav tm="100000">
                                          <p:val>
                                            <p:strVal val="#ppt_w"/>
                                          </p:val>
                                        </p:tav>
                                      </p:tavLst>
                                    </p:anim>
                                    <p:anim calcmode="lin" valueType="num">
                                      <p:cBhvr>
                                        <p:cTn id="76" dur="3000" fill="hold"/>
                                        <p:tgtEl>
                                          <p:spTgt spid="14"/>
                                        </p:tgtEl>
                                        <p:attrNameLst>
                                          <p:attrName>ppt_h</p:attrName>
                                        </p:attrNameLst>
                                      </p:cBhvr>
                                      <p:tavLst>
                                        <p:tav tm="0">
                                          <p:val>
                                            <p:fltVal val="0"/>
                                          </p:val>
                                        </p:tav>
                                        <p:tav tm="100000">
                                          <p:val>
                                            <p:strVal val="#ppt_h"/>
                                          </p:val>
                                        </p:tav>
                                      </p:tavLst>
                                    </p:anim>
                                    <p:anim calcmode="lin" valueType="num">
                                      <p:cBhvr>
                                        <p:cTn id="77" dur="3000" fill="hold"/>
                                        <p:tgtEl>
                                          <p:spTgt spid="14"/>
                                        </p:tgtEl>
                                        <p:attrNameLst>
                                          <p:attrName>ppt_x</p:attrName>
                                        </p:attrNameLst>
                                      </p:cBhvr>
                                      <p:tavLst>
                                        <p:tav tm="0">
                                          <p:val>
                                            <p:fltVal val="0.5"/>
                                          </p:val>
                                        </p:tav>
                                        <p:tav tm="100000">
                                          <p:val>
                                            <p:strVal val="#ppt_x"/>
                                          </p:val>
                                        </p:tav>
                                      </p:tavLst>
                                    </p:anim>
                                    <p:anim calcmode="lin" valueType="num">
                                      <p:cBhvr>
                                        <p:cTn id="78" dur="3000" fill="hold"/>
                                        <p:tgtEl>
                                          <p:spTgt spid="14"/>
                                        </p:tgtEl>
                                        <p:attrNameLst>
                                          <p:attrName>ppt_y</p:attrName>
                                        </p:attrNameLst>
                                      </p:cBhvr>
                                      <p:tavLst>
                                        <p:tav tm="0">
                                          <p:val>
                                            <p:fltVal val="0.5"/>
                                          </p:val>
                                        </p:tav>
                                        <p:tav tm="100000">
                                          <p:val>
                                            <p:strVal val="#ppt_y"/>
                                          </p:val>
                                        </p:tav>
                                      </p:tavLst>
                                    </p:anim>
                                  </p:childTnLst>
                                </p:cTn>
                              </p:par>
                              <p:par>
                                <p:cTn id="79" presetID="23" presetClass="entr" presetSubtype="528"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3000" fill="hold"/>
                                        <p:tgtEl>
                                          <p:spTgt spid="15"/>
                                        </p:tgtEl>
                                        <p:attrNameLst>
                                          <p:attrName>ppt_w</p:attrName>
                                        </p:attrNameLst>
                                      </p:cBhvr>
                                      <p:tavLst>
                                        <p:tav tm="0">
                                          <p:val>
                                            <p:fltVal val="0"/>
                                          </p:val>
                                        </p:tav>
                                        <p:tav tm="100000">
                                          <p:val>
                                            <p:strVal val="#ppt_w"/>
                                          </p:val>
                                        </p:tav>
                                      </p:tavLst>
                                    </p:anim>
                                    <p:anim calcmode="lin" valueType="num">
                                      <p:cBhvr>
                                        <p:cTn id="82" dur="3000" fill="hold"/>
                                        <p:tgtEl>
                                          <p:spTgt spid="15"/>
                                        </p:tgtEl>
                                        <p:attrNameLst>
                                          <p:attrName>ppt_h</p:attrName>
                                        </p:attrNameLst>
                                      </p:cBhvr>
                                      <p:tavLst>
                                        <p:tav tm="0">
                                          <p:val>
                                            <p:fltVal val="0"/>
                                          </p:val>
                                        </p:tav>
                                        <p:tav tm="100000">
                                          <p:val>
                                            <p:strVal val="#ppt_h"/>
                                          </p:val>
                                        </p:tav>
                                      </p:tavLst>
                                    </p:anim>
                                    <p:anim calcmode="lin" valueType="num">
                                      <p:cBhvr>
                                        <p:cTn id="83" dur="3000" fill="hold"/>
                                        <p:tgtEl>
                                          <p:spTgt spid="15"/>
                                        </p:tgtEl>
                                        <p:attrNameLst>
                                          <p:attrName>ppt_x</p:attrName>
                                        </p:attrNameLst>
                                      </p:cBhvr>
                                      <p:tavLst>
                                        <p:tav tm="0">
                                          <p:val>
                                            <p:fltVal val="0.5"/>
                                          </p:val>
                                        </p:tav>
                                        <p:tav tm="100000">
                                          <p:val>
                                            <p:strVal val="#ppt_x"/>
                                          </p:val>
                                        </p:tav>
                                      </p:tavLst>
                                    </p:anim>
                                    <p:anim calcmode="lin" valueType="num">
                                      <p:cBhvr>
                                        <p:cTn id="84" dur="3000" fill="hold"/>
                                        <p:tgtEl>
                                          <p:spTgt spid="15"/>
                                        </p:tgtEl>
                                        <p:attrNameLst>
                                          <p:attrName>ppt_y</p:attrName>
                                        </p:attrNameLst>
                                      </p:cBhvr>
                                      <p:tavLst>
                                        <p:tav tm="0">
                                          <p:val>
                                            <p:fltVal val="0.5"/>
                                          </p:val>
                                        </p:tav>
                                        <p:tav tm="100000">
                                          <p:val>
                                            <p:strVal val="#ppt_y"/>
                                          </p:val>
                                        </p:tav>
                                      </p:tavLst>
                                    </p:anim>
                                  </p:childTnLst>
                                </p:cTn>
                              </p:par>
                              <p:par>
                                <p:cTn id="85" presetID="23" presetClass="entr" presetSubtype="528"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3000" fill="hold"/>
                                        <p:tgtEl>
                                          <p:spTgt spid="16"/>
                                        </p:tgtEl>
                                        <p:attrNameLst>
                                          <p:attrName>ppt_w</p:attrName>
                                        </p:attrNameLst>
                                      </p:cBhvr>
                                      <p:tavLst>
                                        <p:tav tm="0">
                                          <p:val>
                                            <p:fltVal val="0"/>
                                          </p:val>
                                        </p:tav>
                                        <p:tav tm="100000">
                                          <p:val>
                                            <p:strVal val="#ppt_w"/>
                                          </p:val>
                                        </p:tav>
                                      </p:tavLst>
                                    </p:anim>
                                    <p:anim calcmode="lin" valueType="num">
                                      <p:cBhvr>
                                        <p:cTn id="88" dur="3000" fill="hold"/>
                                        <p:tgtEl>
                                          <p:spTgt spid="16"/>
                                        </p:tgtEl>
                                        <p:attrNameLst>
                                          <p:attrName>ppt_h</p:attrName>
                                        </p:attrNameLst>
                                      </p:cBhvr>
                                      <p:tavLst>
                                        <p:tav tm="0">
                                          <p:val>
                                            <p:fltVal val="0"/>
                                          </p:val>
                                        </p:tav>
                                        <p:tav tm="100000">
                                          <p:val>
                                            <p:strVal val="#ppt_h"/>
                                          </p:val>
                                        </p:tav>
                                      </p:tavLst>
                                    </p:anim>
                                    <p:anim calcmode="lin" valueType="num">
                                      <p:cBhvr>
                                        <p:cTn id="89" dur="3000" fill="hold"/>
                                        <p:tgtEl>
                                          <p:spTgt spid="16"/>
                                        </p:tgtEl>
                                        <p:attrNameLst>
                                          <p:attrName>ppt_x</p:attrName>
                                        </p:attrNameLst>
                                      </p:cBhvr>
                                      <p:tavLst>
                                        <p:tav tm="0">
                                          <p:val>
                                            <p:fltVal val="0.5"/>
                                          </p:val>
                                        </p:tav>
                                        <p:tav tm="100000">
                                          <p:val>
                                            <p:strVal val="#ppt_x"/>
                                          </p:val>
                                        </p:tav>
                                      </p:tavLst>
                                    </p:anim>
                                    <p:anim calcmode="lin" valueType="num">
                                      <p:cBhvr>
                                        <p:cTn id="90" dur="3000" fill="hold"/>
                                        <p:tgtEl>
                                          <p:spTgt spid="16"/>
                                        </p:tgtEl>
                                        <p:attrNameLst>
                                          <p:attrName>ppt_y</p:attrName>
                                        </p:attrNameLst>
                                      </p:cBhvr>
                                      <p:tavLst>
                                        <p:tav tm="0">
                                          <p:val>
                                            <p:fltVal val="0.5"/>
                                          </p:val>
                                        </p:tav>
                                        <p:tav tm="100000">
                                          <p:val>
                                            <p:strVal val="#ppt_y"/>
                                          </p:val>
                                        </p:tav>
                                      </p:tavLst>
                                    </p:anim>
                                  </p:childTnLst>
                                </p:cTn>
                              </p:par>
                              <p:par>
                                <p:cTn id="91" presetID="23" presetClass="entr" presetSubtype="528" fill="hold" grpId="0"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p:cTn id="93" dur="3000" fill="hold"/>
                                        <p:tgtEl>
                                          <p:spTgt spid="17"/>
                                        </p:tgtEl>
                                        <p:attrNameLst>
                                          <p:attrName>ppt_w</p:attrName>
                                        </p:attrNameLst>
                                      </p:cBhvr>
                                      <p:tavLst>
                                        <p:tav tm="0">
                                          <p:val>
                                            <p:fltVal val="0"/>
                                          </p:val>
                                        </p:tav>
                                        <p:tav tm="100000">
                                          <p:val>
                                            <p:strVal val="#ppt_w"/>
                                          </p:val>
                                        </p:tav>
                                      </p:tavLst>
                                    </p:anim>
                                    <p:anim calcmode="lin" valueType="num">
                                      <p:cBhvr>
                                        <p:cTn id="94" dur="3000" fill="hold"/>
                                        <p:tgtEl>
                                          <p:spTgt spid="17"/>
                                        </p:tgtEl>
                                        <p:attrNameLst>
                                          <p:attrName>ppt_h</p:attrName>
                                        </p:attrNameLst>
                                      </p:cBhvr>
                                      <p:tavLst>
                                        <p:tav tm="0">
                                          <p:val>
                                            <p:fltVal val="0"/>
                                          </p:val>
                                        </p:tav>
                                        <p:tav tm="100000">
                                          <p:val>
                                            <p:strVal val="#ppt_h"/>
                                          </p:val>
                                        </p:tav>
                                      </p:tavLst>
                                    </p:anim>
                                    <p:anim calcmode="lin" valueType="num">
                                      <p:cBhvr>
                                        <p:cTn id="95" dur="3000" fill="hold"/>
                                        <p:tgtEl>
                                          <p:spTgt spid="17"/>
                                        </p:tgtEl>
                                        <p:attrNameLst>
                                          <p:attrName>ppt_x</p:attrName>
                                        </p:attrNameLst>
                                      </p:cBhvr>
                                      <p:tavLst>
                                        <p:tav tm="0">
                                          <p:val>
                                            <p:fltVal val="0.5"/>
                                          </p:val>
                                        </p:tav>
                                        <p:tav tm="100000">
                                          <p:val>
                                            <p:strVal val="#ppt_x"/>
                                          </p:val>
                                        </p:tav>
                                      </p:tavLst>
                                    </p:anim>
                                    <p:anim calcmode="lin" valueType="num">
                                      <p:cBhvr>
                                        <p:cTn id="96" dur="3000" fill="hold"/>
                                        <p:tgtEl>
                                          <p:spTgt spid="17"/>
                                        </p:tgtEl>
                                        <p:attrNameLst>
                                          <p:attrName>ppt_y</p:attrName>
                                        </p:attrNameLst>
                                      </p:cBhvr>
                                      <p:tavLst>
                                        <p:tav tm="0">
                                          <p:val>
                                            <p:fltVal val="0.5"/>
                                          </p:val>
                                        </p:tav>
                                        <p:tav tm="100000">
                                          <p:val>
                                            <p:strVal val="#ppt_y"/>
                                          </p:val>
                                        </p:tav>
                                      </p:tavLst>
                                    </p:anim>
                                  </p:childTnLst>
                                </p:cTn>
                              </p:par>
                              <p:par>
                                <p:cTn id="97" presetID="23" presetClass="entr" presetSubtype="528" fill="hold" grpId="0" nodeType="with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3000" fill="hold"/>
                                        <p:tgtEl>
                                          <p:spTgt spid="18"/>
                                        </p:tgtEl>
                                        <p:attrNameLst>
                                          <p:attrName>ppt_w</p:attrName>
                                        </p:attrNameLst>
                                      </p:cBhvr>
                                      <p:tavLst>
                                        <p:tav tm="0">
                                          <p:val>
                                            <p:fltVal val="0"/>
                                          </p:val>
                                        </p:tav>
                                        <p:tav tm="100000">
                                          <p:val>
                                            <p:strVal val="#ppt_w"/>
                                          </p:val>
                                        </p:tav>
                                      </p:tavLst>
                                    </p:anim>
                                    <p:anim calcmode="lin" valueType="num">
                                      <p:cBhvr>
                                        <p:cTn id="100" dur="3000" fill="hold"/>
                                        <p:tgtEl>
                                          <p:spTgt spid="18"/>
                                        </p:tgtEl>
                                        <p:attrNameLst>
                                          <p:attrName>ppt_h</p:attrName>
                                        </p:attrNameLst>
                                      </p:cBhvr>
                                      <p:tavLst>
                                        <p:tav tm="0">
                                          <p:val>
                                            <p:fltVal val="0"/>
                                          </p:val>
                                        </p:tav>
                                        <p:tav tm="100000">
                                          <p:val>
                                            <p:strVal val="#ppt_h"/>
                                          </p:val>
                                        </p:tav>
                                      </p:tavLst>
                                    </p:anim>
                                    <p:anim calcmode="lin" valueType="num">
                                      <p:cBhvr>
                                        <p:cTn id="101" dur="3000" fill="hold"/>
                                        <p:tgtEl>
                                          <p:spTgt spid="18"/>
                                        </p:tgtEl>
                                        <p:attrNameLst>
                                          <p:attrName>ppt_x</p:attrName>
                                        </p:attrNameLst>
                                      </p:cBhvr>
                                      <p:tavLst>
                                        <p:tav tm="0">
                                          <p:val>
                                            <p:fltVal val="0.5"/>
                                          </p:val>
                                        </p:tav>
                                        <p:tav tm="100000">
                                          <p:val>
                                            <p:strVal val="#ppt_x"/>
                                          </p:val>
                                        </p:tav>
                                      </p:tavLst>
                                    </p:anim>
                                    <p:anim calcmode="lin" valueType="num">
                                      <p:cBhvr>
                                        <p:cTn id="102" dur="3000" fill="hold"/>
                                        <p:tgtEl>
                                          <p:spTgt spid="18"/>
                                        </p:tgtEl>
                                        <p:attrNameLst>
                                          <p:attrName>ppt_y</p:attrName>
                                        </p:attrNameLst>
                                      </p:cBhvr>
                                      <p:tavLst>
                                        <p:tav tm="0">
                                          <p:val>
                                            <p:fltVal val="0.5"/>
                                          </p:val>
                                        </p:tav>
                                        <p:tav tm="100000">
                                          <p:val>
                                            <p:strVal val="#ppt_y"/>
                                          </p:val>
                                        </p:tav>
                                      </p:tavLst>
                                    </p:anim>
                                  </p:childTnLst>
                                </p:cTn>
                              </p:par>
                              <p:par>
                                <p:cTn id="103" presetID="23" presetClass="entr" presetSubtype="528"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p:cTn id="105" dur="3000" fill="hold"/>
                                        <p:tgtEl>
                                          <p:spTgt spid="19"/>
                                        </p:tgtEl>
                                        <p:attrNameLst>
                                          <p:attrName>ppt_w</p:attrName>
                                        </p:attrNameLst>
                                      </p:cBhvr>
                                      <p:tavLst>
                                        <p:tav tm="0">
                                          <p:val>
                                            <p:fltVal val="0"/>
                                          </p:val>
                                        </p:tav>
                                        <p:tav tm="100000">
                                          <p:val>
                                            <p:strVal val="#ppt_w"/>
                                          </p:val>
                                        </p:tav>
                                      </p:tavLst>
                                    </p:anim>
                                    <p:anim calcmode="lin" valueType="num">
                                      <p:cBhvr>
                                        <p:cTn id="106" dur="3000" fill="hold"/>
                                        <p:tgtEl>
                                          <p:spTgt spid="19"/>
                                        </p:tgtEl>
                                        <p:attrNameLst>
                                          <p:attrName>ppt_h</p:attrName>
                                        </p:attrNameLst>
                                      </p:cBhvr>
                                      <p:tavLst>
                                        <p:tav tm="0">
                                          <p:val>
                                            <p:fltVal val="0"/>
                                          </p:val>
                                        </p:tav>
                                        <p:tav tm="100000">
                                          <p:val>
                                            <p:strVal val="#ppt_h"/>
                                          </p:val>
                                        </p:tav>
                                      </p:tavLst>
                                    </p:anim>
                                    <p:anim calcmode="lin" valueType="num">
                                      <p:cBhvr>
                                        <p:cTn id="107" dur="3000" fill="hold"/>
                                        <p:tgtEl>
                                          <p:spTgt spid="19"/>
                                        </p:tgtEl>
                                        <p:attrNameLst>
                                          <p:attrName>ppt_x</p:attrName>
                                        </p:attrNameLst>
                                      </p:cBhvr>
                                      <p:tavLst>
                                        <p:tav tm="0">
                                          <p:val>
                                            <p:fltVal val="0.5"/>
                                          </p:val>
                                        </p:tav>
                                        <p:tav tm="100000">
                                          <p:val>
                                            <p:strVal val="#ppt_x"/>
                                          </p:val>
                                        </p:tav>
                                      </p:tavLst>
                                    </p:anim>
                                    <p:anim calcmode="lin" valueType="num">
                                      <p:cBhvr>
                                        <p:cTn id="108" dur="3000" fill="hold"/>
                                        <p:tgtEl>
                                          <p:spTgt spid="19"/>
                                        </p:tgtEl>
                                        <p:attrNameLst>
                                          <p:attrName>ppt_y</p:attrName>
                                        </p:attrNameLst>
                                      </p:cBhvr>
                                      <p:tavLst>
                                        <p:tav tm="0">
                                          <p:val>
                                            <p:fltVal val="0.5"/>
                                          </p:val>
                                        </p:tav>
                                        <p:tav tm="100000">
                                          <p:val>
                                            <p:strVal val="#ppt_y"/>
                                          </p:val>
                                        </p:tav>
                                      </p:tavLst>
                                    </p:anim>
                                  </p:childTnLst>
                                </p:cTn>
                              </p:par>
                              <p:par>
                                <p:cTn id="109" presetID="23" presetClass="entr" presetSubtype="528" fill="hold" grpId="0"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p:cTn id="111" dur="3000" fill="hold"/>
                                        <p:tgtEl>
                                          <p:spTgt spid="20"/>
                                        </p:tgtEl>
                                        <p:attrNameLst>
                                          <p:attrName>ppt_w</p:attrName>
                                        </p:attrNameLst>
                                      </p:cBhvr>
                                      <p:tavLst>
                                        <p:tav tm="0">
                                          <p:val>
                                            <p:fltVal val="0"/>
                                          </p:val>
                                        </p:tav>
                                        <p:tav tm="100000">
                                          <p:val>
                                            <p:strVal val="#ppt_w"/>
                                          </p:val>
                                        </p:tav>
                                      </p:tavLst>
                                    </p:anim>
                                    <p:anim calcmode="lin" valueType="num">
                                      <p:cBhvr>
                                        <p:cTn id="112" dur="3000" fill="hold"/>
                                        <p:tgtEl>
                                          <p:spTgt spid="20"/>
                                        </p:tgtEl>
                                        <p:attrNameLst>
                                          <p:attrName>ppt_h</p:attrName>
                                        </p:attrNameLst>
                                      </p:cBhvr>
                                      <p:tavLst>
                                        <p:tav tm="0">
                                          <p:val>
                                            <p:fltVal val="0"/>
                                          </p:val>
                                        </p:tav>
                                        <p:tav tm="100000">
                                          <p:val>
                                            <p:strVal val="#ppt_h"/>
                                          </p:val>
                                        </p:tav>
                                      </p:tavLst>
                                    </p:anim>
                                    <p:anim calcmode="lin" valueType="num">
                                      <p:cBhvr>
                                        <p:cTn id="113" dur="3000" fill="hold"/>
                                        <p:tgtEl>
                                          <p:spTgt spid="20"/>
                                        </p:tgtEl>
                                        <p:attrNameLst>
                                          <p:attrName>ppt_x</p:attrName>
                                        </p:attrNameLst>
                                      </p:cBhvr>
                                      <p:tavLst>
                                        <p:tav tm="0">
                                          <p:val>
                                            <p:fltVal val="0.5"/>
                                          </p:val>
                                        </p:tav>
                                        <p:tav tm="100000">
                                          <p:val>
                                            <p:strVal val="#ppt_x"/>
                                          </p:val>
                                        </p:tav>
                                      </p:tavLst>
                                    </p:anim>
                                    <p:anim calcmode="lin" valueType="num">
                                      <p:cBhvr>
                                        <p:cTn id="114" dur="3000" fill="hold"/>
                                        <p:tgtEl>
                                          <p:spTgt spid="20"/>
                                        </p:tgtEl>
                                        <p:attrNameLst>
                                          <p:attrName>ppt_y</p:attrName>
                                        </p:attrNameLst>
                                      </p:cBhvr>
                                      <p:tavLst>
                                        <p:tav tm="0">
                                          <p:val>
                                            <p:fltVal val="0.5"/>
                                          </p:val>
                                        </p:tav>
                                        <p:tav tm="100000">
                                          <p:val>
                                            <p:strVal val="#ppt_y"/>
                                          </p:val>
                                        </p:tav>
                                      </p:tavLst>
                                    </p:anim>
                                  </p:childTnLst>
                                </p:cTn>
                              </p:par>
                              <p:par>
                                <p:cTn id="115" presetID="8" presetClass="emph" presetSubtype="0" fill="hold" grpId="1" nodeType="withEffect">
                                  <p:stCondLst>
                                    <p:cond delay="0"/>
                                  </p:stCondLst>
                                  <p:childTnLst>
                                    <p:animRot by="21600000">
                                      <p:cBhvr>
                                        <p:cTn id="116" dur="3000" fill="hold"/>
                                        <p:tgtEl>
                                          <p:spTgt spid="3"/>
                                        </p:tgtEl>
                                        <p:attrNameLst>
                                          <p:attrName>r</p:attrName>
                                        </p:attrNameLst>
                                      </p:cBhvr>
                                    </p:animRot>
                                  </p:childTnLst>
                                </p:cTn>
                              </p:par>
                              <p:par>
                                <p:cTn id="117" presetID="8" presetClass="emph" presetSubtype="0" fill="hold" grpId="1" nodeType="withEffect">
                                  <p:stCondLst>
                                    <p:cond delay="0"/>
                                  </p:stCondLst>
                                  <p:childTnLst>
                                    <p:animRot by="21600000">
                                      <p:cBhvr>
                                        <p:cTn id="118" dur="3000" fill="hold"/>
                                        <p:tgtEl>
                                          <p:spTgt spid="4"/>
                                        </p:tgtEl>
                                        <p:attrNameLst>
                                          <p:attrName>r</p:attrName>
                                        </p:attrNameLst>
                                      </p:cBhvr>
                                    </p:animRot>
                                  </p:childTnLst>
                                </p:cTn>
                              </p:par>
                              <p:par>
                                <p:cTn id="119" presetID="8" presetClass="emph" presetSubtype="0" fill="hold" grpId="1" nodeType="withEffect">
                                  <p:stCondLst>
                                    <p:cond delay="0"/>
                                  </p:stCondLst>
                                  <p:childTnLst>
                                    <p:animRot by="21600000">
                                      <p:cBhvr>
                                        <p:cTn id="120" dur="3000" fill="hold"/>
                                        <p:tgtEl>
                                          <p:spTgt spid="5"/>
                                        </p:tgtEl>
                                        <p:attrNameLst>
                                          <p:attrName>r</p:attrName>
                                        </p:attrNameLst>
                                      </p:cBhvr>
                                    </p:animRot>
                                  </p:childTnLst>
                                </p:cTn>
                              </p:par>
                              <p:par>
                                <p:cTn id="121" presetID="8" presetClass="emph" presetSubtype="0" fill="hold" grpId="1" nodeType="withEffect">
                                  <p:stCondLst>
                                    <p:cond delay="0"/>
                                  </p:stCondLst>
                                  <p:childTnLst>
                                    <p:animRot by="21600000">
                                      <p:cBhvr>
                                        <p:cTn id="122" dur="3000" fill="hold"/>
                                        <p:tgtEl>
                                          <p:spTgt spid="6"/>
                                        </p:tgtEl>
                                        <p:attrNameLst>
                                          <p:attrName>r</p:attrName>
                                        </p:attrNameLst>
                                      </p:cBhvr>
                                    </p:animRot>
                                  </p:childTnLst>
                                </p:cTn>
                              </p:par>
                              <p:par>
                                <p:cTn id="123" presetID="8" presetClass="emph" presetSubtype="0" fill="hold" grpId="1" nodeType="withEffect">
                                  <p:stCondLst>
                                    <p:cond delay="0"/>
                                  </p:stCondLst>
                                  <p:childTnLst>
                                    <p:animRot by="21600000">
                                      <p:cBhvr>
                                        <p:cTn id="124" dur="3000" fill="hold"/>
                                        <p:tgtEl>
                                          <p:spTgt spid="7"/>
                                        </p:tgtEl>
                                        <p:attrNameLst>
                                          <p:attrName>r</p:attrName>
                                        </p:attrNameLst>
                                      </p:cBhvr>
                                    </p:animRot>
                                  </p:childTnLst>
                                </p:cTn>
                              </p:par>
                              <p:par>
                                <p:cTn id="125" presetID="8" presetClass="emph" presetSubtype="0" fill="hold" grpId="1" nodeType="withEffect">
                                  <p:stCondLst>
                                    <p:cond delay="0"/>
                                  </p:stCondLst>
                                  <p:childTnLst>
                                    <p:animRot by="21600000">
                                      <p:cBhvr>
                                        <p:cTn id="126" dur="3000" fill="hold"/>
                                        <p:tgtEl>
                                          <p:spTgt spid="8"/>
                                        </p:tgtEl>
                                        <p:attrNameLst>
                                          <p:attrName>r</p:attrName>
                                        </p:attrNameLst>
                                      </p:cBhvr>
                                    </p:animRot>
                                  </p:childTnLst>
                                </p:cTn>
                              </p:par>
                              <p:par>
                                <p:cTn id="127" presetID="8" presetClass="emph" presetSubtype="0" fill="hold" grpId="1" nodeType="withEffect">
                                  <p:stCondLst>
                                    <p:cond delay="0"/>
                                  </p:stCondLst>
                                  <p:childTnLst>
                                    <p:animRot by="21600000">
                                      <p:cBhvr>
                                        <p:cTn id="128" dur="3000" fill="hold"/>
                                        <p:tgtEl>
                                          <p:spTgt spid="9"/>
                                        </p:tgtEl>
                                        <p:attrNameLst>
                                          <p:attrName>r</p:attrName>
                                        </p:attrNameLst>
                                      </p:cBhvr>
                                    </p:animRot>
                                  </p:childTnLst>
                                </p:cTn>
                              </p:par>
                              <p:par>
                                <p:cTn id="129" presetID="8" presetClass="emph" presetSubtype="0" fill="hold" grpId="1" nodeType="withEffect">
                                  <p:stCondLst>
                                    <p:cond delay="0"/>
                                  </p:stCondLst>
                                  <p:childTnLst>
                                    <p:animRot by="21600000">
                                      <p:cBhvr>
                                        <p:cTn id="130" dur="3000" fill="hold"/>
                                        <p:tgtEl>
                                          <p:spTgt spid="10"/>
                                        </p:tgtEl>
                                        <p:attrNameLst>
                                          <p:attrName>r</p:attrName>
                                        </p:attrNameLst>
                                      </p:cBhvr>
                                    </p:animRot>
                                  </p:childTnLst>
                                </p:cTn>
                              </p:par>
                              <p:par>
                                <p:cTn id="131" presetID="8" presetClass="emph" presetSubtype="0" fill="hold" grpId="1" nodeType="withEffect">
                                  <p:stCondLst>
                                    <p:cond delay="0"/>
                                  </p:stCondLst>
                                  <p:childTnLst>
                                    <p:animRot by="21600000">
                                      <p:cBhvr>
                                        <p:cTn id="132" dur="3000" fill="hold"/>
                                        <p:tgtEl>
                                          <p:spTgt spid="11"/>
                                        </p:tgtEl>
                                        <p:attrNameLst>
                                          <p:attrName>r</p:attrName>
                                        </p:attrNameLst>
                                      </p:cBhvr>
                                    </p:animRot>
                                  </p:childTnLst>
                                </p:cTn>
                              </p:par>
                              <p:par>
                                <p:cTn id="133" presetID="8" presetClass="emph" presetSubtype="0" fill="hold" grpId="1" nodeType="withEffect">
                                  <p:stCondLst>
                                    <p:cond delay="0"/>
                                  </p:stCondLst>
                                  <p:childTnLst>
                                    <p:animRot by="21600000">
                                      <p:cBhvr>
                                        <p:cTn id="134" dur="3000" fill="hold"/>
                                        <p:tgtEl>
                                          <p:spTgt spid="12"/>
                                        </p:tgtEl>
                                        <p:attrNameLst>
                                          <p:attrName>r</p:attrName>
                                        </p:attrNameLst>
                                      </p:cBhvr>
                                    </p:animRot>
                                  </p:childTnLst>
                                </p:cTn>
                              </p:par>
                              <p:par>
                                <p:cTn id="135" presetID="8" presetClass="emph" presetSubtype="0" fill="hold" grpId="1" nodeType="withEffect">
                                  <p:stCondLst>
                                    <p:cond delay="0"/>
                                  </p:stCondLst>
                                  <p:childTnLst>
                                    <p:animRot by="21600000">
                                      <p:cBhvr>
                                        <p:cTn id="136" dur="3000" fill="hold"/>
                                        <p:tgtEl>
                                          <p:spTgt spid="13"/>
                                        </p:tgtEl>
                                        <p:attrNameLst>
                                          <p:attrName>r</p:attrName>
                                        </p:attrNameLst>
                                      </p:cBhvr>
                                    </p:animRot>
                                  </p:childTnLst>
                                </p:cTn>
                              </p:par>
                              <p:par>
                                <p:cTn id="137" presetID="8" presetClass="emph" presetSubtype="0" fill="hold" grpId="1" nodeType="withEffect">
                                  <p:stCondLst>
                                    <p:cond delay="0"/>
                                  </p:stCondLst>
                                  <p:childTnLst>
                                    <p:animRot by="21600000">
                                      <p:cBhvr>
                                        <p:cTn id="138" dur="3000" fill="hold"/>
                                        <p:tgtEl>
                                          <p:spTgt spid="14"/>
                                        </p:tgtEl>
                                        <p:attrNameLst>
                                          <p:attrName>r</p:attrName>
                                        </p:attrNameLst>
                                      </p:cBhvr>
                                    </p:animRot>
                                  </p:childTnLst>
                                </p:cTn>
                              </p:par>
                              <p:par>
                                <p:cTn id="139" presetID="8" presetClass="emph" presetSubtype="0" fill="hold" grpId="1" nodeType="withEffect">
                                  <p:stCondLst>
                                    <p:cond delay="0"/>
                                  </p:stCondLst>
                                  <p:childTnLst>
                                    <p:animRot by="21600000">
                                      <p:cBhvr>
                                        <p:cTn id="140" dur="3000" fill="hold"/>
                                        <p:tgtEl>
                                          <p:spTgt spid="15"/>
                                        </p:tgtEl>
                                        <p:attrNameLst>
                                          <p:attrName>r</p:attrName>
                                        </p:attrNameLst>
                                      </p:cBhvr>
                                    </p:animRot>
                                  </p:childTnLst>
                                </p:cTn>
                              </p:par>
                              <p:par>
                                <p:cTn id="141" presetID="8" presetClass="emph" presetSubtype="0" fill="hold" grpId="1" nodeType="withEffect">
                                  <p:stCondLst>
                                    <p:cond delay="0"/>
                                  </p:stCondLst>
                                  <p:childTnLst>
                                    <p:animRot by="21600000">
                                      <p:cBhvr>
                                        <p:cTn id="142" dur="3000" fill="hold"/>
                                        <p:tgtEl>
                                          <p:spTgt spid="16"/>
                                        </p:tgtEl>
                                        <p:attrNameLst>
                                          <p:attrName>r</p:attrName>
                                        </p:attrNameLst>
                                      </p:cBhvr>
                                    </p:animRot>
                                  </p:childTnLst>
                                </p:cTn>
                              </p:par>
                              <p:par>
                                <p:cTn id="143" presetID="8" presetClass="emph" presetSubtype="0" fill="hold" grpId="1" nodeType="withEffect">
                                  <p:stCondLst>
                                    <p:cond delay="0"/>
                                  </p:stCondLst>
                                  <p:childTnLst>
                                    <p:animRot by="21600000">
                                      <p:cBhvr>
                                        <p:cTn id="144" dur="3000" fill="hold"/>
                                        <p:tgtEl>
                                          <p:spTgt spid="17"/>
                                        </p:tgtEl>
                                        <p:attrNameLst>
                                          <p:attrName>r</p:attrName>
                                        </p:attrNameLst>
                                      </p:cBhvr>
                                    </p:animRot>
                                  </p:childTnLst>
                                </p:cTn>
                              </p:par>
                              <p:par>
                                <p:cTn id="145" presetID="8" presetClass="emph" presetSubtype="0" fill="hold" grpId="1" nodeType="withEffect">
                                  <p:stCondLst>
                                    <p:cond delay="0"/>
                                  </p:stCondLst>
                                  <p:childTnLst>
                                    <p:animRot by="21600000">
                                      <p:cBhvr>
                                        <p:cTn id="146" dur="3000" fill="hold"/>
                                        <p:tgtEl>
                                          <p:spTgt spid="18"/>
                                        </p:tgtEl>
                                        <p:attrNameLst>
                                          <p:attrName>r</p:attrName>
                                        </p:attrNameLst>
                                      </p:cBhvr>
                                    </p:animRot>
                                  </p:childTnLst>
                                </p:cTn>
                              </p:par>
                              <p:par>
                                <p:cTn id="147" presetID="8" presetClass="emph" presetSubtype="0" fill="hold" grpId="1" nodeType="withEffect">
                                  <p:stCondLst>
                                    <p:cond delay="0"/>
                                  </p:stCondLst>
                                  <p:childTnLst>
                                    <p:animRot by="21600000">
                                      <p:cBhvr>
                                        <p:cTn id="148" dur="3000" fill="hold"/>
                                        <p:tgtEl>
                                          <p:spTgt spid="19"/>
                                        </p:tgtEl>
                                        <p:attrNameLst>
                                          <p:attrName>r</p:attrName>
                                        </p:attrNameLst>
                                      </p:cBhvr>
                                    </p:animRot>
                                  </p:childTnLst>
                                </p:cTn>
                              </p:par>
                              <p:par>
                                <p:cTn id="149" presetID="8" presetClass="emph" presetSubtype="0" fill="hold" grpId="1" nodeType="withEffect">
                                  <p:stCondLst>
                                    <p:cond delay="0"/>
                                  </p:stCondLst>
                                  <p:childTnLst>
                                    <p:animRot by="21600000">
                                      <p:cBhvr>
                                        <p:cTn id="150" dur="3000" fill="hold"/>
                                        <p:tgtEl>
                                          <p:spTgt spid="20"/>
                                        </p:tgtEl>
                                        <p:attrNameLst>
                                          <p:attrName>r</p:attrName>
                                        </p:attrNameLst>
                                      </p:cBhvr>
                                    </p:animRot>
                                  </p:childTnLst>
                                </p:cTn>
                              </p:par>
                              <p:par>
                                <p:cTn id="151" presetID="6" presetClass="entr" presetSubtype="16" fill="hold" grpId="2" nodeType="withEffect">
                                  <p:stCondLst>
                                    <p:cond delay="0"/>
                                  </p:stCondLst>
                                  <p:childTnLst>
                                    <p:set>
                                      <p:cBhvr>
                                        <p:cTn id="152" dur="1" fill="hold">
                                          <p:stCondLst>
                                            <p:cond delay="0"/>
                                          </p:stCondLst>
                                        </p:cTn>
                                        <p:tgtEl>
                                          <p:spTgt spid="3"/>
                                        </p:tgtEl>
                                        <p:attrNameLst>
                                          <p:attrName>style.visibility</p:attrName>
                                        </p:attrNameLst>
                                      </p:cBhvr>
                                      <p:to>
                                        <p:strVal val="visible"/>
                                      </p:to>
                                    </p:set>
                                    <p:animEffect transition="in" filter="circle(in)">
                                      <p:cBhvr>
                                        <p:cTn id="153" dur="3000"/>
                                        <p:tgtEl>
                                          <p:spTgt spid="3"/>
                                        </p:tgtEl>
                                      </p:cBhvr>
                                    </p:animEffect>
                                  </p:childTnLst>
                                </p:cTn>
                              </p:par>
                              <p:par>
                                <p:cTn id="154" presetID="6" presetClass="entr" presetSubtype="16" fill="hold" grpId="2"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circle(in)">
                                      <p:cBhvr>
                                        <p:cTn id="156" dur="3000"/>
                                        <p:tgtEl>
                                          <p:spTgt spid="4"/>
                                        </p:tgtEl>
                                      </p:cBhvr>
                                    </p:animEffect>
                                  </p:childTnLst>
                                </p:cTn>
                              </p:par>
                              <p:par>
                                <p:cTn id="157" presetID="6" presetClass="entr" presetSubtype="16" fill="hold" grpId="2" nodeType="withEffect">
                                  <p:stCondLst>
                                    <p:cond delay="0"/>
                                  </p:stCondLst>
                                  <p:childTnLst>
                                    <p:set>
                                      <p:cBhvr>
                                        <p:cTn id="158" dur="1" fill="hold">
                                          <p:stCondLst>
                                            <p:cond delay="0"/>
                                          </p:stCondLst>
                                        </p:cTn>
                                        <p:tgtEl>
                                          <p:spTgt spid="5"/>
                                        </p:tgtEl>
                                        <p:attrNameLst>
                                          <p:attrName>style.visibility</p:attrName>
                                        </p:attrNameLst>
                                      </p:cBhvr>
                                      <p:to>
                                        <p:strVal val="visible"/>
                                      </p:to>
                                    </p:set>
                                    <p:animEffect transition="in" filter="circle(in)">
                                      <p:cBhvr>
                                        <p:cTn id="159" dur="3000"/>
                                        <p:tgtEl>
                                          <p:spTgt spid="5"/>
                                        </p:tgtEl>
                                      </p:cBhvr>
                                    </p:animEffect>
                                  </p:childTnLst>
                                </p:cTn>
                              </p:par>
                              <p:par>
                                <p:cTn id="160" presetID="6" presetClass="entr" presetSubtype="16" fill="hold" grpId="2" nodeType="withEffect">
                                  <p:stCondLst>
                                    <p:cond delay="0"/>
                                  </p:stCondLst>
                                  <p:childTnLst>
                                    <p:set>
                                      <p:cBhvr>
                                        <p:cTn id="161" dur="1" fill="hold">
                                          <p:stCondLst>
                                            <p:cond delay="0"/>
                                          </p:stCondLst>
                                        </p:cTn>
                                        <p:tgtEl>
                                          <p:spTgt spid="6"/>
                                        </p:tgtEl>
                                        <p:attrNameLst>
                                          <p:attrName>style.visibility</p:attrName>
                                        </p:attrNameLst>
                                      </p:cBhvr>
                                      <p:to>
                                        <p:strVal val="visible"/>
                                      </p:to>
                                    </p:set>
                                    <p:animEffect transition="in" filter="circle(in)">
                                      <p:cBhvr>
                                        <p:cTn id="162" dur="3000"/>
                                        <p:tgtEl>
                                          <p:spTgt spid="6"/>
                                        </p:tgtEl>
                                      </p:cBhvr>
                                    </p:animEffect>
                                  </p:childTnLst>
                                </p:cTn>
                              </p:par>
                              <p:par>
                                <p:cTn id="163" presetID="6" presetClass="entr" presetSubtype="16" fill="hold" grpId="2" nodeType="withEffect">
                                  <p:stCondLst>
                                    <p:cond delay="0"/>
                                  </p:stCondLst>
                                  <p:childTnLst>
                                    <p:set>
                                      <p:cBhvr>
                                        <p:cTn id="164" dur="1" fill="hold">
                                          <p:stCondLst>
                                            <p:cond delay="0"/>
                                          </p:stCondLst>
                                        </p:cTn>
                                        <p:tgtEl>
                                          <p:spTgt spid="7"/>
                                        </p:tgtEl>
                                        <p:attrNameLst>
                                          <p:attrName>style.visibility</p:attrName>
                                        </p:attrNameLst>
                                      </p:cBhvr>
                                      <p:to>
                                        <p:strVal val="visible"/>
                                      </p:to>
                                    </p:set>
                                    <p:animEffect transition="in" filter="circle(in)">
                                      <p:cBhvr>
                                        <p:cTn id="165" dur="3000"/>
                                        <p:tgtEl>
                                          <p:spTgt spid="7"/>
                                        </p:tgtEl>
                                      </p:cBhvr>
                                    </p:animEffect>
                                  </p:childTnLst>
                                </p:cTn>
                              </p:par>
                              <p:par>
                                <p:cTn id="166" presetID="6" presetClass="entr" presetSubtype="16" fill="hold" grpId="2" nodeType="withEffect">
                                  <p:stCondLst>
                                    <p:cond delay="0"/>
                                  </p:stCondLst>
                                  <p:childTnLst>
                                    <p:set>
                                      <p:cBhvr>
                                        <p:cTn id="167" dur="1" fill="hold">
                                          <p:stCondLst>
                                            <p:cond delay="0"/>
                                          </p:stCondLst>
                                        </p:cTn>
                                        <p:tgtEl>
                                          <p:spTgt spid="8"/>
                                        </p:tgtEl>
                                        <p:attrNameLst>
                                          <p:attrName>style.visibility</p:attrName>
                                        </p:attrNameLst>
                                      </p:cBhvr>
                                      <p:to>
                                        <p:strVal val="visible"/>
                                      </p:to>
                                    </p:set>
                                    <p:animEffect transition="in" filter="circle(in)">
                                      <p:cBhvr>
                                        <p:cTn id="168" dur="3000"/>
                                        <p:tgtEl>
                                          <p:spTgt spid="8"/>
                                        </p:tgtEl>
                                      </p:cBhvr>
                                    </p:animEffect>
                                  </p:childTnLst>
                                </p:cTn>
                              </p:par>
                              <p:par>
                                <p:cTn id="169" presetID="6" presetClass="entr" presetSubtype="16" fill="hold" grpId="2" nodeType="withEffect">
                                  <p:stCondLst>
                                    <p:cond delay="0"/>
                                  </p:stCondLst>
                                  <p:childTnLst>
                                    <p:set>
                                      <p:cBhvr>
                                        <p:cTn id="170" dur="1" fill="hold">
                                          <p:stCondLst>
                                            <p:cond delay="0"/>
                                          </p:stCondLst>
                                        </p:cTn>
                                        <p:tgtEl>
                                          <p:spTgt spid="9"/>
                                        </p:tgtEl>
                                        <p:attrNameLst>
                                          <p:attrName>style.visibility</p:attrName>
                                        </p:attrNameLst>
                                      </p:cBhvr>
                                      <p:to>
                                        <p:strVal val="visible"/>
                                      </p:to>
                                    </p:set>
                                    <p:animEffect transition="in" filter="circle(in)">
                                      <p:cBhvr>
                                        <p:cTn id="171" dur="3000"/>
                                        <p:tgtEl>
                                          <p:spTgt spid="9"/>
                                        </p:tgtEl>
                                      </p:cBhvr>
                                    </p:animEffect>
                                  </p:childTnLst>
                                </p:cTn>
                              </p:par>
                              <p:par>
                                <p:cTn id="172" presetID="6" presetClass="entr" presetSubtype="16" fill="hold" grpId="2" nodeType="withEffect">
                                  <p:stCondLst>
                                    <p:cond delay="0"/>
                                  </p:stCondLst>
                                  <p:childTnLst>
                                    <p:set>
                                      <p:cBhvr>
                                        <p:cTn id="173" dur="1" fill="hold">
                                          <p:stCondLst>
                                            <p:cond delay="0"/>
                                          </p:stCondLst>
                                        </p:cTn>
                                        <p:tgtEl>
                                          <p:spTgt spid="10"/>
                                        </p:tgtEl>
                                        <p:attrNameLst>
                                          <p:attrName>style.visibility</p:attrName>
                                        </p:attrNameLst>
                                      </p:cBhvr>
                                      <p:to>
                                        <p:strVal val="visible"/>
                                      </p:to>
                                    </p:set>
                                    <p:animEffect transition="in" filter="circle(in)">
                                      <p:cBhvr>
                                        <p:cTn id="174" dur="3000"/>
                                        <p:tgtEl>
                                          <p:spTgt spid="10"/>
                                        </p:tgtEl>
                                      </p:cBhvr>
                                    </p:animEffect>
                                  </p:childTnLst>
                                </p:cTn>
                              </p:par>
                              <p:par>
                                <p:cTn id="175" presetID="6" presetClass="entr" presetSubtype="16" fill="hold" grpId="2" nodeType="withEffect">
                                  <p:stCondLst>
                                    <p:cond delay="0"/>
                                  </p:stCondLst>
                                  <p:childTnLst>
                                    <p:set>
                                      <p:cBhvr>
                                        <p:cTn id="176" dur="1" fill="hold">
                                          <p:stCondLst>
                                            <p:cond delay="0"/>
                                          </p:stCondLst>
                                        </p:cTn>
                                        <p:tgtEl>
                                          <p:spTgt spid="11"/>
                                        </p:tgtEl>
                                        <p:attrNameLst>
                                          <p:attrName>style.visibility</p:attrName>
                                        </p:attrNameLst>
                                      </p:cBhvr>
                                      <p:to>
                                        <p:strVal val="visible"/>
                                      </p:to>
                                    </p:set>
                                    <p:animEffect transition="in" filter="circle(in)">
                                      <p:cBhvr>
                                        <p:cTn id="177" dur="3000"/>
                                        <p:tgtEl>
                                          <p:spTgt spid="11"/>
                                        </p:tgtEl>
                                      </p:cBhvr>
                                    </p:animEffect>
                                  </p:childTnLst>
                                </p:cTn>
                              </p:par>
                              <p:par>
                                <p:cTn id="178" presetID="6" presetClass="entr" presetSubtype="16" fill="hold" grpId="2" nodeType="withEffect">
                                  <p:stCondLst>
                                    <p:cond delay="0"/>
                                  </p:stCondLst>
                                  <p:childTnLst>
                                    <p:set>
                                      <p:cBhvr>
                                        <p:cTn id="179" dur="1" fill="hold">
                                          <p:stCondLst>
                                            <p:cond delay="0"/>
                                          </p:stCondLst>
                                        </p:cTn>
                                        <p:tgtEl>
                                          <p:spTgt spid="12"/>
                                        </p:tgtEl>
                                        <p:attrNameLst>
                                          <p:attrName>style.visibility</p:attrName>
                                        </p:attrNameLst>
                                      </p:cBhvr>
                                      <p:to>
                                        <p:strVal val="visible"/>
                                      </p:to>
                                    </p:set>
                                    <p:animEffect transition="in" filter="circle(in)">
                                      <p:cBhvr>
                                        <p:cTn id="180" dur="3000"/>
                                        <p:tgtEl>
                                          <p:spTgt spid="12"/>
                                        </p:tgtEl>
                                      </p:cBhvr>
                                    </p:animEffect>
                                  </p:childTnLst>
                                </p:cTn>
                              </p:par>
                              <p:par>
                                <p:cTn id="181" presetID="6" presetClass="entr" presetSubtype="16" fill="hold" grpId="2" nodeType="withEffect">
                                  <p:stCondLst>
                                    <p:cond delay="0"/>
                                  </p:stCondLst>
                                  <p:childTnLst>
                                    <p:set>
                                      <p:cBhvr>
                                        <p:cTn id="182" dur="1" fill="hold">
                                          <p:stCondLst>
                                            <p:cond delay="0"/>
                                          </p:stCondLst>
                                        </p:cTn>
                                        <p:tgtEl>
                                          <p:spTgt spid="13"/>
                                        </p:tgtEl>
                                        <p:attrNameLst>
                                          <p:attrName>style.visibility</p:attrName>
                                        </p:attrNameLst>
                                      </p:cBhvr>
                                      <p:to>
                                        <p:strVal val="visible"/>
                                      </p:to>
                                    </p:set>
                                    <p:animEffect transition="in" filter="circle(in)">
                                      <p:cBhvr>
                                        <p:cTn id="183" dur="3000"/>
                                        <p:tgtEl>
                                          <p:spTgt spid="13"/>
                                        </p:tgtEl>
                                      </p:cBhvr>
                                    </p:animEffect>
                                  </p:childTnLst>
                                </p:cTn>
                              </p:par>
                              <p:par>
                                <p:cTn id="184" presetID="6" presetClass="entr" presetSubtype="16" fill="hold" grpId="2" nodeType="withEffect">
                                  <p:stCondLst>
                                    <p:cond delay="0"/>
                                  </p:stCondLst>
                                  <p:childTnLst>
                                    <p:set>
                                      <p:cBhvr>
                                        <p:cTn id="185" dur="1" fill="hold">
                                          <p:stCondLst>
                                            <p:cond delay="0"/>
                                          </p:stCondLst>
                                        </p:cTn>
                                        <p:tgtEl>
                                          <p:spTgt spid="14"/>
                                        </p:tgtEl>
                                        <p:attrNameLst>
                                          <p:attrName>style.visibility</p:attrName>
                                        </p:attrNameLst>
                                      </p:cBhvr>
                                      <p:to>
                                        <p:strVal val="visible"/>
                                      </p:to>
                                    </p:set>
                                    <p:animEffect transition="in" filter="circle(in)">
                                      <p:cBhvr>
                                        <p:cTn id="186" dur="3000"/>
                                        <p:tgtEl>
                                          <p:spTgt spid="14"/>
                                        </p:tgtEl>
                                      </p:cBhvr>
                                    </p:animEffect>
                                  </p:childTnLst>
                                </p:cTn>
                              </p:par>
                              <p:par>
                                <p:cTn id="187" presetID="6" presetClass="entr" presetSubtype="16" fill="hold" grpId="2" nodeType="withEffect">
                                  <p:stCondLst>
                                    <p:cond delay="0"/>
                                  </p:stCondLst>
                                  <p:childTnLst>
                                    <p:set>
                                      <p:cBhvr>
                                        <p:cTn id="188" dur="1" fill="hold">
                                          <p:stCondLst>
                                            <p:cond delay="0"/>
                                          </p:stCondLst>
                                        </p:cTn>
                                        <p:tgtEl>
                                          <p:spTgt spid="15"/>
                                        </p:tgtEl>
                                        <p:attrNameLst>
                                          <p:attrName>style.visibility</p:attrName>
                                        </p:attrNameLst>
                                      </p:cBhvr>
                                      <p:to>
                                        <p:strVal val="visible"/>
                                      </p:to>
                                    </p:set>
                                    <p:animEffect transition="in" filter="circle(in)">
                                      <p:cBhvr>
                                        <p:cTn id="189" dur="3000"/>
                                        <p:tgtEl>
                                          <p:spTgt spid="15"/>
                                        </p:tgtEl>
                                      </p:cBhvr>
                                    </p:animEffect>
                                  </p:childTnLst>
                                </p:cTn>
                              </p:par>
                              <p:par>
                                <p:cTn id="190" presetID="6" presetClass="entr" presetSubtype="16" fill="hold" grpId="2" nodeType="withEffect">
                                  <p:stCondLst>
                                    <p:cond delay="0"/>
                                  </p:stCondLst>
                                  <p:childTnLst>
                                    <p:set>
                                      <p:cBhvr>
                                        <p:cTn id="191" dur="1" fill="hold">
                                          <p:stCondLst>
                                            <p:cond delay="0"/>
                                          </p:stCondLst>
                                        </p:cTn>
                                        <p:tgtEl>
                                          <p:spTgt spid="16"/>
                                        </p:tgtEl>
                                        <p:attrNameLst>
                                          <p:attrName>style.visibility</p:attrName>
                                        </p:attrNameLst>
                                      </p:cBhvr>
                                      <p:to>
                                        <p:strVal val="visible"/>
                                      </p:to>
                                    </p:set>
                                    <p:animEffect transition="in" filter="circle(in)">
                                      <p:cBhvr>
                                        <p:cTn id="192" dur="3000"/>
                                        <p:tgtEl>
                                          <p:spTgt spid="16"/>
                                        </p:tgtEl>
                                      </p:cBhvr>
                                    </p:animEffect>
                                  </p:childTnLst>
                                </p:cTn>
                              </p:par>
                              <p:par>
                                <p:cTn id="193" presetID="6" presetClass="entr" presetSubtype="16" fill="hold" grpId="2" nodeType="withEffect">
                                  <p:stCondLst>
                                    <p:cond delay="0"/>
                                  </p:stCondLst>
                                  <p:childTnLst>
                                    <p:set>
                                      <p:cBhvr>
                                        <p:cTn id="194" dur="1" fill="hold">
                                          <p:stCondLst>
                                            <p:cond delay="0"/>
                                          </p:stCondLst>
                                        </p:cTn>
                                        <p:tgtEl>
                                          <p:spTgt spid="17"/>
                                        </p:tgtEl>
                                        <p:attrNameLst>
                                          <p:attrName>style.visibility</p:attrName>
                                        </p:attrNameLst>
                                      </p:cBhvr>
                                      <p:to>
                                        <p:strVal val="visible"/>
                                      </p:to>
                                    </p:set>
                                    <p:animEffect transition="in" filter="circle(in)">
                                      <p:cBhvr>
                                        <p:cTn id="195" dur="3000"/>
                                        <p:tgtEl>
                                          <p:spTgt spid="17"/>
                                        </p:tgtEl>
                                      </p:cBhvr>
                                    </p:animEffect>
                                  </p:childTnLst>
                                </p:cTn>
                              </p:par>
                              <p:par>
                                <p:cTn id="196" presetID="6" presetClass="entr" presetSubtype="16" fill="hold" grpId="2" nodeType="withEffect">
                                  <p:stCondLst>
                                    <p:cond delay="0"/>
                                  </p:stCondLst>
                                  <p:childTnLst>
                                    <p:set>
                                      <p:cBhvr>
                                        <p:cTn id="197" dur="1" fill="hold">
                                          <p:stCondLst>
                                            <p:cond delay="0"/>
                                          </p:stCondLst>
                                        </p:cTn>
                                        <p:tgtEl>
                                          <p:spTgt spid="18"/>
                                        </p:tgtEl>
                                        <p:attrNameLst>
                                          <p:attrName>style.visibility</p:attrName>
                                        </p:attrNameLst>
                                      </p:cBhvr>
                                      <p:to>
                                        <p:strVal val="visible"/>
                                      </p:to>
                                    </p:set>
                                    <p:animEffect transition="in" filter="circle(in)">
                                      <p:cBhvr>
                                        <p:cTn id="198" dur="3000"/>
                                        <p:tgtEl>
                                          <p:spTgt spid="18"/>
                                        </p:tgtEl>
                                      </p:cBhvr>
                                    </p:animEffect>
                                  </p:childTnLst>
                                </p:cTn>
                              </p:par>
                              <p:par>
                                <p:cTn id="199" presetID="6" presetClass="entr" presetSubtype="16" fill="hold" grpId="2" nodeType="withEffect">
                                  <p:stCondLst>
                                    <p:cond delay="0"/>
                                  </p:stCondLst>
                                  <p:childTnLst>
                                    <p:set>
                                      <p:cBhvr>
                                        <p:cTn id="200" dur="1" fill="hold">
                                          <p:stCondLst>
                                            <p:cond delay="0"/>
                                          </p:stCondLst>
                                        </p:cTn>
                                        <p:tgtEl>
                                          <p:spTgt spid="19"/>
                                        </p:tgtEl>
                                        <p:attrNameLst>
                                          <p:attrName>style.visibility</p:attrName>
                                        </p:attrNameLst>
                                      </p:cBhvr>
                                      <p:to>
                                        <p:strVal val="visible"/>
                                      </p:to>
                                    </p:set>
                                    <p:animEffect transition="in" filter="circle(in)">
                                      <p:cBhvr>
                                        <p:cTn id="201" dur="3000"/>
                                        <p:tgtEl>
                                          <p:spTgt spid="19"/>
                                        </p:tgtEl>
                                      </p:cBhvr>
                                    </p:animEffect>
                                  </p:childTnLst>
                                </p:cTn>
                              </p:par>
                              <p:par>
                                <p:cTn id="202" presetID="6" presetClass="entr" presetSubtype="16" fill="hold" grpId="2" nodeType="withEffect">
                                  <p:stCondLst>
                                    <p:cond delay="0"/>
                                  </p:stCondLst>
                                  <p:childTnLst>
                                    <p:set>
                                      <p:cBhvr>
                                        <p:cTn id="203" dur="1" fill="hold">
                                          <p:stCondLst>
                                            <p:cond delay="0"/>
                                          </p:stCondLst>
                                        </p:cTn>
                                        <p:tgtEl>
                                          <p:spTgt spid="20"/>
                                        </p:tgtEl>
                                        <p:attrNameLst>
                                          <p:attrName>style.visibility</p:attrName>
                                        </p:attrNameLst>
                                      </p:cBhvr>
                                      <p:to>
                                        <p:strVal val="visible"/>
                                      </p:to>
                                    </p:set>
                                    <p:animEffect transition="in" filter="circle(in)">
                                      <p:cBhvr>
                                        <p:cTn id="204" dur="3000"/>
                                        <p:tgtEl>
                                          <p:spTgt spid="20"/>
                                        </p:tgtEl>
                                      </p:cBhvr>
                                    </p:animEffect>
                                  </p:childTnLst>
                                </p:cTn>
                              </p:par>
                            </p:childTnLst>
                          </p:cTn>
                        </p:par>
                        <p:par>
                          <p:cTn id="205" fill="hold">
                            <p:stCondLst>
                              <p:cond delay="3000"/>
                            </p:stCondLst>
                            <p:childTnLst>
                              <p:par>
                                <p:cTn id="206" presetID="23" presetClass="exit" presetSubtype="544" fill="hold" grpId="3" nodeType="afterEffect">
                                  <p:stCondLst>
                                    <p:cond delay="0"/>
                                  </p:stCondLst>
                                  <p:childTnLst>
                                    <p:anim calcmode="lin" valueType="num">
                                      <p:cBhvr>
                                        <p:cTn id="207" dur="3000"/>
                                        <p:tgtEl>
                                          <p:spTgt spid="3"/>
                                        </p:tgtEl>
                                        <p:attrNameLst>
                                          <p:attrName>ppt_w</p:attrName>
                                        </p:attrNameLst>
                                      </p:cBhvr>
                                      <p:tavLst>
                                        <p:tav tm="0">
                                          <p:val>
                                            <p:strVal val="ppt_w"/>
                                          </p:val>
                                        </p:tav>
                                        <p:tav tm="100000">
                                          <p:val>
                                            <p:fltVal val="0"/>
                                          </p:val>
                                        </p:tav>
                                      </p:tavLst>
                                    </p:anim>
                                    <p:anim calcmode="lin" valueType="num">
                                      <p:cBhvr>
                                        <p:cTn id="208" dur="3000"/>
                                        <p:tgtEl>
                                          <p:spTgt spid="3"/>
                                        </p:tgtEl>
                                        <p:attrNameLst>
                                          <p:attrName>ppt_h</p:attrName>
                                        </p:attrNameLst>
                                      </p:cBhvr>
                                      <p:tavLst>
                                        <p:tav tm="0">
                                          <p:val>
                                            <p:strVal val="ppt_h"/>
                                          </p:val>
                                        </p:tav>
                                        <p:tav tm="100000">
                                          <p:val>
                                            <p:fltVal val="0"/>
                                          </p:val>
                                        </p:tav>
                                      </p:tavLst>
                                    </p:anim>
                                    <p:anim calcmode="lin" valueType="num">
                                      <p:cBhvr>
                                        <p:cTn id="209" dur="3000"/>
                                        <p:tgtEl>
                                          <p:spTgt spid="3"/>
                                        </p:tgtEl>
                                        <p:attrNameLst>
                                          <p:attrName>ppt_x</p:attrName>
                                        </p:attrNameLst>
                                      </p:cBhvr>
                                      <p:tavLst>
                                        <p:tav tm="0">
                                          <p:val>
                                            <p:strVal val="ppt_x"/>
                                          </p:val>
                                        </p:tav>
                                        <p:tav tm="100000">
                                          <p:val>
                                            <p:fltVal val="0.5"/>
                                          </p:val>
                                        </p:tav>
                                      </p:tavLst>
                                    </p:anim>
                                    <p:anim calcmode="lin" valueType="num">
                                      <p:cBhvr>
                                        <p:cTn id="210" dur="3000"/>
                                        <p:tgtEl>
                                          <p:spTgt spid="3"/>
                                        </p:tgtEl>
                                        <p:attrNameLst>
                                          <p:attrName>ppt_y</p:attrName>
                                        </p:attrNameLst>
                                      </p:cBhvr>
                                      <p:tavLst>
                                        <p:tav tm="0">
                                          <p:val>
                                            <p:strVal val="ppt_y"/>
                                          </p:val>
                                        </p:tav>
                                        <p:tav tm="100000">
                                          <p:val>
                                            <p:fltVal val="0.5"/>
                                          </p:val>
                                        </p:tav>
                                      </p:tavLst>
                                    </p:anim>
                                    <p:set>
                                      <p:cBhvr>
                                        <p:cTn id="211" dur="1" fill="hold">
                                          <p:stCondLst>
                                            <p:cond delay="2999"/>
                                          </p:stCondLst>
                                        </p:cTn>
                                        <p:tgtEl>
                                          <p:spTgt spid="3"/>
                                        </p:tgtEl>
                                        <p:attrNameLst>
                                          <p:attrName>style.visibility</p:attrName>
                                        </p:attrNameLst>
                                      </p:cBhvr>
                                      <p:to>
                                        <p:strVal val="hidden"/>
                                      </p:to>
                                    </p:set>
                                  </p:childTnLst>
                                </p:cTn>
                              </p:par>
                              <p:par>
                                <p:cTn id="212" presetID="23" presetClass="exit" presetSubtype="544" fill="hold" grpId="3" nodeType="withEffect">
                                  <p:stCondLst>
                                    <p:cond delay="0"/>
                                  </p:stCondLst>
                                  <p:childTnLst>
                                    <p:anim calcmode="lin" valueType="num">
                                      <p:cBhvr>
                                        <p:cTn id="213" dur="3000"/>
                                        <p:tgtEl>
                                          <p:spTgt spid="4"/>
                                        </p:tgtEl>
                                        <p:attrNameLst>
                                          <p:attrName>ppt_w</p:attrName>
                                        </p:attrNameLst>
                                      </p:cBhvr>
                                      <p:tavLst>
                                        <p:tav tm="0">
                                          <p:val>
                                            <p:strVal val="ppt_w"/>
                                          </p:val>
                                        </p:tav>
                                        <p:tav tm="100000">
                                          <p:val>
                                            <p:fltVal val="0"/>
                                          </p:val>
                                        </p:tav>
                                      </p:tavLst>
                                    </p:anim>
                                    <p:anim calcmode="lin" valueType="num">
                                      <p:cBhvr>
                                        <p:cTn id="214" dur="3000"/>
                                        <p:tgtEl>
                                          <p:spTgt spid="4"/>
                                        </p:tgtEl>
                                        <p:attrNameLst>
                                          <p:attrName>ppt_h</p:attrName>
                                        </p:attrNameLst>
                                      </p:cBhvr>
                                      <p:tavLst>
                                        <p:tav tm="0">
                                          <p:val>
                                            <p:strVal val="ppt_h"/>
                                          </p:val>
                                        </p:tav>
                                        <p:tav tm="100000">
                                          <p:val>
                                            <p:fltVal val="0"/>
                                          </p:val>
                                        </p:tav>
                                      </p:tavLst>
                                    </p:anim>
                                    <p:anim calcmode="lin" valueType="num">
                                      <p:cBhvr>
                                        <p:cTn id="215" dur="3000"/>
                                        <p:tgtEl>
                                          <p:spTgt spid="4"/>
                                        </p:tgtEl>
                                        <p:attrNameLst>
                                          <p:attrName>ppt_x</p:attrName>
                                        </p:attrNameLst>
                                      </p:cBhvr>
                                      <p:tavLst>
                                        <p:tav tm="0">
                                          <p:val>
                                            <p:strVal val="ppt_x"/>
                                          </p:val>
                                        </p:tav>
                                        <p:tav tm="100000">
                                          <p:val>
                                            <p:fltVal val="0.5"/>
                                          </p:val>
                                        </p:tav>
                                      </p:tavLst>
                                    </p:anim>
                                    <p:anim calcmode="lin" valueType="num">
                                      <p:cBhvr>
                                        <p:cTn id="216" dur="3000"/>
                                        <p:tgtEl>
                                          <p:spTgt spid="4"/>
                                        </p:tgtEl>
                                        <p:attrNameLst>
                                          <p:attrName>ppt_y</p:attrName>
                                        </p:attrNameLst>
                                      </p:cBhvr>
                                      <p:tavLst>
                                        <p:tav tm="0">
                                          <p:val>
                                            <p:strVal val="ppt_y"/>
                                          </p:val>
                                        </p:tav>
                                        <p:tav tm="100000">
                                          <p:val>
                                            <p:fltVal val="0.5"/>
                                          </p:val>
                                        </p:tav>
                                      </p:tavLst>
                                    </p:anim>
                                    <p:set>
                                      <p:cBhvr>
                                        <p:cTn id="217" dur="1" fill="hold">
                                          <p:stCondLst>
                                            <p:cond delay="2999"/>
                                          </p:stCondLst>
                                        </p:cTn>
                                        <p:tgtEl>
                                          <p:spTgt spid="4"/>
                                        </p:tgtEl>
                                        <p:attrNameLst>
                                          <p:attrName>style.visibility</p:attrName>
                                        </p:attrNameLst>
                                      </p:cBhvr>
                                      <p:to>
                                        <p:strVal val="hidden"/>
                                      </p:to>
                                    </p:set>
                                  </p:childTnLst>
                                </p:cTn>
                              </p:par>
                              <p:par>
                                <p:cTn id="218" presetID="23" presetClass="exit" presetSubtype="544" fill="hold" grpId="3" nodeType="withEffect">
                                  <p:stCondLst>
                                    <p:cond delay="0"/>
                                  </p:stCondLst>
                                  <p:childTnLst>
                                    <p:anim calcmode="lin" valueType="num">
                                      <p:cBhvr>
                                        <p:cTn id="219" dur="3000"/>
                                        <p:tgtEl>
                                          <p:spTgt spid="5"/>
                                        </p:tgtEl>
                                        <p:attrNameLst>
                                          <p:attrName>ppt_w</p:attrName>
                                        </p:attrNameLst>
                                      </p:cBhvr>
                                      <p:tavLst>
                                        <p:tav tm="0">
                                          <p:val>
                                            <p:strVal val="ppt_w"/>
                                          </p:val>
                                        </p:tav>
                                        <p:tav tm="100000">
                                          <p:val>
                                            <p:fltVal val="0"/>
                                          </p:val>
                                        </p:tav>
                                      </p:tavLst>
                                    </p:anim>
                                    <p:anim calcmode="lin" valueType="num">
                                      <p:cBhvr>
                                        <p:cTn id="220" dur="3000"/>
                                        <p:tgtEl>
                                          <p:spTgt spid="5"/>
                                        </p:tgtEl>
                                        <p:attrNameLst>
                                          <p:attrName>ppt_h</p:attrName>
                                        </p:attrNameLst>
                                      </p:cBhvr>
                                      <p:tavLst>
                                        <p:tav tm="0">
                                          <p:val>
                                            <p:strVal val="ppt_h"/>
                                          </p:val>
                                        </p:tav>
                                        <p:tav tm="100000">
                                          <p:val>
                                            <p:fltVal val="0"/>
                                          </p:val>
                                        </p:tav>
                                      </p:tavLst>
                                    </p:anim>
                                    <p:anim calcmode="lin" valueType="num">
                                      <p:cBhvr>
                                        <p:cTn id="221" dur="3000"/>
                                        <p:tgtEl>
                                          <p:spTgt spid="5"/>
                                        </p:tgtEl>
                                        <p:attrNameLst>
                                          <p:attrName>ppt_x</p:attrName>
                                        </p:attrNameLst>
                                      </p:cBhvr>
                                      <p:tavLst>
                                        <p:tav tm="0">
                                          <p:val>
                                            <p:strVal val="ppt_x"/>
                                          </p:val>
                                        </p:tav>
                                        <p:tav tm="100000">
                                          <p:val>
                                            <p:fltVal val="0.5"/>
                                          </p:val>
                                        </p:tav>
                                      </p:tavLst>
                                    </p:anim>
                                    <p:anim calcmode="lin" valueType="num">
                                      <p:cBhvr>
                                        <p:cTn id="222" dur="3000"/>
                                        <p:tgtEl>
                                          <p:spTgt spid="5"/>
                                        </p:tgtEl>
                                        <p:attrNameLst>
                                          <p:attrName>ppt_y</p:attrName>
                                        </p:attrNameLst>
                                      </p:cBhvr>
                                      <p:tavLst>
                                        <p:tav tm="0">
                                          <p:val>
                                            <p:strVal val="ppt_y"/>
                                          </p:val>
                                        </p:tav>
                                        <p:tav tm="100000">
                                          <p:val>
                                            <p:fltVal val="0.5"/>
                                          </p:val>
                                        </p:tav>
                                      </p:tavLst>
                                    </p:anim>
                                    <p:set>
                                      <p:cBhvr>
                                        <p:cTn id="223" dur="1" fill="hold">
                                          <p:stCondLst>
                                            <p:cond delay="2999"/>
                                          </p:stCondLst>
                                        </p:cTn>
                                        <p:tgtEl>
                                          <p:spTgt spid="5"/>
                                        </p:tgtEl>
                                        <p:attrNameLst>
                                          <p:attrName>style.visibility</p:attrName>
                                        </p:attrNameLst>
                                      </p:cBhvr>
                                      <p:to>
                                        <p:strVal val="hidden"/>
                                      </p:to>
                                    </p:set>
                                  </p:childTnLst>
                                </p:cTn>
                              </p:par>
                              <p:par>
                                <p:cTn id="224" presetID="23" presetClass="exit" presetSubtype="544" fill="hold" grpId="3" nodeType="withEffect">
                                  <p:stCondLst>
                                    <p:cond delay="0"/>
                                  </p:stCondLst>
                                  <p:childTnLst>
                                    <p:anim calcmode="lin" valueType="num">
                                      <p:cBhvr>
                                        <p:cTn id="225" dur="3000"/>
                                        <p:tgtEl>
                                          <p:spTgt spid="6"/>
                                        </p:tgtEl>
                                        <p:attrNameLst>
                                          <p:attrName>ppt_w</p:attrName>
                                        </p:attrNameLst>
                                      </p:cBhvr>
                                      <p:tavLst>
                                        <p:tav tm="0">
                                          <p:val>
                                            <p:strVal val="ppt_w"/>
                                          </p:val>
                                        </p:tav>
                                        <p:tav tm="100000">
                                          <p:val>
                                            <p:fltVal val="0"/>
                                          </p:val>
                                        </p:tav>
                                      </p:tavLst>
                                    </p:anim>
                                    <p:anim calcmode="lin" valueType="num">
                                      <p:cBhvr>
                                        <p:cTn id="226" dur="3000"/>
                                        <p:tgtEl>
                                          <p:spTgt spid="6"/>
                                        </p:tgtEl>
                                        <p:attrNameLst>
                                          <p:attrName>ppt_h</p:attrName>
                                        </p:attrNameLst>
                                      </p:cBhvr>
                                      <p:tavLst>
                                        <p:tav tm="0">
                                          <p:val>
                                            <p:strVal val="ppt_h"/>
                                          </p:val>
                                        </p:tav>
                                        <p:tav tm="100000">
                                          <p:val>
                                            <p:fltVal val="0"/>
                                          </p:val>
                                        </p:tav>
                                      </p:tavLst>
                                    </p:anim>
                                    <p:anim calcmode="lin" valueType="num">
                                      <p:cBhvr>
                                        <p:cTn id="227" dur="3000"/>
                                        <p:tgtEl>
                                          <p:spTgt spid="6"/>
                                        </p:tgtEl>
                                        <p:attrNameLst>
                                          <p:attrName>ppt_x</p:attrName>
                                        </p:attrNameLst>
                                      </p:cBhvr>
                                      <p:tavLst>
                                        <p:tav tm="0">
                                          <p:val>
                                            <p:strVal val="ppt_x"/>
                                          </p:val>
                                        </p:tav>
                                        <p:tav tm="100000">
                                          <p:val>
                                            <p:fltVal val="0.5"/>
                                          </p:val>
                                        </p:tav>
                                      </p:tavLst>
                                    </p:anim>
                                    <p:anim calcmode="lin" valueType="num">
                                      <p:cBhvr>
                                        <p:cTn id="228" dur="3000"/>
                                        <p:tgtEl>
                                          <p:spTgt spid="6"/>
                                        </p:tgtEl>
                                        <p:attrNameLst>
                                          <p:attrName>ppt_y</p:attrName>
                                        </p:attrNameLst>
                                      </p:cBhvr>
                                      <p:tavLst>
                                        <p:tav tm="0">
                                          <p:val>
                                            <p:strVal val="ppt_y"/>
                                          </p:val>
                                        </p:tav>
                                        <p:tav tm="100000">
                                          <p:val>
                                            <p:fltVal val="0.5"/>
                                          </p:val>
                                        </p:tav>
                                      </p:tavLst>
                                    </p:anim>
                                    <p:set>
                                      <p:cBhvr>
                                        <p:cTn id="229" dur="1" fill="hold">
                                          <p:stCondLst>
                                            <p:cond delay="2999"/>
                                          </p:stCondLst>
                                        </p:cTn>
                                        <p:tgtEl>
                                          <p:spTgt spid="6"/>
                                        </p:tgtEl>
                                        <p:attrNameLst>
                                          <p:attrName>style.visibility</p:attrName>
                                        </p:attrNameLst>
                                      </p:cBhvr>
                                      <p:to>
                                        <p:strVal val="hidden"/>
                                      </p:to>
                                    </p:set>
                                  </p:childTnLst>
                                </p:cTn>
                              </p:par>
                              <p:par>
                                <p:cTn id="230" presetID="23" presetClass="exit" presetSubtype="544" fill="hold" grpId="3" nodeType="withEffect">
                                  <p:stCondLst>
                                    <p:cond delay="0"/>
                                  </p:stCondLst>
                                  <p:childTnLst>
                                    <p:anim calcmode="lin" valueType="num">
                                      <p:cBhvr>
                                        <p:cTn id="231" dur="3000"/>
                                        <p:tgtEl>
                                          <p:spTgt spid="7"/>
                                        </p:tgtEl>
                                        <p:attrNameLst>
                                          <p:attrName>ppt_w</p:attrName>
                                        </p:attrNameLst>
                                      </p:cBhvr>
                                      <p:tavLst>
                                        <p:tav tm="0">
                                          <p:val>
                                            <p:strVal val="ppt_w"/>
                                          </p:val>
                                        </p:tav>
                                        <p:tav tm="100000">
                                          <p:val>
                                            <p:fltVal val="0"/>
                                          </p:val>
                                        </p:tav>
                                      </p:tavLst>
                                    </p:anim>
                                    <p:anim calcmode="lin" valueType="num">
                                      <p:cBhvr>
                                        <p:cTn id="232" dur="3000"/>
                                        <p:tgtEl>
                                          <p:spTgt spid="7"/>
                                        </p:tgtEl>
                                        <p:attrNameLst>
                                          <p:attrName>ppt_h</p:attrName>
                                        </p:attrNameLst>
                                      </p:cBhvr>
                                      <p:tavLst>
                                        <p:tav tm="0">
                                          <p:val>
                                            <p:strVal val="ppt_h"/>
                                          </p:val>
                                        </p:tav>
                                        <p:tav tm="100000">
                                          <p:val>
                                            <p:fltVal val="0"/>
                                          </p:val>
                                        </p:tav>
                                      </p:tavLst>
                                    </p:anim>
                                    <p:anim calcmode="lin" valueType="num">
                                      <p:cBhvr>
                                        <p:cTn id="233" dur="3000"/>
                                        <p:tgtEl>
                                          <p:spTgt spid="7"/>
                                        </p:tgtEl>
                                        <p:attrNameLst>
                                          <p:attrName>ppt_x</p:attrName>
                                        </p:attrNameLst>
                                      </p:cBhvr>
                                      <p:tavLst>
                                        <p:tav tm="0">
                                          <p:val>
                                            <p:strVal val="ppt_x"/>
                                          </p:val>
                                        </p:tav>
                                        <p:tav tm="100000">
                                          <p:val>
                                            <p:fltVal val="0.5"/>
                                          </p:val>
                                        </p:tav>
                                      </p:tavLst>
                                    </p:anim>
                                    <p:anim calcmode="lin" valueType="num">
                                      <p:cBhvr>
                                        <p:cTn id="234" dur="3000"/>
                                        <p:tgtEl>
                                          <p:spTgt spid="7"/>
                                        </p:tgtEl>
                                        <p:attrNameLst>
                                          <p:attrName>ppt_y</p:attrName>
                                        </p:attrNameLst>
                                      </p:cBhvr>
                                      <p:tavLst>
                                        <p:tav tm="0">
                                          <p:val>
                                            <p:strVal val="ppt_y"/>
                                          </p:val>
                                        </p:tav>
                                        <p:tav tm="100000">
                                          <p:val>
                                            <p:fltVal val="0.5"/>
                                          </p:val>
                                        </p:tav>
                                      </p:tavLst>
                                    </p:anim>
                                    <p:set>
                                      <p:cBhvr>
                                        <p:cTn id="235" dur="1" fill="hold">
                                          <p:stCondLst>
                                            <p:cond delay="2999"/>
                                          </p:stCondLst>
                                        </p:cTn>
                                        <p:tgtEl>
                                          <p:spTgt spid="7"/>
                                        </p:tgtEl>
                                        <p:attrNameLst>
                                          <p:attrName>style.visibility</p:attrName>
                                        </p:attrNameLst>
                                      </p:cBhvr>
                                      <p:to>
                                        <p:strVal val="hidden"/>
                                      </p:to>
                                    </p:set>
                                  </p:childTnLst>
                                </p:cTn>
                              </p:par>
                              <p:par>
                                <p:cTn id="236" presetID="23" presetClass="exit" presetSubtype="544" fill="hold" grpId="3" nodeType="withEffect">
                                  <p:stCondLst>
                                    <p:cond delay="0"/>
                                  </p:stCondLst>
                                  <p:childTnLst>
                                    <p:anim calcmode="lin" valueType="num">
                                      <p:cBhvr>
                                        <p:cTn id="237" dur="3000"/>
                                        <p:tgtEl>
                                          <p:spTgt spid="8"/>
                                        </p:tgtEl>
                                        <p:attrNameLst>
                                          <p:attrName>ppt_w</p:attrName>
                                        </p:attrNameLst>
                                      </p:cBhvr>
                                      <p:tavLst>
                                        <p:tav tm="0">
                                          <p:val>
                                            <p:strVal val="ppt_w"/>
                                          </p:val>
                                        </p:tav>
                                        <p:tav tm="100000">
                                          <p:val>
                                            <p:fltVal val="0"/>
                                          </p:val>
                                        </p:tav>
                                      </p:tavLst>
                                    </p:anim>
                                    <p:anim calcmode="lin" valueType="num">
                                      <p:cBhvr>
                                        <p:cTn id="238" dur="3000"/>
                                        <p:tgtEl>
                                          <p:spTgt spid="8"/>
                                        </p:tgtEl>
                                        <p:attrNameLst>
                                          <p:attrName>ppt_h</p:attrName>
                                        </p:attrNameLst>
                                      </p:cBhvr>
                                      <p:tavLst>
                                        <p:tav tm="0">
                                          <p:val>
                                            <p:strVal val="ppt_h"/>
                                          </p:val>
                                        </p:tav>
                                        <p:tav tm="100000">
                                          <p:val>
                                            <p:fltVal val="0"/>
                                          </p:val>
                                        </p:tav>
                                      </p:tavLst>
                                    </p:anim>
                                    <p:anim calcmode="lin" valueType="num">
                                      <p:cBhvr>
                                        <p:cTn id="239" dur="3000"/>
                                        <p:tgtEl>
                                          <p:spTgt spid="8"/>
                                        </p:tgtEl>
                                        <p:attrNameLst>
                                          <p:attrName>ppt_x</p:attrName>
                                        </p:attrNameLst>
                                      </p:cBhvr>
                                      <p:tavLst>
                                        <p:tav tm="0">
                                          <p:val>
                                            <p:strVal val="ppt_x"/>
                                          </p:val>
                                        </p:tav>
                                        <p:tav tm="100000">
                                          <p:val>
                                            <p:fltVal val="0.5"/>
                                          </p:val>
                                        </p:tav>
                                      </p:tavLst>
                                    </p:anim>
                                    <p:anim calcmode="lin" valueType="num">
                                      <p:cBhvr>
                                        <p:cTn id="240" dur="3000"/>
                                        <p:tgtEl>
                                          <p:spTgt spid="8"/>
                                        </p:tgtEl>
                                        <p:attrNameLst>
                                          <p:attrName>ppt_y</p:attrName>
                                        </p:attrNameLst>
                                      </p:cBhvr>
                                      <p:tavLst>
                                        <p:tav tm="0">
                                          <p:val>
                                            <p:strVal val="ppt_y"/>
                                          </p:val>
                                        </p:tav>
                                        <p:tav tm="100000">
                                          <p:val>
                                            <p:fltVal val="0.5"/>
                                          </p:val>
                                        </p:tav>
                                      </p:tavLst>
                                    </p:anim>
                                    <p:set>
                                      <p:cBhvr>
                                        <p:cTn id="241" dur="1" fill="hold">
                                          <p:stCondLst>
                                            <p:cond delay="2999"/>
                                          </p:stCondLst>
                                        </p:cTn>
                                        <p:tgtEl>
                                          <p:spTgt spid="8"/>
                                        </p:tgtEl>
                                        <p:attrNameLst>
                                          <p:attrName>style.visibility</p:attrName>
                                        </p:attrNameLst>
                                      </p:cBhvr>
                                      <p:to>
                                        <p:strVal val="hidden"/>
                                      </p:to>
                                    </p:set>
                                  </p:childTnLst>
                                </p:cTn>
                              </p:par>
                              <p:par>
                                <p:cTn id="242" presetID="23" presetClass="exit" presetSubtype="544" fill="hold" grpId="3" nodeType="withEffect">
                                  <p:stCondLst>
                                    <p:cond delay="0"/>
                                  </p:stCondLst>
                                  <p:childTnLst>
                                    <p:anim calcmode="lin" valueType="num">
                                      <p:cBhvr>
                                        <p:cTn id="243" dur="3000"/>
                                        <p:tgtEl>
                                          <p:spTgt spid="9"/>
                                        </p:tgtEl>
                                        <p:attrNameLst>
                                          <p:attrName>ppt_w</p:attrName>
                                        </p:attrNameLst>
                                      </p:cBhvr>
                                      <p:tavLst>
                                        <p:tav tm="0">
                                          <p:val>
                                            <p:strVal val="ppt_w"/>
                                          </p:val>
                                        </p:tav>
                                        <p:tav tm="100000">
                                          <p:val>
                                            <p:fltVal val="0"/>
                                          </p:val>
                                        </p:tav>
                                      </p:tavLst>
                                    </p:anim>
                                    <p:anim calcmode="lin" valueType="num">
                                      <p:cBhvr>
                                        <p:cTn id="244" dur="3000"/>
                                        <p:tgtEl>
                                          <p:spTgt spid="9"/>
                                        </p:tgtEl>
                                        <p:attrNameLst>
                                          <p:attrName>ppt_h</p:attrName>
                                        </p:attrNameLst>
                                      </p:cBhvr>
                                      <p:tavLst>
                                        <p:tav tm="0">
                                          <p:val>
                                            <p:strVal val="ppt_h"/>
                                          </p:val>
                                        </p:tav>
                                        <p:tav tm="100000">
                                          <p:val>
                                            <p:fltVal val="0"/>
                                          </p:val>
                                        </p:tav>
                                      </p:tavLst>
                                    </p:anim>
                                    <p:anim calcmode="lin" valueType="num">
                                      <p:cBhvr>
                                        <p:cTn id="245" dur="3000"/>
                                        <p:tgtEl>
                                          <p:spTgt spid="9"/>
                                        </p:tgtEl>
                                        <p:attrNameLst>
                                          <p:attrName>ppt_x</p:attrName>
                                        </p:attrNameLst>
                                      </p:cBhvr>
                                      <p:tavLst>
                                        <p:tav tm="0">
                                          <p:val>
                                            <p:strVal val="ppt_x"/>
                                          </p:val>
                                        </p:tav>
                                        <p:tav tm="100000">
                                          <p:val>
                                            <p:fltVal val="0.5"/>
                                          </p:val>
                                        </p:tav>
                                      </p:tavLst>
                                    </p:anim>
                                    <p:anim calcmode="lin" valueType="num">
                                      <p:cBhvr>
                                        <p:cTn id="246" dur="3000"/>
                                        <p:tgtEl>
                                          <p:spTgt spid="9"/>
                                        </p:tgtEl>
                                        <p:attrNameLst>
                                          <p:attrName>ppt_y</p:attrName>
                                        </p:attrNameLst>
                                      </p:cBhvr>
                                      <p:tavLst>
                                        <p:tav tm="0">
                                          <p:val>
                                            <p:strVal val="ppt_y"/>
                                          </p:val>
                                        </p:tav>
                                        <p:tav tm="100000">
                                          <p:val>
                                            <p:fltVal val="0.5"/>
                                          </p:val>
                                        </p:tav>
                                      </p:tavLst>
                                    </p:anim>
                                    <p:set>
                                      <p:cBhvr>
                                        <p:cTn id="247" dur="1" fill="hold">
                                          <p:stCondLst>
                                            <p:cond delay="2999"/>
                                          </p:stCondLst>
                                        </p:cTn>
                                        <p:tgtEl>
                                          <p:spTgt spid="9"/>
                                        </p:tgtEl>
                                        <p:attrNameLst>
                                          <p:attrName>style.visibility</p:attrName>
                                        </p:attrNameLst>
                                      </p:cBhvr>
                                      <p:to>
                                        <p:strVal val="hidden"/>
                                      </p:to>
                                    </p:set>
                                  </p:childTnLst>
                                </p:cTn>
                              </p:par>
                              <p:par>
                                <p:cTn id="248" presetID="23" presetClass="exit" presetSubtype="544" fill="hold" grpId="3" nodeType="withEffect">
                                  <p:stCondLst>
                                    <p:cond delay="0"/>
                                  </p:stCondLst>
                                  <p:childTnLst>
                                    <p:anim calcmode="lin" valueType="num">
                                      <p:cBhvr>
                                        <p:cTn id="249" dur="3000"/>
                                        <p:tgtEl>
                                          <p:spTgt spid="10"/>
                                        </p:tgtEl>
                                        <p:attrNameLst>
                                          <p:attrName>ppt_w</p:attrName>
                                        </p:attrNameLst>
                                      </p:cBhvr>
                                      <p:tavLst>
                                        <p:tav tm="0">
                                          <p:val>
                                            <p:strVal val="ppt_w"/>
                                          </p:val>
                                        </p:tav>
                                        <p:tav tm="100000">
                                          <p:val>
                                            <p:fltVal val="0"/>
                                          </p:val>
                                        </p:tav>
                                      </p:tavLst>
                                    </p:anim>
                                    <p:anim calcmode="lin" valueType="num">
                                      <p:cBhvr>
                                        <p:cTn id="250" dur="3000"/>
                                        <p:tgtEl>
                                          <p:spTgt spid="10"/>
                                        </p:tgtEl>
                                        <p:attrNameLst>
                                          <p:attrName>ppt_h</p:attrName>
                                        </p:attrNameLst>
                                      </p:cBhvr>
                                      <p:tavLst>
                                        <p:tav tm="0">
                                          <p:val>
                                            <p:strVal val="ppt_h"/>
                                          </p:val>
                                        </p:tav>
                                        <p:tav tm="100000">
                                          <p:val>
                                            <p:fltVal val="0"/>
                                          </p:val>
                                        </p:tav>
                                      </p:tavLst>
                                    </p:anim>
                                    <p:anim calcmode="lin" valueType="num">
                                      <p:cBhvr>
                                        <p:cTn id="251" dur="3000"/>
                                        <p:tgtEl>
                                          <p:spTgt spid="10"/>
                                        </p:tgtEl>
                                        <p:attrNameLst>
                                          <p:attrName>ppt_x</p:attrName>
                                        </p:attrNameLst>
                                      </p:cBhvr>
                                      <p:tavLst>
                                        <p:tav tm="0">
                                          <p:val>
                                            <p:strVal val="ppt_x"/>
                                          </p:val>
                                        </p:tav>
                                        <p:tav tm="100000">
                                          <p:val>
                                            <p:fltVal val="0.5"/>
                                          </p:val>
                                        </p:tav>
                                      </p:tavLst>
                                    </p:anim>
                                    <p:anim calcmode="lin" valueType="num">
                                      <p:cBhvr>
                                        <p:cTn id="252" dur="3000"/>
                                        <p:tgtEl>
                                          <p:spTgt spid="10"/>
                                        </p:tgtEl>
                                        <p:attrNameLst>
                                          <p:attrName>ppt_y</p:attrName>
                                        </p:attrNameLst>
                                      </p:cBhvr>
                                      <p:tavLst>
                                        <p:tav tm="0">
                                          <p:val>
                                            <p:strVal val="ppt_y"/>
                                          </p:val>
                                        </p:tav>
                                        <p:tav tm="100000">
                                          <p:val>
                                            <p:fltVal val="0.5"/>
                                          </p:val>
                                        </p:tav>
                                      </p:tavLst>
                                    </p:anim>
                                    <p:set>
                                      <p:cBhvr>
                                        <p:cTn id="253" dur="1" fill="hold">
                                          <p:stCondLst>
                                            <p:cond delay="2999"/>
                                          </p:stCondLst>
                                        </p:cTn>
                                        <p:tgtEl>
                                          <p:spTgt spid="10"/>
                                        </p:tgtEl>
                                        <p:attrNameLst>
                                          <p:attrName>style.visibility</p:attrName>
                                        </p:attrNameLst>
                                      </p:cBhvr>
                                      <p:to>
                                        <p:strVal val="hidden"/>
                                      </p:to>
                                    </p:set>
                                  </p:childTnLst>
                                </p:cTn>
                              </p:par>
                              <p:par>
                                <p:cTn id="254" presetID="23" presetClass="exit" presetSubtype="544" fill="hold" grpId="3" nodeType="withEffect">
                                  <p:stCondLst>
                                    <p:cond delay="0"/>
                                  </p:stCondLst>
                                  <p:childTnLst>
                                    <p:anim calcmode="lin" valueType="num">
                                      <p:cBhvr>
                                        <p:cTn id="255" dur="3000"/>
                                        <p:tgtEl>
                                          <p:spTgt spid="11"/>
                                        </p:tgtEl>
                                        <p:attrNameLst>
                                          <p:attrName>ppt_w</p:attrName>
                                        </p:attrNameLst>
                                      </p:cBhvr>
                                      <p:tavLst>
                                        <p:tav tm="0">
                                          <p:val>
                                            <p:strVal val="ppt_w"/>
                                          </p:val>
                                        </p:tav>
                                        <p:tav tm="100000">
                                          <p:val>
                                            <p:fltVal val="0"/>
                                          </p:val>
                                        </p:tav>
                                      </p:tavLst>
                                    </p:anim>
                                    <p:anim calcmode="lin" valueType="num">
                                      <p:cBhvr>
                                        <p:cTn id="256" dur="3000"/>
                                        <p:tgtEl>
                                          <p:spTgt spid="11"/>
                                        </p:tgtEl>
                                        <p:attrNameLst>
                                          <p:attrName>ppt_h</p:attrName>
                                        </p:attrNameLst>
                                      </p:cBhvr>
                                      <p:tavLst>
                                        <p:tav tm="0">
                                          <p:val>
                                            <p:strVal val="ppt_h"/>
                                          </p:val>
                                        </p:tav>
                                        <p:tav tm="100000">
                                          <p:val>
                                            <p:fltVal val="0"/>
                                          </p:val>
                                        </p:tav>
                                      </p:tavLst>
                                    </p:anim>
                                    <p:anim calcmode="lin" valueType="num">
                                      <p:cBhvr>
                                        <p:cTn id="257" dur="3000"/>
                                        <p:tgtEl>
                                          <p:spTgt spid="11"/>
                                        </p:tgtEl>
                                        <p:attrNameLst>
                                          <p:attrName>ppt_x</p:attrName>
                                        </p:attrNameLst>
                                      </p:cBhvr>
                                      <p:tavLst>
                                        <p:tav tm="0">
                                          <p:val>
                                            <p:strVal val="ppt_x"/>
                                          </p:val>
                                        </p:tav>
                                        <p:tav tm="100000">
                                          <p:val>
                                            <p:fltVal val="0.5"/>
                                          </p:val>
                                        </p:tav>
                                      </p:tavLst>
                                    </p:anim>
                                    <p:anim calcmode="lin" valueType="num">
                                      <p:cBhvr>
                                        <p:cTn id="258" dur="3000"/>
                                        <p:tgtEl>
                                          <p:spTgt spid="11"/>
                                        </p:tgtEl>
                                        <p:attrNameLst>
                                          <p:attrName>ppt_y</p:attrName>
                                        </p:attrNameLst>
                                      </p:cBhvr>
                                      <p:tavLst>
                                        <p:tav tm="0">
                                          <p:val>
                                            <p:strVal val="ppt_y"/>
                                          </p:val>
                                        </p:tav>
                                        <p:tav tm="100000">
                                          <p:val>
                                            <p:fltVal val="0.5"/>
                                          </p:val>
                                        </p:tav>
                                      </p:tavLst>
                                    </p:anim>
                                    <p:set>
                                      <p:cBhvr>
                                        <p:cTn id="259" dur="1" fill="hold">
                                          <p:stCondLst>
                                            <p:cond delay="2999"/>
                                          </p:stCondLst>
                                        </p:cTn>
                                        <p:tgtEl>
                                          <p:spTgt spid="11"/>
                                        </p:tgtEl>
                                        <p:attrNameLst>
                                          <p:attrName>style.visibility</p:attrName>
                                        </p:attrNameLst>
                                      </p:cBhvr>
                                      <p:to>
                                        <p:strVal val="hidden"/>
                                      </p:to>
                                    </p:set>
                                  </p:childTnLst>
                                </p:cTn>
                              </p:par>
                              <p:par>
                                <p:cTn id="260" presetID="23" presetClass="exit" presetSubtype="544" fill="hold" grpId="3" nodeType="withEffect">
                                  <p:stCondLst>
                                    <p:cond delay="0"/>
                                  </p:stCondLst>
                                  <p:childTnLst>
                                    <p:anim calcmode="lin" valueType="num">
                                      <p:cBhvr>
                                        <p:cTn id="261" dur="3000"/>
                                        <p:tgtEl>
                                          <p:spTgt spid="12"/>
                                        </p:tgtEl>
                                        <p:attrNameLst>
                                          <p:attrName>ppt_w</p:attrName>
                                        </p:attrNameLst>
                                      </p:cBhvr>
                                      <p:tavLst>
                                        <p:tav tm="0">
                                          <p:val>
                                            <p:strVal val="ppt_w"/>
                                          </p:val>
                                        </p:tav>
                                        <p:tav tm="100000">
                                          <p:val>
                                            <p:fltVal val="0"/>
                                          </p:val>
                                        </p:tav>
                                      </p:tavLst>
                                    </p:anim>
                                    <p:anim calcmode="lin" valueType="num">
                                      <p:cBhvr>
                                        <p:cTn id="262" dur="3000"/>
                                        <p:tgtEl>
                                          <p:spTgt spid="12"/>
                                        </p:tgtEl>
                                        <p:attrNameLst>
                                          <p:attrName>ppt_h</p:attrName>
                                        </p:attrNameLst>
                                      </p:cBhvr>
                                      <p:tavLst>
                                        <p:tav tm="0">
                                          <p:val>
                                            <p:strVal val="ppt_h"/>
                                          </p:val>
                                        </p:tav>
                                        <p:tav tm="100000">
                                          <p:val>
                                            <p:fltVal val="0"/>
                                          </p:val>
                                        </p:tav>
                                      </p:tavLst>
                                    </p:anim>
                                    <p:anim calcmode="lin" valueType="num">
                                      <p:cBhvr>
                                        <p:cTn id="263" dur="3000"/>
                                        <p:tgtEl>
                                          <p:spTgt spid="12"/>
                                        </p:tgtEl>
                                        <p:attrNameLst>
                                          <p:attrName>ppt_x</p:attrName>
                                        </p:attrNameLst>
                                      </p:cBhvr>
                                      <p:tavLst>
                                        <p:tav tm="0">
                                          <p:val>
                                            <p:strVal val="ppt_x"/>
                                          </p:val>
                                        </p:tav>
                                        <p:tav tm="100000">
                                          <p:val>
                                            <p:fltVal val="0.5"/>
                                          </p:val>
                                        </p:tav>
                                      </p:tavLst>
                                    </p:anim>
                                    <p:anim calcmode="lin" valueType="num">
                                      <p:cBhvr>
                                        <p:cTn id="264" dur="3000"/>
                                        <p:tgtEl>
                                          <p:spTgt spid="12"/>
                                        </p:tgtEl>
                                        <p:attrNameLst>
                                          <p:attrName>ppt_y</p:attrName>
                                        </p:attrNameLst>
                                      </p:cBhvr>
                                      <p:tavLst>
                                        <p:tav tm="0">
                                          <p:val>
                                            <p:strVal val="ppt_y"/>
                                          </p:val>
                                        </p:tav>
                                        <p:tav tm="100000">
                                          <p:val>
                                            <p:fltVal val="0.5"/>
                                          </p:val>
                                        </p:tav>
                                      </p:tavLst>
                                    </p:anim>
                                    <p:set>
                                      <p:cBhvr>
                                        <p:cTn id="265" dur="1" fill="hold">
                                          <p:stCondLst>
                                            <p:cond delay="2999"/>
                                          </p:stCondLst>
                                        </p:cTn>
                                        <p:tgtEl>
                                          <p:spTgt spid="12"/>
                                        </p:tgtEl>
                                        <p:attrNameLst>
                                          <p:attrName>style.visibility</p:attrName>
                                        </p:attrNameLst>
                                      </p:cBhvr>
                                      <p:to>
                                        <p:strVal val="hidden"/>
                                      </p:to>
                                    </p:set>
                                  </p:childTnLst>
                                </p:cTn>
                              </p:par>
                              <p:par>
                                <p:cTn id="266" presetID="23" presetClass="exit" presetSubtype="544" fill="hold" grpId="3" nodeType="withEffect">
                                  <p:stCondLst>
                                    <p:cond delay="0"/>
                                  </p:stCondLst>
                                  <p:childTnLst>
                                    <p:anim calcmode="lin" valueType="num">
                                      <p:cBhvr>
                                        <p:cTn id="267" dur="3000"/>
                                        <p:tgtEl>
                                          <p:spTgt spid="13"/>
                                        </p:tgtEl>
                                        <p:attrNameLst>
                                          <p:attrName>ppt_w</p:attrName>
                                        </p:attrNameLst>
                                      </p:cBhvr>
                                      <p:tavLst>
                                        <p:tav tm="0">
                                          <p:val>
                                            <p:strVal val="ppt_w"/>
                                          </p:val>
                                        </p:tav>
                                        <p:tav tm="100000">
                                          <p:val>
                                            <p:fltVal val="0"/>
                                          </p:val>
                                        </p:tav>
                                      </p:tavLst>
                                    </p:anim>
                                    <p:anim calcmode="lin" valueType="num">
                                      <p:cBhvr>
                                        <p:cTn id="268" dur="3000"/>
                                        <p:tgtEl>
                                          <p:spTgt spid="13"/>
                                        </p:tgtEl>
                                        <p:attrNameLst>
                                          <p:attrName>ppt_h</p:attrName>
                                        </p:attrNameLst>
                                      </p:cBhvr>
                                      <p:tavLst>
                                        <p:tav tm="0">
                                          <p:val>
                                            <p:strVal val="ppt_h"/>
                                          </p:val>
                                        </p:tav>
                                        <p:tav tm="100000">
                                          <p:val>
                                            <p:fltVal val="0"/>
                                          </p:val>
                                        </p:tav>
                                      </p:tavLst>
                                    </p:anim>
                                    <p:anim calcmode="lin" valueType="num">
                                      <p:cBhvr>
                                        <p:cTn id="269" dur="3000"/>
                                        <p:tgtEl>
                                          <p:spTgt spid="13"/>
                                        </p:tgtEl>
                                        <p:attrNameLst>
                                          <p:attrName>ppt_x</p:attrName>
                                        </p:attrNameLst>
                                      </p:cBhvr>
                                      <p:tavLst>
                                        <p:tav tm="0">
                                          <p:val>
                                            <p:strVal val="ppt_x"/>
                                          </p:val>
                                        </p:tav>
                                        <p:tav tm="100000">
                                          <p:val>
                                            <p:fltVal val="0.5"/>
                                          </p:val>
                                        </p:tav>
                                      </p:tavLst>
                                    </p:anim>
                                    <p:anim calcmode="lin" valueType="num">
                                      <p:cBhvr>
                                        <p:cTn id="270" dur="3000"/>
                                        <p:tgtEl>
                                          <p:spTgt spid="13"/>
                                        </p:tgtEl>
                                        <p:attrNameLst>
                                          <p:attrName>ppt_y</p:attrName>
                                        </p:attrNameLst>
                                      </p:cBhvr>
                                      <p:tavLst>
                                        <p:tav tm="0">
                                          <p:val>
                                            <p:strVal val="ppt_y"/>
                                          </p:val>
                                        </p:tav>
                                        <p:tav tm="100000">
                                          <p:val>
                                            <p:fltVal val="0.5"/>
                                          </p:val>
                                        </p:tav>
                                      </p:tavLst>
                                    </p:anim>
                                    <p:set>
                                      <p:cBhvr>
                                        <p:cTn id="271" dur="1" fill="hold">
                                          <p:stCondLst>
                                            <p:cond delay="2999"/>
                                          </p:stCondLst>
                                        </p:cTn>
                                        <p:tgtEl>
                                          <p:spTgt spid="13"/>
                                        </p:tgtEl>
                                        <p:attrNameLst>
                                          <p:attrName>style.visibility</p:attrName>
                                        </p:attrNameLst>
                                      </p:cBhvr>
                                      <p:to>
                                        <p:strVal val="hidden"/>
                                      </p:to>
                                    </p:set>
                                  </p:childTnLst>
                                </p:cTn>
                              </p:par>
                              <p:par>
                                <p:cTn id="272" presetID="23" presetClass="exit" presetSubtype="544" fill="hold" grpId="3" nodeType="withEffect">
                                  <p:stCondLst>
                                    <p:cond delay="0"/>
                                  </p:stCondLst>
                                  <p:childTnLst>
                                    <p:anim calcmode="lin" valueType="num">
                                      <p:cBhvr>
                                        <p:cTn id="273" dur="3000"/>
                                        <p:tgtEl>
                                          <p:spTgt spid="14"/>
                                        </p:tgtEl>
                                        <p:attrNameLst>
                                          <p:attrName>ppt_w</p:attrName>
                                        </p:attrNameLst>
                                      </p:cBhvr>
                                      <p:tavLst>
                                        <p:tav tm="0">
                                          <p:val>
                                            <p:strVal val="ppt_w"/>
                                          </p:val>
                                        </p:tav>
                                        <p:tav tm="100000">
                                          <p:val>
                                            <p:fltVal val="0"/>
                                          </p:val>
                                        </p:tav>
                                      </p:tavLst>
                                    </p:anim>
                                    <p:anim calcmode="lin" valueType="num">
                                      <p:cBhvr>
                                        <p:cTn id="274" dur="3000"/>
                                        <p:tgtEl>
                                          <p:spTgt spid="14"/>
                                        </p:tgtEl>
                                        <p:attrNameLst>
                                          <p:attrName>ppt_h</p:attrName>
                                        </p:attrNameLst>
                                      </p:cBhvr>
                                      <p:tavLst>
                                        <p:tav tm="0">
                                          <p:val>
                                            <p:strVal val="ppt_h"/>
                                          </p:val>
                                        </p:tav>
                                        <p:tav tm="100000">
                                          <p:val>
                                            <p:fltVal val="0"/>
                                          </p:val>
                                        </p:tav>
                                      </p:tavLst>
                                    </p:anim>
                                    <p:anim calcmode="lin" valueType="num">
                                      <p:cBhvr>
                                        <p:cTn id="275" dur="3000"/>
                                        <p:tgtEl>
                                          <p:spTgt spid="14"/>
                                        </p:tgtEl>
                                        <p:attrNameLst>
                                          <p:attrName>ppt_x</p:attrName>
                                        </p:attrNameLst>
                                      </p:cBhvr>
                                      <p:tavLst>
                                        <p:tav tm="0">
                                          <p:val>
                                            <p:strVal val="ppt_x"/>
                                          </p:val>
                                        </p:tav>
                                        <p:tav tm="100000">
                                          <p:val>
                                            <p:fltVal val="0.5"/>
                                          </p:val>
                                        </p:tav>
                                      </p:tavLst>
                                    </p:anim>
                                    <p:anim calcmode="lin" valueType="num">
                                      <p:cBhvr>
                                        <p:cTn id="276" dur="3000"/>
                                        <p:tgtEl>
                                          <p:spTgt spid="14"/>
                                        </p:tgtEl>
                                        <p:attrNameLst>
                                          <p:attrName>ppt_y</p:attrName>
                                        </p:attrNameLst>
                                      </p:cBhvr>
                                      <p:tavLst>
                                        <p:tav tm="0">
                                          <p:val>
                                            <p:strVal val="ppt_y"/>
                                          </p:val>
                                        </p:tav>
                                        <p:tav tm="100000">
                                          <p:val>
                                            <p:fltVal val="0.5"/>
                                          </p:val>
                                        </p:tav>
                                      </p:tavLst>
                                    </p:anim>
                                    <p:set>
                                      <p:cBhvr>
                                        <p:cTn id="277" dur="1" fill="hold">
                                          <p:stCondLst>
                                            <p:cond delay="2999"/>
                                          </p:stCondLst>
                                        </p:cTn>
                                        <p:tgtEl>
                                          <p:spTgt spid="14"/>
                                        </p:tgtEl>
                                        <p:attrNameLst>
                                          <p:attrName>style.visibility</p:attrName>
                                        </p:attrNameLst>
                                      </p:cBhvr>
                                      <p:to>
                                        <p:strVal val="hidden"/>
                                      </p:to>
                                    </p:set>
                                  </p:childTnLst>
                                </p:cTn>
                              </p:par>
                              <p:par>
                                <p:cTn id="278" presetID="23" presetClass="exit" presetSubtype="544" fill="hold" grpId="3" nodeType="withEffect">
                                  <p:stCondLst>
                                    <p:cond delay="0"/>
                                  </p:stCondLst>
                                  <p:childTnLst>
                                    <p:anim calcmode="lin" valueType="num">
                                      <p:cBhvr>
                                        <p:cTn id="279" dur="3000"/>
                                        <p:tgtEl>
                                          <p:spTgt spid="15"/>
                                        </p:tgtEl>
                                        <p:attrNameLst>
                                          <p:attrName>ppt_w</p:attrName>
                                        </p:attrNameLst>
                                      </p:cBhvr>
                                      <p:tavLst>
                                        <p:tav tm="0">
                                          <p:val>
                                            <p:strVal val="ppt_w"/>
                                          </p:val>
                                        </p:tav>
                                        <p:tav tm="100000">
                                          <p:val>
                                            <p:fltVal val="0"/>
                                          </p:val>
                                        </p:tav>
                                      </p:tavLst>
                                    </p:anim>
                                    <p:anim calcmode="lin" valueType="num">
                                      <p:cBhvr>
                                        <p:cTn id="280" dur="3000"/>
                                        <p:tgtEl>
                                          <p:spTgt spid="15"/>
                                        </p:tgtEl>
                                        <p:attrNameLst>
                                          <p:attrName>ppt_h</p:attrName>
                                        </p:attrNameLst>
                                      </p:cBhvr>
                                      <p:tavLst>
                                        <p:tav tm="0">
                                          <p:val>
                                            <p:strVal val="ppt_h"/>
                                          </p:val>
                                        </p:tav>
                                        <p:tav tm="100000">
                                          <p:val>
                                            <p:fltVal val="0"/>
                                          </p:val>
                                        </p:tav>
                                      </p:tavLst>
                                    </p:anim>
                                    <p:anim calcmode="lin" valueType="num">
                                      <p:cBhvr>
                                        <p:cTn id="281" dur="3000"/>
                                        <p:tgtEl>
                                          <p:spTgt spid="15"/>
                                        </p:tgtEl>
                                        <p:attrNameLst>
                                          <p:attrName>ppt_x</p:attrName>
                                        </p:attrNameLst>
                                      </p:cBhvr>
                                      <p:tavLst>
                                        <p:tav tm="0">
                                          <p:val>
                                            <p:strVal val="ppt_x"/>
                                          </p:val>
                                        </p:tav>
                                        <p:tav tm="100000">
                                          <p:val>
                                            <p:fltVal val="0.5"/>
                                          </p:val>
                                        </p:tav>
                                      </p:tavLst>
                                    </p:anim>
                                    <p:anim calcmode="lin" valueType="num">
                                      <p:cBhvr>
                                        <p:cTn id="282" dur="3000"/>
                                        <p:tgtEl>
                                          <p:spTgt spid="15"/>
                                        </p:tgtEl>
                                        <p:attrNameLst>
                                          <p:attrName>ppt_y</p:attrName>
                                        </p:attrNameLst>
                                      </p:cBhvr>
                                      <p:tavLst>
                                        <p:tav tm="0">
                                          <p:val>
                                            <p:strVal val="ppt_y"/>
                                          </p:val>
                                        </p:tav>
                                        <p:tav tm="100000">
                                          <p:val>
                                            <p:fltVal val="0.5"/>
                                          </p:val>
                                        </p:tav>
                                      </p:tavLst>
                                    </p:anim>
                                    <p:set>
                                      <p:cBhvr>
                                        <p:cTn id="283" dur="1" fill="hold">
                                          <p:stCondLst>
                                            <p:cond delay="2999"/>
                                          </p:stCondLst>
                                        </p:cTn>
                                        <p:tgtEl>
                                          <p:spTgt spid="15"/>
                                        </p:tgtEl>
                                        <p:attrNameLst>
                                          <p:attrName>style.visibility</p:attrName>
                                        </p:attrNameLst>
                                      </p:cBhvr>
                                      <p:to>
                                        <p:strVal val="hidden"/>
                                      </p:to>
                                    </p:set>
                                  </p:childTnLst>
                                </p:cTn>
                              </p:par>
                              <p:par>
                                <p:cTn id="284" presetID="23" presetClass="exit" presetSubtype="544" fill="hold" grpId="3" nodeType="withEffect">
                                  <p:stCondLst>
                                    <p:cond delay="0"/>
                                  </p:stCondLst>
                                  <p:childTnLst>
                                    <p:anim calcmode="lin" valueType="num">
                                      <p:cBhvr>
                                        <p:cTn id="285" dur="3000"/>
                                        <p:tgtEl>
                                          <p:spTgt spid="16"/>
                                        </p:tgtEl>
                                        <p:attrNameLst>
                                          <p:attrName>ppt_w</p:attrName>
                                        </p:attrNameLst>
                                      </p:cBhvr>
                                      <p:tavLst>
                                        <p:tav tm="0">
                                          <p:val>
                                            <p:strVal val="ppt_w"/>
                                          </p:val>
                                        </p:tav>
                                        <p:tav tm="100000">
                                          <p:val>
                                            <p:fltVal val="0"/>
                                          </p:val>
                                        </p:tav>
                                      </p:tavLst>
                                    </p:anim>
                                    <p:anim calcmode="lin" valueType="num">
                                      <p:cBhvr>
                                        <p:cTn id="286" dur="3000"/>
                                        <p:tgtEl>
                                          <p:spTgt spid="16"/>
                                        </p:tgtEl>
                                        <p:attrNameLst>
                                          <p:attrName>ppt_h</p:attrName>
                                        </p:attrNameLst>
                                      </p:cBhvr>
                                      <p:tavLst>
                                        <p:tav tm="0">
                                          <p:val>
                                            <p:strVal val="ppt_h"/>
                                          </p:val>
                                        </p:tav>
                                        <p:tav tm="100000">
                                          <p:val>
                                            <p:fltVal val="0"/>
                                          </p:val>
                                        </p:tav>
                                      </p:tavLst>
                                    </p:anim>
                                    <p:anim calcmode="lin" valueType="num">
                                      <p:cBhvr>
                                        <p:cTn id="287" dur="3000"/>
                                        <p:tgtEl>
                                          <p:spTgt spid="16"/>
                                        </p:tgtEl>
                                        <p:attrNameLst>
                                          <p:attrName>ppt_x</p:attrName>
                                        </p:attrNameLst>
                                      </p:cBhvr>
                                      <p:tavLst>
                                        <p:tav tm="0">
                                          <p:val>
                                            <p:strVal val="ppt_x"/>
                                          </p:val>
                                        </p:tav>
                                        <p:tav tm="100000">
                                          <p:val>
                                            <p:fltVal val="0.5"/>
                                          </p:val>
                                        </p:tav>
                                      </p:tavLst>
                                    </p:anim>
                                    <p:anim calcmode="lin" valueType="num">
                                      <p:cBhvr>
                                        <p:cTn id="288" dur="3000"/>
                                        <p:tgtEl>
                                          <p:spTgt spid="16"/>
                                        </p:tgtEl>
                                        <p:attrNameLst>
                                          <p:attrName>ppt_y</p:attrName>
                                        </p:attrNameLst>
                                      </p:cBhvr>
                                      <p:tavLst>
                                        <p:tav tm="0">
                                          <p:val>
                                            <p:strVal val="ppt_y"/>
                                          </p:val>
                                        </p:tav>
                                        <p:tav tm="100000">
                                          <p:val>
                                            <p:fltVal val="0.5"/>
                                          </p:val>
                                        </p:tav>
                                      </p:tavLst>
                                    </p:anim>
                                    <p:set>
                                      <p:cBhvr>
                                        <p:cTn id="289" dur="1" fill="hold">
                                          <p:stCondLst>
                                            <p:cond delay="2999"/>
                                          </p:stCondLst>
                                        </p:cTn>
                                        <p:tgtEl>
                                          <p:spTgt spid="16"/>
                                        </p:tgtEl>
                                        <p:attrNameLst>
                                          <p:attrName>style.visibility</p:attrName>
                                        </p:attrNameLst>
                                      </p:cBhvr>
                                      <p:to>
                                        <p:strVal val="hidden"/>
                                      </p:to>
                                    </p:set>
                                  </p:childTnLst>
                                </p:cTn>
                              </p:par>
                              <p:par>
                                <p:cTn id="290" presetID="23" presetClass="exit" presetSubtype="544" fill="hold" grpId="3" nodeType="withEffect">
                                  <p:stCondLst>
                                    <p:cond delay="0"/>
                                  </p:stCondLst>
                                  <p:childTnLst>
                                    <p:anim calcmode="lin" valueType="num">
                                      <p:cBhvr>
                                        <p:cTn id="291" dur="3000"/>
                                        <p:tgtEl>
                                          <p:spTgt spid="17"/>
                                        </p:tgtEl>
                                        <p:attrNameLst>
                                          <p:attrName>ppt_w</p:attrName>
                                        </p:attrNameLst>
                                      </p:cBhvr>
                                      <p:tavLst>
                                        <p:tav tm="0">
                                          <p:val>
                                            <p:strVal val="ppt_w"/>
                                          </p:val>
                                        </p:tav>
                                        <p:tav tm="100000">
                                          <p:val>
                                            <p:fltVal val="0"/>
                                          </p:val>
                                        </p:tav>
                                      </p:tavLst>
                                    </p:anim>
                                    <p:anim calcmode="lin" valueType="num">
                                      <p:cBhvr>
                                        <p:cTn id="292" dur="3000"/>
                                        <p:tgtEl>
                                          <p:spTgt spid="17"/>
                                        </p:tgtEl>
                                        <p:attrNameLst>
                                          <p:attrName>ppt_h</p:attrName>
                                        </p:attrNameLst>
                                      </p:cBhvr>
                                      <p:tavLst>
                                        <p:tav tm="0">
                                          <p:val>
                                            <p:strVal val="ppt_h"/>
                                          </p:val>
                                        </p:tav>
                                        <p:tav tm="100000">
                                          <p:val>
                                            <p:fltVal val="0"/>
                                          </p:val>
                                        </p:tav>
                                      </p:tavLst>
                                    </p:anim>
                                    <p:anim calcmode="lin" valueType="num">
                                      <p:cBhvr>
                                        <p:cTn id="293" dur="3000"/>
                                        <p:tgtEl>
                                          <p:spTgt spid="17"/>
                                        </p:tgtEl>
                                        <p:attrNameLst>
                                          <p:attrName>ppt_x</p:attrName>
                                        </p:attrNameLst>
                                      </p:cBhvr>
                                      <p:tavLst>
                                        <p:tav tm="0">
                                          <p:val>
                                            <p:strVal val="ppt_x"/>
                                          </p:val>
                                        </p:tav>
                                        <p:tav tm="100000">
                                          <p:val>
                                            <p:fltVal val="0.5"/>
                                          </p:val>
                                        </p:tav>
                                      </p:tavLst>
                                    </p:anim>
                                    <p:anim calcmode="lin" valueType="num">
                                      <p:cBhvr>
                                        <p:cTn id="294" dur="3000"/>
                                        <p:tgtEl>
                                          <p:spTgt spid="17"/>
                                        </p:tgtEl>
                                        <p:attrNameLst>
                                          <p:attrName>ppt_y</p:attrName>
                                        </p:attrNameLst>
                                      </p:cBhvr>
                                      <p:tavLst>
                                        <p:tav tm="0">
                                          <p:val>
                                            <p:strVal val="ppt_y"/>
                                          </p:val>
                                        </p:tav>
                                        <p:tav tm="100000">
                                          <p:val>
                                            <p:fltVal val="0.5"/>
                                          </p:val>
                                        </p:tav>
                                      </p:tavLst>
                                    </p:anim>
                                    <p:set>
                                      <p:cBhvr>
                                        <p:cTn id="295" dur="1" fill="hold">
                                          <p:stCondLst>
                                            <p:cond delay="2999"/>
                                          </p:stCondLst>
                                        </p:cTn>
                                        <p:tgtEl>
                                          <p:spTgt spid="17"/>
                                        </p:tgtEl>
                                        <p:attrNameLst>
                                          <p:attrName>style.visibility</p:attrName>
                                        </p:attrNameLst>
                                      </p:cBhvr>
                                      <p:to>
                                        <p:strVal val="hidden"/>
                                      </p:to>
                                    </p:set>
                                  </p:childTnLst>
                                </p:cTn>
                              </p:par>
                              <p:par>
                                <p:cTn id="296" presetID="23" presetClass="exit" presetSubtype="544" fill="hold" grpId="3" nodeType="withEffect">
                                  <p:stCondLst>
                                    <p:cond delay="0"/>
                                  </p:stCondLst>
                                  <p:childTnLst>
                                    <p:anim calcmode="lin" valueType="num">
                                      <p:cBhvr>
                                        <p:cTn id="297" dur="3000"/>
                                        <p:tgtEl>
                                          <p:spTgt spid="18"/>
                                        </p:tgtEl>
                                        <p:attrNameLst>
                                          <p:attrName>ppt_w</p:attrName>
                                        </p:attrNameLst>
                                      </p:cBhvr>
                                      <p:tavLst>
                                        <p:tav tm="0">
                                          <p:val>
                                            <p:strVal val="ppt_w"/>
                                          </p:val>
                                        </p:tav>
                                        <p:tav tm="100000">
                                          <p:val>
                                            <p:fltVal val="0"/>
                                          </p:val>
                                        </p:tav>
                                      </p:tavLst>
                                    </p:anim>
                                    <p:anim calcmode="lin" valueType="num">
                                      <p:cBhvr>
                                        <p:cTn id="298" dur="3000"/>
                                        <p:tgtEl>
                                          <p:spTgt spid="18"/>
                                        </p:tgtEl>
                                        <p:attrNameLst>
                                          <p:attrName>ppt_h</p:attrName>
                                        </p:attrNameLst>
                                      </p:cBhvr>
                                      <p:tavLst>
                                        <p:tav tm="0">
                                          <p:val>
                                            <p:strVal val="ppt_h"/>
                                          </p:val>
                                        </p:tav>
                                        <p:tav tm="100000">
                                          <p:val>
                                            <p:fltVal val="0"/>
                                          </p:val>
                                        </p:tav>
                                      </p:tavLst>
                                    </p:anim>
                                    <p:anim calcmode="lin" valueType="num">
                                      <p:cBhvr>
                                        <p:cTn id="299" dur="3000"/>
                                        <p:tgtEl>
                                          <p:spTgt spid="18"/>
                                        </p:tgtEl>
                                        <p:attrNameLst>
                                          <p:attrName>ppt_x</p:attrName>
                                        </p:attrNameLst>
                                      </p:cBhvr>
                                      <p:tavLst>
                                        <p:tav tm="0">
                                          <p:val>
                                            <p:strVal val="ppt_x"/>
                                          </p:val>
                                        </p:tav>
                                        <p:tav tm="100000">
                                          <p:val>
                                            <p:fltVal val="0.5"/>
                                          </p:val>
                                        </p:tav>
                                      </p:tavLst>
                                    </p:anim>
                                    <p:anim calcmode="lin" valueType="num">
                                      <p:cBhvr>
                                        <p:cTn id="300" dur="3000"/>
                                        <p:tgtEl>
                                          <p:spTgt spid="18"/>
                                        </p:tgtEl>
                                        <p:attrNameLst>
                                          <p:attrName>ppt_y</p:attrName>
                                        </p:attrNameLst>
                                      </p:cBhvr>
                                      <p:tavLst>
                                        <p:tav tm="0">
                                          <p:val>
                                            <p:strVal val="ppt_y"/>
                                          </p:val>
                                        </p:tav>
                                        <p:tav tm="100000">
                                          <p:val>
                                            <p:fltVal val="0.5"/>
                                          </p:val>
                                        </p:tav>
                                      </p:tavLst>
                                    </p:anim>
                                    <p:set>
                                      <p:cBhvr>
                                        <p:cTn id="301" dur="1" fill="hold">
                                          <p:stCondLst>
                                            <p:cond delay="2999"/>
                                          </p:stCondLst>
                                        </p:cTn>
                                        <p:tgtEl>
                                          <p:spTgt spid="18"/>
                                        </p:tgtEl>
                                        <p:attrNameLst>
                                          <p:attrName>style.visibility</p:attrName>
                                        </p:attrNameLst>
                                      </p:cBhvr>
                                      <p:to>
                                        <p:strVal val="hidden"/>
                                      </p:to>
                                    </p:set>
                                  </p:childTnLst>
                                </p:cTn>
                              </p:par>
                              <p:par>
                                <p:cTn id="302" presetID="23" presetClass="exit" presetSubtype="544" fill="hold" grpId="3" nodeType="withEffect">
                                  <p:stCondLst>
                                    <p:cond delay="0"/>
                                  </p:stCondLst>
                                  <p:childTnLst>
                                    <p:anim calcmode="lin" valueType="num">
                                      <p:cBhvr>
                                        <p:cTn id="303" dur="3000"/>
                                        <p:tgtEl>
                                          <p:spTgt spid="19"/>
                                        </p:tgtEl>
                                        <p:attrNameLst>
                                          <p:attrName>ppt_w</p:attrName>
                                        </p:attrNameLst>
                                      </p:cBhvr>
                                      <p:tavLst>
                                        <p:tav tm="0">
                                          <p:val>
                                            <p:strVal val="ppt_w"/>
                                          </p:val>
                                        </p:tav>
                                        <p:tav tm="100000">
                                          <p:val>
                                            <p:fltVal val="0"/>
                                          </p:val>
                                        </p:tav>
                                      </p:tavLst>
                                    </p:anim>
                                    <p:anim calcmode="lin" valueType="num">
                                      <p:cBhvr>
                                        <p:cTn id="304" dur="3000"/>
                                        <p:tgtEl>
                                          <p:spTgt spid="19"/>
                                        </p:tgtEl>
                                        <p:attrNameLst>
                                          <p:attrName>ppt_h</p:attrName>
                                        </p:attrNameLst>
                                      </p:cBhvr>
                                      <p:tavLst>
                                        <p:tav tm="0">
                                          <p:val>
                                            <p:strVal val="ppt_h"/>
                                          </p:val>
                                        </p:tav>
                                        <p:tav tm="100000">
                                          <p:val>
                                            <p:fltVal val="0"/>
                                          </p:val>
                                        </p:tav>
                                      </p:tavLst>
                                    </p:anim>
                                    <p:anim calcmode="lin" valueType="num">
                                      <p:cBhvr>
                                        <p:cTn id="305" dur="3000"/>
                                        <p:tgtEl>
                                          <p:spTgt spid="19"/>
                                        </p:tgtEl>
                                        <p:attrNameLst>
                                          <p:attrName>ppt_x</p:attrName>
                                        </p:attrNameLst>
                                      </p:cBhvr>
                                      <p:tavLst>
                                        <p:tav tm="0">
                                          <p:val>
                                            <p:strVal val="ppt_x"/>
                                          </p:val>
                                        </p:tav>
                                        <p:tav tm="100000">
                                          <p:val>
                                            <p:fltVal val="0.5"/>
                                          </p:val>
                                        </p:tav>
                                      </p:tavLst>
                                    </p:anim>
                                    <p:anim calcmode="lin" valueType="num">
                                      <p:cBhvr>
                                        <p:cTn id="306" dur="3000"/>
                                        <p:tgtEl>
                                          <p:spTgt spid="19"/>
                                        </p:tgtEl>
                                        <p:attrNameLst>
                                          <p:attrName>ppt_y</p:attrName>
                                        </p:attrNameLst>
                                      </p:cBhvr>
                                      <p:tavLst>
                                        <p:tav tm="0">
                                          <p:val>
                                            <p:strVal val="ppt_y"/>
                                          </p:val>
                                        </p:tav>
                                        <p:tav tm="100000">
                                          <p:val>
                                            <p:fltVal val="0.5"/>
                                          </p:val>
                                        </p:tav>
                                      </p:tavLst>
                                    </p:anim>
                                    <p:set>
                                      <p:cBhvr>
                                        <p:cTn id="307" dur="1" fill="hold">
                                          <p:stCondLst>
                                            <p:cond delay="2999"/>
                                          </p:stCondLst>
                                        </p:cTn>
                                        <p:tgtEl>
                                          <p:spTgt spid="19"/>
                                        </p:tgtEl>
                                        <p:attrNameLst>
                                          <p:attrName>style.visibility</p:attrName>
                                        </p:attrNameLst>
                                      </p:cBhvr>
                                      <p:to>
                                        <p:strVal val="hidden"/>
                                      </p:to>
                                    </p:set>
                                  </p:childTnLst>
                                </p:cTn>
                              </p:par>
                              <p:par>
                                <p:cTn id="308" presetID="23" presetClass="exit" presetSubtype="544" fill="hold" grpId="3" nodeType="withEffect">
                                  <p:stCondLst>
                                    <p:cond delay="0"/>
                                  </p:stCondLst>
                                  <p:childTnLst>
                                    <p:anim calcmode="lin" valueType="num">
                                      <p:cBhvr>
                                        <p:cTn id="309" dur="3000"/>
                                        <p:tgtEl>
                                          <p:spTgt spid="20"/>
                                        </p:tgtEl>
                                        <p:attrNameLst>
                                          <p:attrName>ppt_w</p:attrName>
                                        </p:attrNameLst>
                                      </p:cBhvr>
                                      <p:tavLst>
                                        <p:tav tm="0">
                                          <p:val>
                                            <p:strVal val="ppt_w"/>
                                          </p:val>
                                        </p:tav>
                                        <p:tav tm="100000">
                                          <p:val>
                                            <p:fltVal val="0"/>
                                          </p:val>
                                        </p:tav>
                                      </p:tavLst>
                                    </p:anim>
                                    <p:anim calcmode="lin" valueType="num">
                                      <p:cBhvr>
                                        <p:cTn id="310" dur="3000"/>
                                        <p:tgtEl>
                                          <p:spTgt spid="20"/>
                                        </p:tgtEl>
                                        <p:attrNameLst>
                                          <p:attrName>ppt_h</p:attrName>
                                        </p:attrNameLst>
                                      </p:cBhvr>
                                      <p:tavLst>
                                        <p:tav tm="0">
                                          <p:val>
                                            <p:strVal val="ppt_h"/>
                                          </p:val>
                                        </p:tav>
                                        <p:tav tm="100000">
                                          <p:val>
                                            <p:fltVal val="0"/>
                                          </p:val>
                                        </p:tav>
                                      </p:tavLst>
                                    </p:anim>
                                    <p:anim calcmode="lin" valueType="num">
                                      <p:cBhvr>
                                        <p:cTn id="311" dur="3000"/>
                                        <p:tgtEl>
                                          <p:spTgt spid="20"/>
                                        </p:tgtEl>
                                        <p:attrNameLst>
                                          <p:attrName>ppt_x</p:attrName>
                                        </p:attrNameLst>
                                      </p:cBhvr>
                                      <p:tavLst>
                                        <p:tav tm="0">
                                          <p:val>
                                            <p:strVal val="ppt_x"/>
                                          </p:val>
                                        </p:tav>
                                        <p:tav tm="100000">
                                          <p:val>
                                            <p:fltVal val="0.5"/>
                                          </p:val>
                                        </p:tav>
                                      </p:tavLst>
                                    </p:anim>
                                    <p:anim calcmode="lin" valueType="num">
                                      <p:cBhvr>
                                        <p:cTn id="312" dur="3000"/>
                                        <p:tgtEl>
                                          <p:spTgt spid="20"/>
                                        </p:tgtEl>
                                        <p:attrNameLst>
                                          <p:attrName>ppt_y</p:attrName>
                                        </p:attrNameLst>
                                      </p:cBhvr>
                                      <p:tavLst>
                                        <p:tav tm="0">
                                          <p:val>
                                            <p:strVal val="ppt_y"/>
                                          </p:val>
                                        </p:tav>
                                        <p:tav tm="100000">
                                          <p:val>
                                            <p:fltVal val="0.5"/>
                                          </p:val>
                                        </p:tav>
                                      </p:tavLst>
                                    </p:anim>
                                    <p:set>
                                      <p:cBhvr>
                                        <p:cTn id="313" dur="1" fill="hold">
                                          <p:stCondLst>
                                            <p:cond delay="2999"/>
                                          </p:stCondLst>
                                        </p:cTn>
                                        <p:tgtEl>
                                          <p:spTgt spid="20"/>
                                        </p:tgtEl>
                                        <p:attrNameLst>
                                          <p:attrName>style.visibility</p:attrName>
                                        </p:attrNameLst>
                                      </p:cBhvr>
                                      <p:to>
                                        <p:strVal val="hidden"/>
                                      </p:to>
                                    </p:set>
                                  </p:childTnLst>
                                </p:cTn>
                              </p:par>
                              <p:par>
                                <p:cTn id="314" presetID="20" presetClass="exit" presetSubtype="0" fill="hold" grpId="4" nodeType="withEffect">
                                  <p:stCondLst>
                                    <p:cond delay="0"/>
                                  </p:stCondLst>
                                  <p:childTnLst>
                                    <p:animEffect transition="out" filter="wedge">
                                      <p:cBhvr>
                                        <p:cTn id="315" dur="3000"/>
                                        <p:tgtEl>
                                          <p:spTgt spid="3"/>
                                        </p:tgtEl>
                                      </p:cBhvr>
                                    </p:animEffect>
                                    <p:set>
                                      <p:cBhvr>
                                        <p:cTn id="316" dur="1" fill="hold">
                                          <p:stCondLst>
                                            <p:cond delay="2999"/>
                                          </p:stCondLst>
                                        </p:cTn>
                                        <p:tgtEl>
                                          <p:spTgt spid="3"/>
                                        </p:tgtEl>
                                        <p:attrNameLst>
                                          <p:attrName>style.visibility</p:attrName>
                                        </p:attrNameLst>
                                      </p:cBhvr>
                                      <p:to>
                                        <p:strVal val="hidden"/>
                                      </p:to>
                                    </p:set>
                                  </p:childTnLst>
                                </p:cTn>
                              </p:par>
                              <p:par>
                                <p:cTn id="317" presetID="20" presetClass="exit" presetSubtype="0" fill="hold" grpId="4" nodeType="withEffect">
                                  <p:stCondLst>
                                    <p:cond delay="0"/>
                                  </p:stCondLst>
                                  <p:childTnLst>
                                    <p:animEffect transition="out" filter="wedge">
                                      <p:cBhvr>
                                        <p:cTn id="318" dur="3000"/>
                                        <p:tgtEl>
                                          <p:spTgt spid="4"/>
                                        </p:tgtEl>
                                      </p:cBhvr>
                                    </p:animEffect>
                                    <p:set>
                                      <p:cBhvr>
                                        <p:cTn id="319" dur="1" fill="hold">
                                          <p:stCondLst>
                                            <p:cond delay="2999"/>
                                          </p:stCondLst>
                                        </p:cTn>
                                        <p:tgtEl>
                                          <p:spTgt spid="4"/>
                                        </p:tgtEl>
                                        <p:attrNameLst>
                                          <p:attrName>style.visibility</p:attrName>
                                        </p:attrNameLst>
                                      </p:cBhvr>
                                      <p:to>
                                        <p:strVal val="hidden"/>
                                      </p:to>
                                    </p:set>
                                  </p:childTnLst>
                                </p:cTn>
                              </p:par>
                              <p:par>
                                <p:cTn id="320" presetID="20" presetClass="exit" presetSubtype="0" fill="hold" grpId="4" nodeType="withEffect">
                                  <p:stCondLst>
                                    <p:cond delay="0"/>
                                  </p:stCondLst>
                                  <p:childTnLst>
                                    <p:animEffect transition="out" filter="wedge">
                                      <p:cBhvr>
                                        <p:cTn id="321" dur="3000"/>
                                        <p:tgtEl>
                                          <p:spTgt spid="5"/>
                                        </p:tgtEl>
                                      </p:cBhvr>
                                    </p:animEffect>
                                    <p:set>
                                      <p:cBhvr>
                                        <p:cTn id="322" dur="1" fill="hold">
                                          <p:stCondLst>
                                            <p:cond delay="2999"/>
                                          </p:stCondLst>
                                        </p:cTn>
                                        <p:tgtEl>
                                          <p:spTgt spid="5"/>
                                        </p:tgtEl>
                                        <p:attrNameLst>
                                          <p:attrName>style.visibility</p:attrName>
                                        </p:attrNameLst>
                                      </p:cBhvr>
                                      <p:to>
                                        <p:strVal val="hidden"/>
                                      </p:to>
                                    </p:set>
                                  </p:childTnLst>
                                </p:cTn>
                              </p:par>
                              <p:par>
                                <p:cTn id="323" presetID="20" presetClass="exit" presetSubtype="0" fill="hold" grpId="4" nodeType="withEffect">
                                  <p:stCondLst>
                                    <p:cond delay="0"/>
                                  </p:stCondLst>
                                  <p:childTnLst>
                                    <p:animEffect transition="out" filter="wedge">
                                      <p:cBhvr>
                                        <p:cTn id="324" dur="3000"/>
                                        <p:tgtEl>
                                          <p:spTgt spid="6"/>
                                        </p:tgtEl>
                                      </p:cBhvr>
                                    </p:animEffect>
                                    <p:set>
                                      <p:cBhvr>
                                        <p:cTn id="325" dur="1" fill="hold">
                                          <p:stCondLst>
                                            <p:cond delay="2999"/>
                                          </p:stCondLst>
                                        </p:cTn>
                                        <p:tgtEl>
                                          <p:spTgt spid="6"/>
                                        </p:tgtEl>
                                        <p:attrNameLst>
                                          <p:attrName>style.visibility</p:attrName>
                                        </p:attrNameLst>
                                      </p:cBhvr>
                                      <p:to>
                                        <p:strVal val="hidden"/>
                                      </p:to>
                                    </p:set>
                                  </p:childTnLst>
                                </p:cTn>
                              </p:par>
                              <p:par>
                                <p:cTn id="326" presetID="20" presetClass="exit" presetSubtype="0" fill="hold" grpId="4" nodeType="withEffect">
                                  <p:stCondLst>
                                    <p:cond delay="0"/>
                                  </p:stCondLst>
                                  <p:childTnLst>
                                    <p:animEffect transition="out" filter="wedge">
                                      <p:cBhvr>
                                        <p:cTn id="327" dur="3000"/>
                                        <p:tgtEl>
                                          <p:spTgt spid="7"/>
                                        </p:tgtEl>
                                      </p:cBhvr>
                                    </p:animEffect>
                                    <p:set>
                                      <p:cBhvr>
                                        <p:cTn id="328" dur="1" fill="hold">
                                          <p:stCondLst>
                                            <p:cond delay="2999"/>
                                          </p:stCondLst>
                                        </p:cTn>
                                        <p:tgtEl>
                                          <p:spTgt spid="7"/>
                                        </p:tgtEl>
                                        <p:attrNameLst>
                                          <p:attrName>style.visibility</p:attrName>
                                        </p:attrNameLst>
                                      </p:cBhvr>
                                      <p:to>
                                        <p:strVal val="hidden"/>
                                      </p:to>
                                    </p:set>
                                  </p:childTnLst>
                                </p:cTn>
                              </p:par>
                              <p:par>
                                <p:cTn id="329" presetID="20" presetClass="exit" presetSubtype="0" fill="hold" grpId="4" nodeType="withEffect">
                                  <p:stCondLst>
                                    <p:cond delay="0"/>
                                  </p:stCondLst>
                                  <p:childTnLst>
                                    <p:animEffect transition="out" filter="wedge">
                                      <p:cBhvr>
                                        <p:cTn id="330" dur="3000"/>
                                        <p:tgtEl>
                                          <p:spTgt spid="8"/>
                                        </p:tgtEl>
                                      </p:cBhvr>
                                    </p:animEffect>
                                    <p:set>
                                      <p:cBhvr>
                                        <p:cTn id="331" dur="1" fill="hold">
                                          <p:stCondLst>
                                            <p:cond delay="2999"/>
                                          </p:stCondLst>
                                        </p:cTn>
                                        <p:tgtEl>
                                          <p:spTgt spid="8"/>
                                        </p:tgtEl>
                                        <p:attrNameLst>
                                          <p:attrName>style.visibility</p:attrName>
                                        </p:attrNameLst>
                                      </p:cBhvr>
                                      <p:to>
                                        <p:strVal val="hidden"/>
                                      </p:to>
                                    </p:set>
                                  </p:childTnLst>
                                </p:cTn>
                              </p:par>
                              <p:par>
                                <p:cTn id="332" presetID="20" presetClass="exit" presetSubtype="0" fill="hold" grpId="4" nodeType="withEffect">
                                  <p:stCondLst>
                                    <p:cond delay="0"/>
                                  </p:stCondLst>
                                  <p:childTnLst>
                                    <p:animEffect transition="out" filter="wedge">
                                      <p:cBhvr>
                                        <p:cTn id="333" dur="3000"/>
                                        <p:tgtEl>
                                          <p:spTgt spid="9"/>
                                        </p:tgtEl>
                                      </p:cBhvr>
                                    </p:animEffect>
                                    <p:set>
                                      <p:cBhvr>
                                        <p:cTn id="334" dur="1" fill="hold">
                                          <p:stCondLst>
                                            <p:cond delay="2999"/>
                                          </p:stCondLst>
                                        </p:cTn>
                                        <p:tgtEl>
                                          <p:spTgt spid="9"/>
                                        </p:tgtEl>
                                        <p:attrNameLst>
                                          <p:attrName>style.visibility</p:attrName>
                                        </p:attrNameLst>
                                      </p:cBhvr>
                                      <p:to>
                                        <p:strVal val="hidden"/>
                                      </p:to>
                                    </p:set>
                                  </p:childTnLst>
                                </p:cTn>
                              </p:par>
                              <p:par>
                                <p:cTn id="335" presetID="20" presetClass="exit" presetSubtype="0" fill="hold" grpId="4" nodeType="withEffect">
                                  <p:stCondLst>
                                    <p:cond delay="0"/>
                                  </p:stCondLst>
                                  <p:childTnLst>
                                    <p:animEffect transition="out" filter="wedge">
                                      <p:cBhvr>
                                        <p:cTn id="336" dur="3000"/>
                                        <p:tgtEl>
                                          <p:spTgt spid="10"/>
                                        </p:tgtEl>
                                      </p:cBhvr>
                                    </p:animEffect>
                                    <p:set>
                                      <p:cBhvr>
                                        <p:cTn id="337" dur="1" fill="hold">
                                          <p:stCondLst>
                                            <p:cond delay="2999"/>
                                          </p:stCondLst>
                                        </p:cTn>
                                        <p:tgtEl>
                                          <p:spTgt spid="10"/>
                                        </p:tgtEl>
                                        <p:attrNameLst>
                                          <p:attrName>style.visibility</p:attrName>
                                        </p:attrNameLst>
                                      </p:cBhvr>
                                      <p:to>
                                        <p:strVal val="hidden"/>
                                      </p:to>
                                    </p:set>
                                  </p:childTnLst>
                                </p:cTn>
                              </p:par>
                              <p:par>
                                <p:cTn id="338" presetID="20" presetClass="exit" presetSubtype="0" fill="hold" grpId="4" nodeType="withEffect">
                                  <p:stCondLst>
                                    <p:cond delay="0"/>
                                  </p:stCondLst>
                                  <p:childTnLst>
                                    <p:animEffect transition="out" filter="wedge">
                                      <p:cBhvr>
                                        <p:cTn id="339" dur="3000"/>
                                        <p:tgtEl>
                                          <p:spTgt spid="11"/>
                                        </p:tgtEl>
                                      </p:cBhvr>
                                    </p:animEffect>
                                    <p:set>
                                      <p:cBhvr>
                                        <p:cTn id="340" dur="1" fill="hold">
                                          <p:stCondLst>
                                            <p:cond delay="2999"/>
                                          </p:stCondLst>
                                        </p:cTn>
                                        <p:tgtEl>
                                          <p:spTgt spid="11"/>
                                        </p:tgtEl>
                                        <p:attrNameLst>
                                          <p:attrName>style.visibility</p:attrName>
                                        </p:attrNameLst>
                                      </p:cBhvr>
                                      <p:to>
                                        <p:strVal val="hidden"/>
                                      </p:to>
                                    </p:set>
                                  </p:childTnLst>
                                </p:cTn>
                              </p:par>
                              <p:par>
                                <p:cTn id="341" presetID="20" presetClass="exit" presetSubtype="0" fill="hold" grpId="4" nodeType="withEffect">
                                  <p:stCondLst>
                                    <p:cond delay="0"/>
                                  </p:stCondLst>
                                  <p:childTnLst>
                                    <p:animEffect transition="out" filter="wedge">
                                      <p:cBhvr>
                                        <p:cTn id="342" dur="3000"/>
                                        <p:tgtEl>
                                          <p:spTgt spid="12"/>
                                        </p:tgtEl>
                                      </p:cBhvr>
                                    </p:animEffect>
                                    <p:set>
                                      <p:cBhvr>
                                        <p:cTn id="343" dur="1" fill="hold">
                                          <p:stCondLst>
                                            <p:cond delay="2999"/>
                                          </p:stCondLst>
                                        </p:cTn>
                                        <p:tgtEl>
                                          <p:spTgt spid="12"/>
                                        </p:tgtEl>
                                        <p:attrNameLst>
                                          <p:attrName>style.visibility</p:attrName>
                                        </p:attrNameLst>
                                      </p:cBhvr>
                                      <p:to>
                                        <p:strVal val="hidden"/>
                                      </p:to>
                                    </p:set>
                                  </p:childTnLst>
                                </p:cTn>
                              </p:par>
                              <p:par>
                                <p:cTn id="344" presetID="20" presetClass="exit" presetSubtype="0" fill="hold" grpId="4" nodeType="withEffect">
                                  <p:stCondLst>
                                    <p:cond delay="0"/>
                                  </p:stCondLst>
                                  <p:childTnLst>
                                    <p:animEffect transition="out" filter="wedge">
                                      <p:cBhvr>
                                        <p:cTn id="345" dur="3000"/>
                                        <p:tgtEl>
                                          <p:spTgt spid="13"/>
                                        </p:tgtEl>
                                      </p:cBhvr>
                                    </p:animEffect>
                                    <p:set>
                                      <p:cBhvr>
                                        <p:cTn id="346" dur="1" fill="hold">
                                          <p:stCondLst>
                                            <p:cond delay="2999"/>
                                          </p:stCondLst>
                                        </p:cTn>
                                        <p:tgtEl>
                                          <p:spTgt spid="13"/>
                                        </p:tgtEl>
                                        <p:attrNameLst>
                                          <p:attrName>style.visibility</p:attrName>
                                        </p:attrNameLst>
                                      </p:cBhvr>
                                      <p:to>
                                        <p:strVal val="hidden"/>
                                      </p:to>
                                    </p:set>
                                  </p:childTnLst>
                                </p:cTn>
                              </p:par>
                              <p:par>
                                <p:cTn id="347" presetID="20" presetClass="exit" presetSubtype="0" fill="hold" grpId="4" nodeType="withEffect">
                                  <p:stCondLst>
                                    <p:cond delay="0"/>
                                  </p:stCondLst>
                                  <p:childTnLst>
                                    <p:animEffect transition="out" filter="wedge">
                                      <p:cBhvr>
                                        <p:cTn id="348" dur="3000"/>
                                        <p:tgtEl>
                                          <p:spTgt spid="14"/>
                                        </p:tgtEl>
                                      </p:cBhvr>
                                    </p:animEffect>
                                    <p:set>
                                      <p:cBhvr>
                                        <p:cTn id="349" dur="1" fill="hold">
                                          <p:stCondLst>
                                            <p:cond delay="2999"/>
                                          </p:stCondLst>
                                        </p:cTn>
                                        <p:tgtEl>
                                          <p:spTgt spid="14"/>
                                        </p:tgtEl>
                                        <p:attrNameLst>
                                          <p:attrName>style.visibility</p:attrName>
                                        </p:attrNameLst>
                                      </p:cBhvr>
                                      <p:to>
                                        <p:strVal val="hidden"/>
                                      </p:to>
                                    </p:set>
                                  </p:childTnLst>
                                </p:cTn>
                              </p:par>
                              <p:par>
                                <p:cTn id="350" presetID="20" presetClass="exit" presetSubtype="0" fill="hold" grpId="4" nodeType="withEffect">
                                  <p:stCondLst>
                                    <p:cond delay="0"/>
                                  </p:stCondLst>
                                  <p:childTnLst>
                                    <p:animEffect transition="out" filter="wedge">
                                      <p:cBhvr>
                                        <p:cTn id="351" dur="3000"/>
                                        <p:tgtEl>
                                          <p:spTgt spid="15"/>
                                        </p:tgtEl>
                                      </p:cBhvr>
                                    </p:animEffect>
                                    <p:set>
                                      <p:cBhvr>
                                        <p:cTn id="352" dur="1" fill="hold">
                                          <p:stCondLst>
                                            <p:cond delay="2999"/>
                                          </p:stCondLst>
                                        </p:cTn>
                                        <p:tgtEl>
                                          <p:spTgt spid="15"/>
                                        </p:tgtEl>
                                        <p:attrNameLst>
                                          <p:attrName>style.visibility</p:attrName>
                                        </p:attrNameLst>
                                      </p:cBhvr>
                                      <p:to>
                                        <p:strVal val="hidden"/>
                                      </p:to>
                                    </p:set>
                                  </p:childTnLst>
                                </p:cTn>
                              </p:par>
                              <p:par>
                                <p:cTn id="353" presetID="20" presetClass="exit" presetSubtype="0" fill="hold" grpId="4" nodeType="withEffect">
                                  <p:stCondLst>
                                    <p:cond delay="0"/>
                                  </p:stCondLst>
                                  <p:childTnLst>
                                    <p:animEffect transition="out" filter="wedge">
                                      <p:cBhvr>
                                        <p:cTn id="354" dur="3000"/>
                                        <p:tgtEl>
                                          <p:spTgt spid="16"/>
                                        </p:tgtEl>
                                      </p:cBhvr>
                                    </p:animEffect>
                                    <p:set>
                                      <p:cBhvr>
                                        <p:cTn id="355" dur="1" fill="hold">
                                          <p:stCondLst>
                                            <p:cond delay="2999"/>
                                          </p:stCondLst>
                                        </p:cTn>
                                        <p:tgtEl>
                                          <p:spTgt spid="16"/>
                                        </p:tgtEl>
                                        <p:attrNameLst>
                                          <p:attrName>style.visibility</p:attrName>
                                        </p:attrNameLst>
                                      </p:cBhvr>
                                      <p:to>
                                        <p:strVal val="hidden"/>
                                      </p:to>
                                    </p:set>
                                  </p:childTnLst>
                                </p:cTn>
                              </p:par>
                              <p:par>
                                <p:cTn id="356" presetID="20" presetClass="exit" presetSubtype="0" fill="hold" grpId="4" nodeType="withEffect">
                                  <p:stCondLst>
                                    <p:cond delay="0"/>
                                  </p:stCondLst>
                                  <p:childTnLst>
                                    <p:animEffect transition="out" filter="wedge">
                                      <p:cBhvr>
                                        <p:cTn id="357" dur="3000"/>
                                        <p:tgtEl>
                                          <p:spTgt spid="17"/>
                                        </p:tgtEl>
                                      </p:cBhvr>
                                    </p:animEffect>
                                    <p:set>
                                      <p:cBhvr>
                                        <p:cTn id="358" dur="1" fill="hold">
                                          <p:stCondLst>
                                            <p:cond delay="2999"/>
                                          </p:stCondLst>
                                        </p:cTn>
                                        <p:tgtEl>
                                          <p:spTgt spid="17"/>
                                        </p:tgtEl>
                                        <p:attrNameLst>
                                          <p:attrName>style.visibility</p:attrName>
                                        </p:attrNameLst>
                                      </p:cBhvr>
                                      <p:to>
                                        <p:strVal val="hidden"/>
                                      </p:to>
                                    </p:set>
                                  </p:childTnLst>
                                </p:cTn>
                              </p:par>
                              <p:par>
                                <p:cTn id="359" presetID="20" presetClass="exit" presetSubtype="0" fill="hold" grpId="4" nodeType="withEffect">
                                  <p:stCondLst>
                                    <p:cond delay="0"/>
                                  </p:stCondLst>
                                  <p:childTnLst>
                                    <p:animEffect transition="out" filter="wedge">
                                      <p:cBhvr>
                                        <p:cTn id="360" dur="3000"/>
                                        <p:tgtEl>
                                          <p:spTgt spid="18"/>
                                        </p:tgtEl>
                                      </p:cBhvr>
                                    </p:animEffect>
                                    <p:set>
                                      <p:cBhvr>
                                        <p:cTn id="361" dur="1" fill="hold">
                                          <p:stCondLst>
                                            <p:cond delay="2999"/>
                                          </p:stCondLst>
                                        </p:cTn>
                                        <p:tgtEl>
                                          <p:spTgt spid="18"/>
                                        </p:tgtEl>
                                        <p:attrNameLst>
                                          <p:attrName>style.visibility</p:attrName>
                                        </p:attrNameLst>
                                      </p:cBhvr>
                                      <p:to>
                                        <p:strVal val="hidden"/>
                                      </p:to>
                                    </p:set>
                                  </p:childTnLst>
                                </p:cTn>
                              </p:par>
                              <p:par>
                                <p:cTn id="362" presetID="20" presetClass="exit" presetSubtype="0" fill="hold" grpId="4" nodeType="withEffect">
                                  <p:stCondLst>
                                    <p:cond delay="0"/>
                                  </p:stCondLst>
                                  <p:childTnLst>
                                    <p:animEffect transition="out" filter="wedge">
                                      <p:cBhvr>
                                        <p:cTn id="363" dur="3000"/>
                                        <p:tgtEl>
                                          <p:spTgt spid="19"/>
                                        </p:tgtEl>
                                      </p:cBhvr>
                                    </p:animEffect>
                                    <p:set>
                                      <p:cBhvr>
                                        <p:cTn id="364" dur="1" fill="hold">
                                          <p:stCondLst>
                                            <p:cond delay="2999"/>
                                          </p:stCondLst>
                                        </p:cTn>
                                        <p:tgtEl>
                                          <p:spTgt spid="19"/>
                                        </p:tgtEl>
                                        <p:attrNameLst>
                                          <p:attrName>style.visibility</p:attrName>
                                        </p:attrNameLst>
                                      </p:cBhvr>
                                      <p:to>
                                        <p:strVal val="hidden"/>
                                      </p:to>
                                    </p:set>
                                  </p:childTnLst>
                                </p:cTn>
                              </p:par>
                              <p:par>
                                <p:cTn id="365" presetID="20" presetClass="exit" presetSubtype="0" fill="hold" grpId="4" nodeType="withEffect">
                                  <p:stCondLst>
                                    <p:cond delay="0"/>
                                  </p:stCondLst>
                                  <p:childTnLst>
                                    <p:animEffect transition="out" filter="wedge">
                                      <p:cBhvr>
                                        <p:cTn id="366" dur="3000"/>
                                        <p:tgtEl>
                                          <p:spTgt spid="20"/>
                                        </p:tgtEl>
                                      </p:cBhvr>
                                    </p:animEffect>
                                    <p:set>
                                      <p:cBhvr>
                                        <p:cTn id="367" dur="1" fill="hold">
                                          <p:stCondLst>
                                            <p:cond delay="2999"/>
                                          </p:stCondLst>
                                        </p:cTn>
                                        <p:tgtEl>
                                          <p:spTgt spid="20"/>
                                        </p:tgtEl>
                                        <p:attrNameLst>
                                          <p:attrName>style.visibility</p:attrName>
                                        </p:attrNameLst>
                                      </p:cBhvr>
                                      <p:to>
                                        <p:strVal val="hidden"/>
                                      </p:to>
                                    </p:set>
                                  </p:childTnLst>
                                </p:cTn>
                              </p:par>
                              <p:par>
                                <p:cTn id="368" presetID="35" presetClass="exit" presetSubtype="0" fill="hold" grpId="5" nodeType="withEffect">
                                  <p:stCondLst>
                                    <p:cond delay="0"/>
                                  </p:stCondLst>
                                  <p:childTnLst>
                                    <p:animEffect transition="out" filter="fade">
                                      <p:cBhvr>
                                        <p:cTn id="369" dur="3000"/>
                                        <p:tgtEl>
                                          <p:spTgt spid="3"/>
                                        </p:tgtEl>
                                      </p:cBhvr>
                                    </p:animEffect>
                                    <p:anim calcmode="lin" valueType="num">
                                      <p:cBhvr>
                                        <p:cTn id="370" dur="3000"/>
                                        <p:tgtEl>
                                          <p:spTgt spid="3"/>
                                        </p:tgtEl>
                                        <p:attrNameLst>
                                          <p:attrName>style.rotation</p:attrName>
                                        </p:attrNameLst>
                                      </p:cBhvr>
                                      <p:tavLst>
                                        <p:tav tm="0">
                                          <p:val>
                                            <p:fltVal val="0"/>
                                          </p:val>
                                        </p:tav>
                                        <p:tav tm="100000">
                                          <p:val>
                                            <p:fltVal val="720"/>
                                          </p:val>
                                        </p:tav>
                                      </p:tavLst>
                                    </p:anim>
                                    <p:anim calcmode="lin" valueType="num">
                                      <p:cBhvr>
                                        <p:cTn id="371" dur="3000"/>
                                        <p:tgtEl>
                                          <p:spTgt spid="3"/>
                                        </p:tgtEl>
                                        <p:attrNameLst>
                                          <p:attrName>ppt_h</p:attrName>
                                        </p:attrNameLst>
                                      </p:cBhvr>
                                      <p:tavLst>
                                        <p:tav tm="0">
                                          <p:val>
                                            <p:strVal val="ppt_h"/>
                                          </p:val>
                                        </p:tav>
                                        <p:tav tm="100000">
                                          <p:val>
                                            <p:fltVal val="0"/>
                                          </p:val>
                                        </p:tav>
                                      </p:tavLst>
                                    </p:anim>
                                    <p:anim calcmode="lin" valueType="num">
                                      <p:cBhvr>
                                        <p:cTn id="372" dur="3000"/>
                                        <p:tgtEl>
                                          <p:spTgt spid="3"/>
                                        </p:tgtEl>
                                        <p:attrNameLst>
                                          <p:attrName>ppt_w</p:attrName>
                                        </p:attrNameLst>
                                      </p:cBhvr>
                                      <p:tavLst>
                                        <p:tav tm="0">
                                          <p:val>
                                            <p:strVal val="ppt_w"/>
                                          </p:val>
                                        </p:tav>
                                        <p:tav tm="100000">
                                          <p:val>
                                            <p:fltVal val="0"/>
                                          </p:val>
                                        </p:tav>
                                      </p:tavLst>
                                    </p:anim>
                                    <p:set>
                                      <p:cBhvr>
                                        <p:cTn id="373" dur="1" fill="hold">
                                          <p:stCondLst>
                                            <p:cond delay="2999"/>
                                          </p:stCondLst>
                                        </p:cTn>
                                        <p:tgtEl>
                                          <p:spTgt spid="3"/>
                                        </p:tgtEl>
                                        <p:attrNameLst>
                                          <p:attrName>style.visibility</p:attrName>
                                        </p:attrNameLst>
                                      </p:cBhvr>
                                      <p:to>
                                        <p:strVal val="hidden"/>
                                      </p:to>
                                    </p:set>
                                  </p:childTnLst>
                                </p:cTn>
                              </p:par>
                              <p:par>
                                <p:cTn id="374" presetID="35" presetClass="exit" presetSubtype="0" fill="hold" grpId="5" nodeType="withEffect">
                                  <p:stCondLst>
                                    <p:cond delay="0"/>
                                  </p:stCondLst>
                                  <p:childTnLst>
                                    <p:animEffect transition="out" filter="fade">
                                      <p:cBhvr>
                                        <p:cTn id="375" dur="3000"/>
                                        <p:tgtEl>
                                          <p:spTgt spid="4"/>
                                        </p:tgtEl>
                                      </p:cBhvr>
                                    </p:animEffect>
                                    <p:anim calcmode="lin" valueType="num">
                                      <p:cBhvr>
                                        <p:cTn id="376" dur="3000"/>
                                        <p:tgtEl>
                                          <p:spTgt spid="4"/>
                                        </p:tgtEl>
                                        <p:attrNameLst>
                                          <p:attrName>style.rotation</p:attrName>
                                        </p:attrNameLst>
                                      </p:cBhvr>
                                      <p:tavLst>
                                        <p:tav tm="0">
                                          <p:val>
                                            <p:fltVal val="0"/>
                                          </p:val>
                                        </p:tav>
                                        <p:tav tm="100000">
                                          <p:val>
                                            <p:fltVal val="720"/>
                                          </p:val>
                                        </p:tav>
                                      </p:tavLst>
                                    </p:anim>
                                    <p:anim calcmode="lin" valueType="num">
                                      <p:cBhvr>
                                        <p:cTn id="377" dur="3000"/>
                                        <p:tgtEl>
                                          <p:spTgt spid="4"/>
                                        </p:tgtEl>
                                        <p:attrNameLst>
                                          <p:attrName>ppt_h</p:attrName>
                                        </p:attrNameLst>
                                      </p:cBhvr>
                                      <p:tavLst>
                                        <p:tav tm="0">
                                          <p:val>
                                            <p:strVal val="ppt_h"/>
                                          </p:val>
                                        </p:tav>
                                        <p:tav tm="100000">
                                          <p:val>
                                            <p:fltVal val="0"/>
                                          </p:val>
                                        </p:tav>
                                      </p:tavLst>
                                    </p:anim>
                                    <p:anim calcmode="lin" valueType="num">
                                      <p:cBhvr>
                                        <p:cTn id="378" dur="3000"/>
                                        <p:tgtEl>
                                          <p:spTgt spid="4"/>
                                        </p:tgtEl>
                                        <p:attrNameLst>
                                          <p:attrName>ppt_w</p:attrName>
                                        </p:attrNameLst>
                                      </p:cBhvr>
                                      <p:tavLst>
                                        <p:tav tm="0">
                                          <p:val>
                                            <p:strVal val="ppt_w"/>
                                          </p:val>
                                        </p:tav>
                                        <p:tav tm="100000">
                                          <p:val>
                                            <p:fltVal val="0"/>
                                          </p:val>
                                        </p:tav>
                                      </p:tavLst>
                                    </p:anim>
                                    <p:set>
                                      <p:cBhvr>
                                        <p:cTn id="379" dur="1" fill="hold">
                                          <p:stCondLst>
                                            <p:cond delay="2999"/>
                                          </p:stCondLst>
                                        </p:cTn>
                                        <p:tgtEl>
                                          <p:spTgt spid="4"/>
                                        </p:tgtEl>
                                        <p:attrNameLst>
                                          <p:attrName>style.visibility</p:attrName>
                                        </p:attrNameLst>
                                      </p:cBhvr>
                                      <p:to>
                                        <p:strVal val="hidden"/>
                                      </p:to>
                                    </p:set>
                                  </p:childTnLst>
                                </p:cTn>
                              </p:par>
                              <p:par>
                                <p:cTn id="380" presetID="35" presetClass="exit" presetSubtype="0" fill="hold" grpId="5" nodeType="withEffect">
                                  <p:stCondLst>
                                    <p:cond delay="0"/>
                                  </p:stCondLst>
                                  <p:childTnLst>
                                    <p:animEffect transition="out" filter="fade">
                                      <p:cBhvr>
                                        <p:cTn id="381" dur="3000"/>
                                        <p:tgtEl>
                                          <p:spTgt spid="5"/>
                                        </p:tgtEl>
                                      </p:cBhvr>
                                    </p:animEffect>
                                    <p:anim calcmode="lin" valueType="num">
                                      <p:cBhvr>
                                        <p:cTn id="382" dur="3000"/>
                                        <p:tgtEl>
                                          <p:spTgt spid="5"/>
                                        </p:tgtEl>
                                        <p:attrNameLst>
                                          <p:attrName>style.rotation</p:attrName>
                                        </p:attrNameLst>
                                      </p:cBhvr>
                                      <p:tavLst>
                                        <p:tav tm="0">
                                          <p:val>
                                            <p:fltVal val="0"/>
                                          </p:val>
                                        </p:tav>
                                        <p:tav tm="100000">
                                          <p:val>
                                            <p:fltVal val="720"/>
                                          </p:val>
                                        </p:tav>
                                      </p:tavLst>
                                    </p:anim>
                                    <p:anim calcmode="lin" valueType="num">
                                      <p:cBhvr>
                                        <p:cTn id="383" dur="3000"/>
                                        <p:tgtEl>
                                          <p:spTgt spid="5"/>
                                        </p:tgtEl>
                                        <p:attrNameLst>
                                          <p:attrName>ppt_h</p:attrName>
                                        </p:attrNameLst>
                                      </p:cBhvr>
                                      <p:tavLst>
                                        <p:tav tm="0">
                                          <p:val>
                                            <p:strVal val="ppt_h"/>
                                          </p:val>
                                        </p:tav>
                                        <p:tav tm="100000">
                                          <p:val>
                                            <p:fltVal val="0"/>
                                          </p:val>
                                        </p:tav>
                                      </p:tavLst>
                                    </p:anim>
                                    <p:anim calcmode="lin" valueType="num">
                                      <p:cBhvr>
                                        <p:cTn id="384" dur="3000"/>
                                        <p:tgtEl>
                                          <p:spTgt spid="5"/>
                                        </p:tgtEl>
                                        <p:attrNameLst>
                                          <p:attrName>ppt_w</p:attrName>
                                        </p:attrNameLst>
                                      </p:cBhvr>
                                      <p:tavLst>
                                        <p:tav tm="0">
                                          <p:val>
                                            <p:strVal val="ppt_w"/>
                                          </p:val>
                                        </p:tav>
                                        <p:tav tm="100000">
                                          <p:val>
                                            <p:fltVal val="0"/>
                                          </p:val>
                                        </p:tav>
                                      </p:tavLst>
                                    </p:anim>
                                    <p:set>
                                      <p:cBhvr>
                                        <p:cTn id="385" dur="1" fill="hold">
                                          <p:stCondLst>
                                            <p:cond delay="2999"/>
                                          </p:stCondLst>
                                        </p:cTn>
                                        <p:tgtEl>
                                          <p:spTgt spid="5"/>
                                        </p:tgtEl>
                                        <p:attrNameLst>
                                          <p:attrName>style.visibility</p:attrName>
                                        </p:attrNameLst>
                                      </p:cBhvr>
                                      <p:to>
                                        <p:strVal val="hidden"/>
                                      </p:to>
                                    </p:set>
                                  </p:childTnLst>
                                </p:cTn>
                              </p:par>
                              <p:par>
                                <p:cTn id="386" presetID="35" presetClass="exit" presetSubtype="0" fill="hold" grpId="5" nodeType="withEffect">
                                  <p:stCondLst>
                                    <p:cond delay="0"/>
                                  </p:stCondLst>
                                  <p:childTnLst>
                                    <p:animEffect transition="out" filter="fade">
                                      <p:cBhvr>
                                        <p:cTn id="387" dur="3000"/>
                                        <p:tgtEl>
                                          <p:spTgt spid="6"/>
                                        </p:tgtEl>
                                      </p:cBhvr>
                                    </p:animEffect>
                                    <p:anim calcmode="lin" valueType="num">
                                      <p:cBhvr>
                                        <p:cTn id="388" dur="3000"/>
                                        <p:tgtEl>
                                          <p:spTgt spid="6"/>
                                        </p:tgtEl>
                                        <p:attrNameLst>
                                          <p:attrName>style.rotation</p:attrName>
                                        </p:attrNameLst>
                                      </p:cBhvr>
                                      <p:tavLst>
                                        <p:tav tm="0">
                                          <p:val>
                                            <p:fltVal val="0"/>
                                          </p:val>
                                        </p:tav>
                                        <p:tav tm="100000">
                                          <p:val>
                                            <p:fltVal val="720"/>
                                          </p:val>
                                        </p:tav>
                                      </p:tavLst>
                                    </p:anim>
                                    <p:anim calcmode="lin" valueType="num">
                                      <p:cBhvr>
                                        <p:cTn id="389" dur="3000"/>
                                        <p:tgtEl>
                                          <p:spTgt spid="6"/>
                                        </p:tgtEl>
                                        <p:attrNameLst>
                                          <p:attrName>ppt_h</p:attrName>
                                        </p:attrNameLst>
                                      </p:cBhvr>
                                      <p:tavLst>
                                        <p:tav tm="0">
                                          <p:val>
                                            <p:strVal val="ppt_h"/>
                                          </p:val>
                                        </p:tav>
                                        <p:tav tm="100000">
                                          <p:val>
                                            <p:fltVal val="0"/>
                                          </p:val>
                                        </p:tav>
                                      </p:tavLst>
                                    </p:anim>
                                    <p:anim calcmode="lin" valueType="num">
                                      <p:cBhvr>
                                        <p:cTn id="390" dur="3000"/>
                                        <p:tgtEl>
                                          <p:spTgt spid="6"/>
                                        </p:tgtEl>
                                        <p:attrNameLst>
                                          <p:attrName>ppt_w</p:attrName>
                                        </p:attrNameLst>
                                      </p:cBhvr>
                                      <p:tavLst>
                                        <p:tav tm="0">
                                          <p:val>
                                            <p:strVal val="ppt_w"/>
                                          </p:val>
                                        </p:tav>
                                        <p:tav tm="100000">
                                          <p:val>
                                            <p:fltVal val="0"/>
                                          </p:val>
                                        </p:tav>
                                      </p:tavLst>
                                    </p:anim>
                                    <p:set>
                                      <p:cBhvr>
                                        <p:cTn id="391" dur="1" fill="hold">
                                          <p:stCondLst>
                                            <p:cond delay="2999"/>
                                          </p:stCondLst>
                                        </p:cTn>
                                        <p:tgtEl>
                                          <p:spTgt spid="6"/>
                                        </p:tgtEl>
                                        <p:attrNameLst>
                                          <p:attrName>style.visibility</p:attrName>
                                        </p:attrNameLst>
                                      </p:cBhvr>
                                      <p:to>
                                        <p:strVal val="hidden"/>
                                      </p:to>
                                    </p:set>
                                  </p:childTnLst>
                                </p:cTn>
                              </p:par>
                              <p:par>
                                <p:cTn id="392" presetID="35" presetClass="exit" presetSubtype="0" fill="hold" grpId="5" nodeType="withEffect">
                                  <p:stCondLst>
                                    <p:cond delay="0"/>
                                  </p:stCondLst>
                                  <p:childTnLst>
                                    <p:animEffect transition="out" filter="fade">
                                      <p:cBhvr>
                                        <p:cTn id="393" dur="3000"/>
                                        <p:tgtEl>
                                          <p:spTgt spid="7"/>
                                        </p:tgtEl>
                                      </p:cBhvr>
                                    </p:animEffect>
                                    <p:anim calcmode="lin" valueType="num">
                                      <p:cBhvr>
                                        <p:cTn id="394" dur="3000"/>
                                        <p:tgtEl>
                                          <p:spTgt spid="7"/>
                                        </p:tgtEl>
                                        <p:attrNameLst>
                                          <p:attrName>style.rotation</p:attrName>
                                        </p:attrNameLst>
                                      </p:cBhvr>
                                      <p:tavLst>
                                        <p:tav tm="0">
                                          <p:val>
                                            <p:fltVal val="0"/>
                                          </p:val>
                                        </p:tav>
                                        <p:tav tm="100000">
                                          <p:val>
                                            <p:fltVal val="720"/>
                                          </p:val>
                                        </p:tav>
                                      </p:tavLst>
                                    </p:anim>
                                    <p:anim calcmode="lin" valueType="num">
                                      <p:cBhvr>
                                        <p:cTn id="395" dur="3000"/>
                                        <p:tgtEl>
                                          <p:spTgt spid="7"/>
                                        </p:tgtEl>
                                        <p:attrNameLst>
                                          <p:attrName>ppt_h</p:attrName>
                                        </p:attrNameLst>
                                      </p:cBhvr>
                                      <p:tavLst>
                                        <p:tav tm="0">
                                          <p:val>
                                            <p:strVal val="ppt_h"/>
                                          </p:val>
                                        </p:tav>
                                        <p:tav tm="100000">
                                          <p:val>
                                            <p:fltVal val="0"/>
                                          </p:val>
                                        </p:tav>
                                      </p:tavLst>
                                    </p:anim>
                                    <p:anim calcmode="lin" valueType="num">
                                      <p:cBhvr>
                                        <p:cTn id="396" dur="3000"/>
                                        <p:tgtEl>
                                          <p:spTgt spid="7"/>
                                        </p:tgtEl>
                                        <p:attrNameLst>
                                          <p:attrName>ppt_w</p:attrName>
                                        </p:attrNameLst>
                                      </p:cBhvr>
                                      <p:tavLst>
                                        <p:tav tm="0">
                                          <p:val>
                                            <p:strVal val="ppt_w"/>
                                          </p:val>
                                        </p:tav>
                                        <p:tav tm="100000">
                                          <p:val>
                                            <p:fltVal val="0"/>
                                          </p:val>
                                        </p:tav>
                                      </p:tavLst>
                                    </p:anim>
                                    <p:set>
                                      <p:cBhvr>
                                        <p:cTn id="397" dur="1" fill="hold">
                                          <p:stCondLst>
                                            <p:cond delay="2999"/>
                                          </p:stCondLst>
                                        </p:cTn>
                                        <p:tgtEl>
                                          <p:spTgt spid="7"/>
                                        </p:tgtEl>
                                        <p:attrNameLst>
                                          <p:attrName>style.visibility</p:attrName>
                                        </p:attrNameLst>
                                      </p:cBhvr>
                                      <p:to>
                                        <p:strVal val="hidden"/>
                                      </p:to>
                                    </p:set>
                                  </p:childTnLst>
                                </p:cTn>
                              </p:par>
                              <p:par>
                                <p:cTn id="398" presetID="35" presetClass="exit" presetSubtype="0" fill="hold" grpId="5" nodeType="withEffect">
                                  <p:stCondLst>
                                    <p:cond delay="0"/>
                                  </p:stCondLst>
                                  <p:childTnLst>
                                    <p:animEffect transition="out" filter="fade">
                                      <p:cBhvr>
                                        <p:cTn id="399" dur="3000"/>
                                        <p:tgtEl>
                                          <p:spTgt spid="8"/>
                                        </p:tgtEl>
                                      </p:cBhvr>
                                    </p:animEffect>
                                    <p:anim calcmode="lin" valueType="num">
                                      <p:cBhvr>
                                        <p:cTn id="400" dur="3000"/>
                                        <p:tgtEl>
                                          <p:spTgt spid="8"/>
                                        </p:tgtEl>
                                        <p:attrNameLst>
                                          <p:attrName>style.rotation</p:attrName>
                                        </p:attrNameLst>
                                      </p:cBhvr>
                                      <p:tavLst>
                                        <p:tav tm="0">
                                          <p:val>
                                            <p:fltVal val="0"/>
                                          </p:val>
                                        </p:tav>
                                        <p:tav tm="100000">
                                          <p:val>
                                            <p:fltVal val="720"/>
                                          </p:val>
                                        </p:tav>
                                      </p:tavLst>
                                    </p:anim>
                                    <p:anim calcmode="lin" valueType="num">
                                      <p:cBhvr>
                                        <p:cTn id="401" dur="3000"/>
                                        <p:tgtEl>
                                          <p:spTgt spid="8"/>
                                        </p:tgtEl>
                                        <p:attrNameLst>
                                          <p:attrName>ppt_h</p:attrName>
                                        </p:attrNameLst>
                                      </p:cBhvr>
                                      <p:tavLst>
                                        <p:tav tm="0">
                                          <p:val>
                                            <p:strVal val="ppt_h"/>
                                          </p:val>
                                        </p:tav>
                                        <p:tav tm="100000">
                                          <p:val>
                                            <p:fltVal val="0"/>
                                          </p:val>
                                        </p:tav>
                                      </p:tavLst>
                                    </p:anim>
                                    <p:anim calcmode="lin" valueType="num">
                                      <p:cBhvr>
                                        <p:cTn id="402" dur="3000"/>
                                        <p:tgtEl>
                                          <p:spTgt spid="8"/>
                                        </p:tgtEl>
                                        <p:attrNameLst>
                                          <p:attrName>ppt_w</p:attrName>
                                        </p:attrNameLst>
                                      </p:cBhvr>
                                      <p:tavLst>
                                        <p:tav tm="0">
                                          <p:val>
                                            <p:strVal val="ppt_w"/>
                                          </p:val>
                                        </p:tav>
                                        <p:tav tm="100000">
                                          <p:val>
                                            <p:fltVal val="0"/>
                                          </p:val>
                                        </p:tav>
                                      </p:tavLst>
                                    </p:anim>
                                    <p:set>
                                      <p:cBhvr>
                                        <p:cTn id="403" dur="1" fill="hold">
                                          <p:stCondLst>
                                            <p:cond delay="2999"/>
                                          </p:stCondLst>
                                        </p:cTn>
                                        <p:tgtEl>
                                          <p:spTgt spid="8"/>
                                        </p:tgtEl>
                                        <p:attrNameLst>
                                          <p:attrName>style.visibility</p:attrName>
                                        </p:attrNameLst>
                                      </p:cBhvr>
                                      <p:to>
                                        <p:strVal val="hidden"/>
                                      </p:to>
                                    </p:set>
                                  </p:childTnLst>
                                </p:cTn>
                              </p:par>
                              <p:par>
                                <p:cTn id="404" presetID="35" presetClass="exit" presetSubtype="0" fill="hold" grpId="5" nodeType="withEffect">
                                  <p:stCondLst>
                                    <p:cond delay="0"/>
                                  </p:stCondLst>
                                  <p:childTnLst>
                                    <p:animEffect transition="out" filter="fade">
                                      <p:cBhvr>
                                        <p:cTn id="405" dur="3000"/>
                                        <p:tgtEl>
                                          <p:spTgt spid="9"/>
                                        </p:tgtEl>
                                      </p:cBhvr>
                                    </p:animEffect>
                                    <p:anim calcmode="lin" valueType="num">
                                      <p:cBhvr>
                                        <p:cTn id="406" dur="3000"/>
                                        <p:tgtEl>
                                          <p:spTgt spid="9"/>
                                        </p:tgtEl>
                                        <p:attrNameLst>
                                          <p:attrName>style.rotation</p:attrName>
                                        </p:attrNameLst>
                                      </p:cBhvr>
                                      <p:tavLst>
                                        <p:tav tm="0">
                                          <p:val>
                                            <p:fltVal val="0"/>
                                          </p:val>
                                        </p:tav>
                                        <p:tav tm="100000">
                                          <p:val>
                                            <p:fltVal val="720"/>
                                          </p:val>
                                        </p:tav>
                                      </p:tavLst>
                                    </p:anim>
                                    <p:anim calcmode="lin" valueType="num">
                                      <p:cBhvr>
                                        <p:cTn id="407" dur="3000"/>
                                        <p:tgtEl>
                                          <p:spTgt spid="9"/>
                                        </p:tgtEl>
                                        <p:attrNameLst>
                                          <p:attrName>ppt_h</p:attrName>
                                        </p:attrNameLst>
                                      </p:cBhvr>
                                      <p:tavLst>
                                        <p:tav tm="0">
                                          <p:val>
                                            <p:strVal val="ppt_h"/>
                                          </p:val>
                                        </p:tav>
                                        <p:tav tm="100000">
                                          <p:val>
                                            <p:fltVal val="0"/>
                                          </p:val>
                                        </p:tav>
                                      </p:tavLst>
                                    </p:anim>
                                    <p:anim calcmode="lin" valueType="num">
                                      <p:cBhvr>
                                        <p:cTn id="408" dur="3000"/>
                                        <p:tgtEl>
                                          <p:spTgt spid="9"/>
                                        </p:tgtEl>
                                        <p:attrNameLst>
                                          <p:attrName>ppt_w</p:attrName>
                                        </p:attrNameLst>
                                      </p:cBhvr>
                                      <p:tavLst>
                                        <p:tav tm="0">
                                          <p:val>
                                            <p:strVal val="ppt_w"/>
                                          </p:val>
                                        </p:tav>
                                        <p:tav tm="100000">
                                          <p:val>
                                            <p:fltVal val="0"/>
                                          </p:val>
                                        </p:tav>
                                      </p:tavLst>
                                    </p:anim>
                                    <p:set>
                                      <p:cBhvr>
                                        <p:cTn id="409" dur="1" fill="hold">
                                          <p:stCondLst>
                                            <p:cond delay="2999"/>
                                          </p:stCondLst>
                                        </p:cTn>
                                        <p:tgtEl>
                                          <p:spTgt spid="9"/>
                                        </p:tgtEl>
                                        <p:attrNameLst>
                                          <p:attrName>style.visibility</p:attrName>
                                        </p:attrNameLst>
                                      </p:cBhvr>
                                      <p:to>
                                        <p:strVal val="hidden"/>
                                      </p:to>
                                    </p:set>
                                  </p:childTnLst>
                                </p:cTn>
                              </p:par>
                              <p:par>
                                <p:cTn id="410" presetID="35" presetClass="exit" presetSubtype="0" fill="hold" grpId="5" nodeType="withEffect">
                                  <p:stCondLst>
                                    <p:cond delay="0"/>
                                  </p:stCondLst>
                                  <p:childTnLst>
                                    <p:animEffect transition="out" filter="fade">
                                      <p:cBhvr>
                                        <p:cTn id="411" dur="3000"/>
                                        <p:tgtEl>
                                          <p:spTgt spid="10"/>
                                        </p:tgtEl>
                                      </p:cBhvr>
                                    </p:animEffect>
                                    <p:anim calcmode="lin" valueType="num">
                                      <p:cBhvr>
                                        <p:cTn id="412" dur="3000"/>
                                        <p:tgtEl>
                                          <p:spTgt spid="10"/>
                                        </p:tgtEl>
                                        <p:attrNameLst>
                                          <p:attrName>style.rotation</p:attrName>
                                        </p:attrNameLst>
                                      </p:cBhvr>
                                      <p:tavLst>
                                        <p:tav tm="0">
                                          <p:val>
                                            <p:fltVal val="0"/>
                                          </p:val>
                                        </p:tav>
                                        <p:tav tm="100000">
                                          <p:val>
                                            <p:fltVal val="720"/>
                                          </p:val>
                                        </p:tav>
                                      </p:tavLst>
                                    </p:anim>
                                    <p:anim calcmode="lin" valueType="num">
                                      <p:cBhvr>
                                        <p:cTn id="413" dur="3000"/>
                                        <p:tgtEl>
                                          <p:spTgt spid="10"/>
                                        </p:tgtEl>
                                        <p:attrNameLst>
                                          <p:attrName>ppt_h</p:attrName>
                                        </p:attrNameLst>
                                      </p:cBhvr>
                                      <p:tavLst>
                                        <p:tav tm="0">
                                          <p:val>
                                            <p:strVal val="ppt_h"/>
                                          </p:val>
                                        </p:tav>
                                        <p:tav tm="100000">
                                          <p:val>
                                            <p:fltVal val="0"/>
                                          </p:val>
                                        </p:tav>
                                      </p:tavLst>
                                    </p:anim>
                                    <p:anim calcmode="lin" valueType="num">
                                      <p:cBhvr>
                                        <p:cTn id="414" dur="3000"/>
                                        <p:tgtEl>
                                          <p:spTgt spid="10"/>
                                        </p:tgtEl>
                                        <p:attrNameLst>
                                          <p:attrName>ppt_w</p:attrName>
                                        </p:attrNameLst>
                                      </p:cBhvr>
                                      <p:tavLst>
                                        <p:tav tm="0">
                                          <p:val>
                                            <p:strVal val="ppt_w"/>
                                          </p:val>
                                        </p:tav>
                                        <p:tav tm="100000">
                                          <p:val>
                                            <p:fltVal val="0"/>
                                          </p:val>
                                        </p:tav>
                                      </p:tavLst>
                                    </p:anim>
                                    <p:set>
                                      <p:cBhvr>
                                        <p:cTn id="415" dur="1" fill="hold">
                                          <p:stCondLst>
                                            <p:cond delay="2999"/>
                                          </p:stCondLst>
                                        </p:cTn>
                                        <p:tgtEl>
                                          <p:spTgt spid="10"/>
                                        </p:tgtEl>
                                        <p:attrNameLst>
                                          <p:attrName>style.visibility</p:attrName>
                                        </p:attrNameLst>
                                      </p:cBhvr>
                                      <p:to>
                                        <p:strVal val="hidden"/>
                                      </p:to>
                                    </p:set>
                                  </p:childTnLst>
                                </p:cTn>
                              </p:par>
                              <p:par>
                                <p:cTn id="416" presetID="35" presetClass="exit" presetSubtype="0" fill="hold" grpId="5" nodeType="withEffect">
                                  <p:stCondLst>
                                    <p:cond delay="0"/>
                                  </p:stCondLst>
                                  <p:childTnLst>
                                    <p:animEffect transition="out" filter="fade">
                                      <p:cBhvr>
                                        <p:cTn id="417" dur="3000"/>
                                        <p:tgtEl>
                                          <p:spTgt spid="11"/>
                                        </p:tgtEl>
                                      </p:cBhvr>
                                    </p:animEffect>
                                    <p:anim calcmode="lin" valueType="num">
                                      <p:cBhvr>
                                        <p:cTn id="418" dur="3000"/>
                                        <p:tgtEl>
                                          <p:spTgt spid="11"/>
                                        </p:tgtEl>
                                        <p:attrNameLst>
                                          <p:attrName>style.rotation</p:attrName>
                                        </p:attrNameLst>
                                      </p:cBhvr>
                                      <p:tavLst>
                                        <p:tav tm="0">
                                          <p:val>
                                            <p:fltVal val="0"/>
                                          </p:val>
                                        </p:tav>
                                        <p:tav tm="100000">
                                          <p:val>
                                            <p:fltVal val="720"/>
                                          </p:val>
                                        </p:tav>
                                      </p:tavLst>
                                    </p:anim>
                                    <p:anim calcmode="lin" valueType="num">
                                      <p:cBhvr>
                                        <p:cTn id="419" dur="3000"/>
                                        <p:tgtEl>
                                          <p:spTgt spid="11"/>
                                        </p:tgtEl>
                                        <p:attrNameLst>
                                          <p:attrName>ppt_h</p:attrName>
                                        </p:attrNameLst>
                                      </p:cBhvr>
                                      <p:tavLst>
                                        <p:tav tm="0">
                                          <p:val>
                                            <p:strVal val="ppt_h"/>
                                          </p:val>
                                        </p:tav>
                                        <p:tav tm="100000">
                                          <p:val>
                                            <p:fltVal val="0"/>
                                          </p:val>
                                        </p:tav>
                                      </p:tavLst>
                                    </p:anim>
                                    <p:anim calcmode="lin" valueType="num">
                                      <p:cBhvr>
                                        <p:cTn id="420" dur="3000"/>
                                        <p:tgtEl>
                                          <p:spTgt spid="11"/>
                                        </p:tgtEl>
                                        <p:attrNameLst>
                                          <p:attrName>ppt_w</p:attrName>
                                        </p:attrNameLst>
                                      </p:cBhvr>
                                      <p:tavLst>
                                        <p:tav tm="0">
                                          <p:val>
                                            <p:strVal val="ppt_w"/>
                                          </p:val>
                                        </p:tav>
                                        <p:tav tm="100000">
                                          <p:val>
                                            <p:fltVal val="0"/>
                                          </p:val>
                                        </p:tav>
                                      </p:tavLst>
                                    </p:anim>
                                    <p:set>
                                      <p:cBhvr>
                                        <p:cTn id="421" dur="1" fill="hold">
                                          <p:stCondLst>
                                            <p:cond delay="2999"/>
                                          </p:stCondLst>
                                        </p:cTn>
                                        <p:tgtEl>
                                          <p:spTgt spid="11"/>
                                        </p:tgtEl>
                                        <p:attrNameLst>
                                          <p:attrName>style.visibility</p:attrName>
                                        </p:attrNameLst>
                                      </p:cBhvr>
                                      <p:to>
                                        <p:strVal val="hidden"/>
                                      </p:to>
                                    </p:set>
                                  </p:childTnLst>
                                </p:cTn>
                              </p:par>
                              <p:par>
                                <p:cTn id="422" presetID="35" presetClass="exit" presetSubtype="0" fill="hold" grpId="5" nodeType="withEffect">
                                  <p:stCondLst>
                                    <p:cond delay="0"/>
                                  </p:stCondLst>
                                  <p:childTnLst>
                                    <p:animEffect transition="out" filter="fade">
                                      <p:cBhvr>
                                        <p:cTn id="423" dur="3000"/>
                                        <p:tgtEl>
                                          <p:spTgt spid="12"/>
                                        </p:tgtEl>
                                      </p:cBhvr>
                                    </p:animEffect>
                                    <p:anim calcmode="lin" valueType="num">
                                      <p:cBhvr>
                                        <p:cTn id="424" dur="3000"/>
                                        <p:tgtEl>
                                          <p:spTgt spid="12"/>
                                        </p:tgtEl>
                                        <p:attrNameLst>
                                          <p:attrName>style.rotation</p:attrName>
                                        </p:attrNameLst>
                                      </p:cBhvr>
                                      <p:tavLst>
                                        <p:tav tm="0">
                                          <p:val>
                                            <p:fltVal val="0"/>
                                          </p:val>
                                        </p:tav>
                                        <p:tav tm="100000">
                                          <p:val>
                                            <p:fltVal val="720"/>
                                          </p:val>
                                        </p:tav>
                                      </p:tavLst>
                                    </p:anim>
                                    <p:anim calcmode="lin" valueType="num">
                                      <p:cBhvr>
                                        <p:cTn id="425" dur="3000"/>
                                        <p:tgtEl>
                                          <p:spTgt spid="12"/>
                                        </p:tgtEl>
                                        <p:attrNameLst>
                                          <p:attrName>ppt_h</p:attrName>
                                        </p:attrNameLst>
                                      </p:cBhvr>
                                      <p:tavLst>
                                        <p:tav tm="0">
                                          <p:val>
                                            <p:strVal val="ppt_h"/>
                                          </p:val>
                                        </p:tav>
                                        <p:tav tm="100000">
                                          <p:val>
                                            <p:fltVal val="0"/>
                                          </p:val>
                                        </p:tav>
                                      </p:tavLst>
                                    </p:anim>
                                    <p:anim calcmode="lin" valueType="num">
                                      <p:cBhvr>
                                        <p:cTn id="426" dur="3000"/>
                                        <p:tgtEl>
                                          <p:spTgt spid="12"/>
                                        </p:tgtEl>
                                        <p:attrNameLst>
                                          <p:attrName>ppt_w</p:attrName>
                                        </p:attrNameLst>
                                      </p:cBhvr>
                                      <p:tavLst>
                                        <p:tav tm="0">
                                          <p:val>
                                            <p:strVal val="ppt_w"/>
                                          </p:val>
                                        </p:tav>
                                        <p:tav tm="100000">
                                          <p:val>
                                            <p:fltVal val="0"/>
                                          </p:val>
                                        </p:tav>
                                      </p:tavLst>
                                    </p:anim>
                                    <p:set>
                                      <p:cBhvr>
                                        <p:cTn id="427" dur="1" fill="hold">
                                          <p:stCondLst>
                                            <p:cond delay="2999"/>
                                          </p:stCondLst>
                                        </p:cTn>
                                        <p:tgtEl>
                                          <p:spTgt spid="12"/>
                                        </p:tgtEl>
                                        <p:attrNameLst>
                                          <p:attrName>style.visibility</p:attrName>
                                        </p:attrNameLst>
                                      </p:cBhvr>
                                      <p:to>
                                        <p:strVal val="hidden"/>
                                      </p:to>
                                    </p:set>
                                  </p:childTnLst>
                                </p:cTn>
                              </p:par>
                              <p:par>
                                <p:cTn id="428" presetID="35" presetClass="exit" presetSubtype="0" fill="hold" grpId="5" nodeType="withEffect">
                                  <p:stCondLst>
                                    <p:cond delay="0"/>
                                  </p:stCondLst>
                                  <p:childTnLst>
                                    <p:animEffect transition="out" filter="fade">
                                      <p:cBhvr>
                                        <p:cTn id="429" dur="3000"/>
                                        <p:tgtEl>
                                          <p:spTgt spid="13"/>
                                        </p:tgtEl>
                                      </p:cBhvr>
                                    </p:animEffect>
                                    <p:anim calcmode="lin" valueType="num">
                                      <p:cBhvr>
                                        <p:cTn id="430" dur="3000"/>
                                        <p:tgtEl>
                                          <p:spTgt spid="13"/>
                                        </p:tgtEl>
                                        <p:attrNameLst>
                                          <p:attrName>style.rotation</p:attrName>
                                        </p:attrNameLst>
                                      </p:cBhvr>
                                      <p:tavLst>
                                        <p:tav tm="0">
                                          <p:val>
                                            <p:fltVal val="0"/>
                                          </p:val>
                                        </p:tav>
                                        <p:tav tm="100000">
                                          <p:val>
                                            <p:fltVal val="720"/>
                                          </p:val>
                                        </p:tav>
                                      </p:tavLst>
                                    </p:anim>
                                    <p:anim calcmode="lin" valueType="num">
                                      <p:cBhvr>
                                        <p:cTn id="431" dur="3000"/>
                                        <p:tgtEl>
                                          <p:spTgt spid="13"/>
                                        </p:tgtEl>
                                        <p:attrNameLst>
                                          <p:attrName>ppt_h</p:attrName>
                                        </p:attrNameLst>
                                      </p:cBhvr>
                                      <p:tavLst>
                                        <p:tav tm="0">
                                          <p:val>
                                            <p:strVal val="ppt_h"/>
                                          </p:val>
                                        </p:tav>
                                        <p:tav tm="100000">
                                          <p:val>
                                            <p:fltVal val="0"/>
                                          </p:val>
                                        </p:tav>
                                      </p:tavLst>
                                    </p:anim>
                                    <p:anim calcmode="lin" valueType="num">
                                      <p:cBhvr>
                                        <p:cTn id="432" dur="3000"/>
                                        <p:tgtEl>
                                          <p:spTgt spid="13"/>
                                        </p:tgtEl>
                                        <p:attrNameLst>
                                          <p:attrName>ppt_w</p:attrName>
                                        </p:attrNameLst>
                                      </p:cBhvr>
                                      <p:tavLst>
                                        <p:tav tm="0">
                                          <p:val>
                                            <p:strVal val="ppt_w"/>
                                          </p:val>
                                        </p:tav>
                                        <p:tav tm="100000">
                                          <p:val>
                                            <p:fltVal val="0"/>
                                          </p:val>
                                        </p:tav>
                                      </p:tavLst>
                                    </p:anim>
                                    <p:set>
                                      <p:cBhvr>
                                        <p:cTn id="433" dur="1" fill="hold">
                                          <p:stCondLst>
                                            <p:cond delay="2999"/>
                                          </p:stCondLst>
                                        </p:cTn>
                                        <p:tgtEl>
                                          <p:spTgt spid="13"/>
                                        </p:tgtEl>
                                        <p:attrNameLst>
                                          <p:attrName>style.visibility</p:attrName>
                                        </p:attrNameLst>
                                      </p:cBhvr>
                                      <p:to>
                                        <p:strVal val="hidden"/>
                                      </p:to>
                                    </p:set>
                                  </p:childTnLst>
                                </p:cTn>
                              </p:par>
                              <p:par>
                                <p:cTn id="434" presetID="35" presetClass="exit" presetSubtype="0" fill="hold" grpId="5" nodeType="withEffect">
                                  <p:stCondLst>
                                    <p:cond delay="0"/>
                                  </p:stCondLst>
                                  <p:childTnLst>
                                    <p:animEffect transition="out" filter="fade">
                                      <p:cBhvr>
                                        <p:cTn id="435" dur="3000"/>
                                        <p:tgtEl>
                                          <p:spTgt spid="14"/>
                                        </p:tgtEl>
                                      </p:cBhvr>
                                    </p:animEffect>
                                    <p:anim calcmode="lin" valueType="num">
                                      <p:cBhvr>
                                        <p:cTn id="436" dur="3000"/>
                                        <p:tgtEl>
                                          <p:spTgt spid="14"/>
                                        </p:tgtEl>
                                        <p:attrNameLst>
                                          <p:attrName>style.rotation</p:attrName>
                                        </p:attrNameLst>
                                      </p:cBhvr>
                                      <p:tavLst>
                                        <p:tav tm="0">
                                          <p:val>
                                            <p:fltVal val="0"/>
                                          </p:val>
                                        </p:tav>
                                        <p:tav tm="100000">
                                          <p:val>
                                            <p:fltVal val="720"/>
                                          </p:val>
                                        </p:tav>
                                      </p:tavLst>
                                    </p:anim>
                                    <p:anim calcmode="lin" valueType="num">
                                      <p:cBhvr>
                                        <p:cTn id="437" dur="3000"/>
                                        <p:tgtEl>
                                          <p:spTgt spid="14"/>
                                        </p:tgtEl>
                                        <p:attrNameLst>
                                          <p:attrName>ppt_h</p:attrName>
                                        </p:attrNameLst>
                                      </p:cBhvr>
                                      <p:tavLst>
                                        <p:tav tm="0">
                                          <p:val>
                                            <p:strVal val="ppt_h"/>
                                          </p:val>
                                        </p:tav>
                                        <p:tav tm="100000">
                                          <p:val>
                                            <p:fltVal val="0"/>
                                          </p:val>
                                        </p:tav>
                                      </p:tavLst>
                                    </p:anim>
                                    <p:anim calcmode="lin" valueType="num">
                                      <p:cBhvr>
                                        <p:cTn id="438" dur="3000"/>
                                        <p:tgtEl>
                                          <p:spTgt spid="14"/>
                                        </p:tgtEl>
                                        <p:attrNameLst>
                                          <p:attrName>ppt_w</p:attrName>
                                        </p:attrNameLst>
                                      </p:cBhvr>
                                      <p:tavLst>
                                        <p:tav tm="0">
                                          <p:val>
                                            <p:strVal val="ppt_w"/>
                                          </p:val>
                                        </p:tav>
                                        <p:tav tm="100000">
                                          <p:val>
                                            <p:fltVal val="0"/>
                                          </p:val>
                                        </p:tav>
                                      </p:tavLst>
                                    </p:anim>
                                    <p:set>
                                      <p:cBhvr>
                                        <p:cTn id="439" dur="1" fill="hold">
                                          <p:stCondLst>
                                            <p:cond delay="2999"/>
                                          </p:stCondLst>
                                        </p:cTn>
                                        <p:tgtEl>
                                          <p:spTgt spid="14"/>
                                        </p:tgtEl>
                                        <p:attrNameLst>
                                          <p:attrName>style.visibility</p:attrName>
                                        </p:attrNameLst>
                                      </p:cBhvr>
                                      <p:to>
                                        <p:strVal val="hidden"/>
                                      </p:to>
                                    </p:set>
                                  </p:childTnLst>
                                </p:cTn>
                              </p:par>
                              <p:par>
                                <p:cTn id="440" presetID="35" presetClass="exit" presetSubtype="0" fill="hold" grpId="5" nodeType="withEffect">
                                  <p:stCondLst>
                                    <p:cond delay="0"/>
                                  </p:stCondLst>
                                  <p:childTnLst>
                                    <p:animEffect transition="out" filter="fade">
                                      <p:cBhvr>
                                        <p:cTn id="441" dur="3000"/>
                                        <p:tgtEl>
                                          <p:spTgt spid="15"/>
                                        </p:tgtEl>
                                      </p:cBhvr>
                                    </p:animEffect>
                                    <p:anim calcmode="lin" valueType="num">
                                      <p:cBhvr>
                                        <p:cTn id="442" dur="3000"/>
                                        <p:tgtEl>
                                          <p:spTgt spid="15"/>
                                        </p:tgtEl>
                                        <p:attrNameLst>
                                          <p:attrName>style.rotation</p:attrName>
                                        </p:attrNameLst>
                                      </p:cBhvr>
                                      <p:tavLst>
                                        <p:tav tm="0">
                                          <p:val>
                                            <p:fltVal val="0"/>
                                          </p:val>
                                        </p:tav>
                                        <p:tav tm="100000">
                                          <p:val>
                                            <p:fltVal val="720"/>
                                          </p:val>
                                        </p:tav>
                                      </p:tavLst>
                                    </p:anim>
                                    <p:anim calcmode="lin" valueType="num">
                                      <p:cBhvr>
                                        <p:cTn id="443" dur="3000"/>
                                        <p:tgtEl>
                                          <p:spTgt spid="15"/>
                                        </p:tgtEl>
                                        <p:attrNameLst>
                                          <p:attrName>ppt_h</p:attrName>
                                        </p:attrNameLst>
                                      </p:cBhvr>
                                      <p:tavLst>
                                        <p:tav tm="0">
                                          <p:val>
                                            <p:strVal val="ppt_h"/>
                                          </p:val>
                                        </p:tav>
                                        <p:tav tm="100000">
                                          <p:val>
                                            <p:fltVal val="0"/>
                                          </p:val>
                                        </p:tav>
                                      </p:tavLst>
                                    </p:anim>
                                    <p:anim calcmode="lin" valueType="num">
                                      <p:cBhvr>
                                        <p:cTn id="444" dur="3000"/>
                                        <p:tgtEl>
                                          <p:spTgt spid="15"/>
                                        </p:tgtEl>
                                        <p:attrNameLst>
                                          <p:attrName>ppt_w</p:attrName>
                                        </p:attrNameLst>
                                      </p:cBhvr>
                                      <p:tavLst>
                                        <p:tav tm="0">
                                          <p:val>
                                            <p:strVal val="ppt_w"/>
                                          </p:val>
                                        </p:tav>
                                        <p:tav tm="100000">
                                          <p:val>
                                            <p:fltVal val="0"/>
                                          </p:val>
                                        </p:tav>
                                      </p:tavLst>
                                    </p:anim>
                                    <p:set>
                                      <p:cBhvr>
                                        <p:cTn id="445" dur="1" fill="hold">
                                          <p:stCondLst>
                                            <p:cond delay="2999"/>
                                          </p:stCondLst>
                                        </p:cTn>
                                        <p:tgtEl>
                                          <p:spTgt spid="15"/>
                                        </p:tgtEl>
                                        <p:attrNameLst>
                                          <p:attrName>style.visibility</p:attrName>
                                        </p:attrNameLst>
                                      </p:cBhvr>
                                      <p:to>
                                        <p:strVal val="hidden"/>
                                      </p:to>
                                    </p:set>
                                  </p:childTnLst>
                                </p:cTn>
                              </p:par>
                              <p:par>
                                <p:cTn id="446" presetID="35" presetClass="exit" presetSubtype="0" fill="hold" grpId="5" nodeType="withEffect">
                                  <p:stCondLst>
                                    <p:cond delay="0"/>
                                  </p:stCondLst>
                                  <p:childTnLst>
                                    <p:animEffect transition="out" filter="fade">
                                      <p:cBhvr>
                                        <p:cTn id="447" dur="3000"/>
                                        <p:tgtEl>
                                          <p:spTgt spid="16"/>
                                        </p:tgtEl>
                                      </p:cBhvr>
                                    </p:animEffect>
                                    <p:anim calcmode="lin" valueType="num">
                                      <p:cBhvr>
                                        <p:cTn id="448" dur="3000"/>
                                        <p:tgtEl>
                                          <p:spTgt spid="16"/>
                                        </p:tgtEl>
                                        <p:attrNameLst>
                                          <p:attrName>style.rotation</p:attrName>
                                        </p:attrNameLst>
                                      </p:cBhvr>
                                      <p:tavLst>
                                        <p:tav tm="0">
                                          <p:val>
                                            <p:fltVal val="0"/>
                                          </p:val>
                                        </p:tav>
                                        <p:tav tm="100000">
                                          <p:val>
                                            <p:fltVal val="720"/>
                                          </p:val>
                                        </p:tav>
                                      </p:tavLst>
                                    </p:anim>
                                    <p:anim calcmode="lin" valueType="num">
                                      <p:cBhvr>
                                        <p:cTn id="449" dur="3000"/>
                                        <p:tgtEl>
                                          <p:spTgt spid="16"/>
                                        </p:tgtEl>
                                        <p:attrNameLst>
                                          <p:attrName>ppt_h</p:attrName>
                                        </p:attrNameLst>
                                      </p:cBhvr>
                                      <p:tavLst>
                                        <p:tav tm="0">
                                          <p:val>
                                            <p:strVal val="ppt_h"/>
                                          </p:val>
                                        </p:tav>
                                        <p:tav tm="100000">
                                          <p:val>
                                            <p:fltVal val="0"/>
                                          </p:val>
                                        </p:tav>
                                      </p:tavLst>
                                    </p:anim>
                                    <p:anim calcmode="lin" valueType="num">
                                      <p:cBhvr>
                                        <p:cTn id="450" dur="3000"/>
                                        <p:tgtEl>
                                          <p:spTgt spid="16"/>
                                        </p:tgtEl>
                                        <p:attrNameLst>
                                          <p:attrName>ppt_w</p:attrName>
                                        </p:attrNameLst>
                                      </p:cBhvr>
                                      <p:tavLst>
                                        <p:tav tm="0">
                                          <p:val>
                                            <p:strVal val="ppt_w"/>
                                          </p:val>
                                        </p:tav>
                                        <p:tav tm="100000">
                                          <p:val>
                                            <p:fltVal val="0"/>
                                          </p:val>
                                        </p:tav>
                                      </p:tavLst>
                                    </p:anim>
                                    <p:set>
                                      <p:cBhvr>
                                        <p:cTn id="451" dur="1" fill="hold">
                                          <p:stCondLst>
                                            <p:cond delay="2999"/>
                                          </p:stCondLst>
                                        </p:cTn>
                                        <p:tgtEl>
                                          <p:spTgt spid="16"/>
                                        </p:tgtEl>
                                        <p:attrNameLst>
                                          <p:attrName>style.visibility</p:attrName>
                                        </p:attrNameLst>
                                      </p:cBhvr>
                                      <p:to>
                                        <p:strVal val="hidden"/>
                                      </p:to>
                                    </p:set>
                                  </p:childTnLst>
                                </p:cTn>
                              </p:par>
                              <p:par>
                                <p:cTn id="452" presetID="35" presetClass="exit" presetSubtype="0" fill="hold" grpId="5" nodeType="withEffect">
                                  <p:stCondLst>
                                    <p:cond delay="0"/>
                                  </p:stCondLst>
                                  <p:childTnLst>
                                    <p:animEffect transition="out" filter="fade">
                                      <p:cBhvr>
                                        <p:cTn id="453" dur="3000"/>
                                        <p:tgtEl>
                                          <p:spTgt spid="17"/>
                                        </p:tgtEl>
                                      </p:cBhvr>
                                    </p:animEffect>
                                    <p:anim calcmode="lin" valueType="num">
                                      <p:cBhvr>
                                        <p:cTn id="454" dur="3000"/>
                                        <p:tgtEl>
                                          <p:spTgt spid="17"/>
                                        </p:tgtEl>
                                        <p:attrNameLst>
                                          <p:attrName>style.rotation</p:attrName>
                                        </p:attrNameLst>
                                      </p:cBhvr>
                                      <p:tavLst>
                                        <p:tav tm="0">
                                          <p:val>
                                            <p:fltVal val="0"/>
                                          </p:val>
                                        </p:tav>
                                        <p:tav tm="100000">
                                          <p:val>
                                            <p:fltVal val="720"/>
                                          </p:val>
                                        </p:tav>
                                      </p:tavLst>
                                    </p:anim>
                                    <p:anim calcmode="lin" valueType="num">
                                      <p:cBhvr>
                                        <p:cTn id="455" dur="3000"/>
                                        <p:tgtEl>
                                          <p:spTgt spid="17"/>
                                        </p:tgtEl>
                                        <p:attrNameLst>
                                          <p:attrName>ppt_h</p:attrName>
                                        </p:attrNameLst>
                                      </p:cBhvr>
                                      <p:tavLst>
                                        <p:tav tm="0">
                                          <p:val>
                                            <p:strVal val="ppt_h"/>
                                          </p:val>
                                        </p:tav>
                                        <p:tav tm="100000">
                                          <p:val>
                                            <p:fltVal val="0"/>
                                          </p:val>
                                        </p:tav>
                                      </p:tavLst>
                                    </p:anim>
                                    <p:anim calcmode="lin" valueType="num">
                                      <p:cBhvr>
                                        <p:cTn id="456" dur="3000"/>
                                        <p:tgtEl>
                                          <p:spTgt spid="17"/>
                                        </p:tgtEl>
                                        <p:attrNameLst>
                                          <p:attrName>ppt_w</p:attrName>
                                        </p:attrNameLst>
                                      </p:cBhvr>
                                      <p:tavLst>
                                        <p:tav tm="0">
                                          <p:val>
                                            <p:strVal val="ppt_w"/>
                                          </p:val>
                                        </p:tav>
                                        <p:tav tm="100000">
                                          <p:val>
                                            <p:fltVal val="0"/>
                                          </p:val>
                                        </p:tav>
                                      </p:tavLst>
                                    </p:anim>
                                    <p:set>
                                      <p:cBhvr>
                                        <p:cTn id="457" dur="1" fill="hold">
                                          <p:stCondLst>
                                            <p:cond delay="2999"/>
                                          </p:stCondLst>
                                        </p:cTn>
                                        <p:tgtEl>
                                          <p:spTgt spid="17"/>
                                        </p:tgtEl>
                                        <p:attrNameLst>
                                          <p:attrName>style.visibility</p:attrName>
                                        </p:attrNameLst>
                                      </p:cBhvr>
                                      <p:to>
                                        <p:strVal val="hidden"/>
                                      </p:to>
                                    </p:set>
                                  </p:childTnLst>
                                </p:cTn>
                              </p:par>
                              <p:par>
                                <p:cTn id="458" presetID="35" presetClass="exit" presetSubtype="0" fill="hold" grpId="5" nodeType="withEffect">
                                  <p:stCondLst>
                                    <p:cond delay="0"/>
                                  </p:stCondLst>
                                  <p:childTnLst>
                                    <p:animEffect transition="out" filter="fade">
                                      <p:cBhvr>
                                        <p:cTn id="459" dur="3000"/>
                                        <p:tgtEl>
                                          <p:spTgt spid="18"/>
                                        </p:tgtEl>
                                      </p:cBhvr>
                                    </p:animEffect>
                                    <p:anim calcmode="lin" valueType="num">
                                      <p:cBhvr>
                                        <p:cTn id="460" dur="3000"/>
                                        <p:tgtEl>
                                          <p:spTgt spid="18"/>
                                        </p:tgtEl>
                                        <p:attrNameLst>
                                          <p:attrName>style.rotation</p:attrName>
                                        </p:attrNameLst>
                                      </p:cBhvr>
                                      <p:tavLst>
                                        <p:tav tm="0">
                                          <p:val>
                                            <p:fltVal val="0"/>
                                          </p:val>
                                        </p:tav>
                                        <p:tav tm="100000">
                                          <p:val>
                                            <p:fltVal val="720"/>
                                          </p:val>
                                        </p:tav>
                                      </p:tavLst>
                                    </p:anim>
                                    <p:anim calcmode="lin" valueType="num">
                                      <p:cBhvr>
                                        <p:cTn id="461" dur="3000"/>
                                        <p:tgtEl>
                                          <p:spTgt spid="18"/>
                                        </p:tgtEl>
                                        <p:attrNameLst>
                                          <p:attrName>ppt_h</p:attrName>
                                        </p:attrNameLst>
                                      </p:cBhvr>
                                      <p:tavLst>
                                        <p:tav tm="0">
                                          <p:val>
                                            <p:strVal val="ppt_h"/>
                                          </p:val>
                                        </p:tav>
                                        <p:tav tm="100000">
                                          <p:val>
                                            <p:fltVal val="0"/>
                                          </p:val>
                                        </p:tav>
                                      </p:tavLst>
                                    </p:anim>
                                    <p:anim calcmode="lin" valueType="num">
                                      <p:cBhvr>
                                        <p:cTn id="462" dur="3000"/>
                                        <p:tgtEl>
                                          <p:spTgt spid="18"/>
                                        </p:tgtEl>
                                        <p:attrNameLst>
                                          <p:attrName>ppt_w</p:attrName>
                                        </p:attrNameLst>
                                      </p:cBhvr>
                                      <p:tavLst>
                                        <p:tav tm="0">
                                          <p:val>
                                            <p:strVal val="ppt_w"/>
                                          </p:val>
                                        </p:tav>
                                        <p:tav tm="100000">
                                          <p:val>
                                            <p:fltVal val="0"/>
                                          </p:val>
                                        </p:tav>
                                      </p:tavLst>
                                    </p:anim>
                                    <p:set>
                                      <p:cBhvr>
                                        <p:cTn id="463" dur="1" fill="hold">
                                          <p:stCondLst>
                                            <p:cond delay="2999"/>
                                          </p:stCondLst>
                                        </p:cTn>
                                        <p:tgtEl>
                                          <p:spTgt spid="18"/>
                                        </p:tgtEl>
                                        <p:attrNameLst>
                                          <p:attrName>style.visibility</p:attrName>
                                        </p:attrNameLst>
                                      </p:cBhvr>
                                      <p:to>
                                        <p:strVal val="hidden"/>
                                      </p:to>
                                    </p:set>
                                  </p:childTnLst>
                                </p:cTn>
                              </p:par>
                              <p:par>
                                <p:cTn id="464" presetID="35" presetClass="exit" presetSubtype="0" fill="hold" grpId="5" nodeType="withEffect">
                                  <p:stCondLst>
                                    <p:cond delay="0"/>
                                  </p:stCondLst>
                                  <p:childTnLst>
                                    <p:animEffect transition="out" filter="fade">
                                      <p:cBhvr>
                                        <p:cTn id="465" dur="3000"/>
                                        <p:tgtEl>
                                          <p:spTgt spid="19"/>
                                        </p:tgtEl>
                                      </p:cBhvr>
                                    </p:animEffect>
                                    <p:anim calcmode="lin" valueType="num">
                                      <p:cBhvr>
                                        <p:cTn id="466" dur="3000"/>
                                        <p:tgtEl>
                                          <p:spTgt spid="19"/>
                                        </p:tgtEl>
                                        <p:attrNameLst>
                                          <p:attrName>style.rotation</p:attrName>
                                        </p:attrNameLst>
                                      </p:cBhvr>
                                      <p:tavLst>
                                        <p:tav tm="0">
                                          <p:val>
                                            <p:fltVal val="0"/>
                                          </p:val>
                                        </p:tav>
                                        <p:tav tm="100000">
                                          <p:val>
                                            <p:fltVal val="720"/>
                                          </p:val>
                                        </p:tav>
                                      </p:tavLst>
                                    </p:anim>
                                    <p:anim calcmode="lin" valueType="num">
                                      <p:cBhvr>
                                        <p:cTn id="467" dur="3000"/>
                                        <p:tgtEl>
                                          <p:spTgt spid="19"/>
                                        </p:tgtEl>
                                        <p:attrNameLst>
                                          <p:attrName>ppt_h</p:attrName>
                                        </p:attrNameLst>
                                      </p:cBhvr>
                                      <p:tavLst>
                                        <p:tav tm="0">
                                          <p:val>
                                            <p:strVal val="ppt_h"/>
                                          </p:val>
                                        </p:tav>
                                        <p:tav tm="100000">
                                          <p:val>
                                            <p:fltVal val="0"/>
                                          </p:val>
                                        </p:tav>
                                      </p:tavLst>
                                    </p:anim>
                                    <p:anim calcmode="lin" valueType="num">
                                      <p:cBhvr>
                                        <p:cTn id="468" dur="3000"/>
                                        <p:tgtEl>
                                          <p:spTgt spid="19"/>
                                        </p:tgtEl>
                                        <p:attrNameLst>
                                          <p:attrName>ppt_w</p:attrName>
                                        </p:attrNameLst>
                                      </p:cBhvr>
                                      <p:tavLst>
                                        <p:tav tm="0">
                                          <p:val>
                                            <p:strVal val="ppt_w"/>
                                          </p:val>
                                        </p:tav>
                                        <p:tav tm="100000">
                                          <p:val>
                                            <p:fltVal val="0"/>
                                          </p:val>
                                        </p:tav>
                                      </p:tavLst>
                                    </p:anim>
                                    <p:set>
                                      <p:cBhvr>
                                        <p:cTn id="469" dur="1" fill="hold">
                                          <p:stCondLst>
                                            <p:cond delay="2999"/>
                                          </p:stCondLst>
                                        </p:cTn>
                                        <p:tgtEl>
                                          <p:spTgt spid="19"/>
                                        </p:tgtEl>
                                        <p:attrNameLst>
                                          <p:attrName>style.visibility</p:attrName>
                                        </p:attrNameLst>
                                      </p:cBhvr>
                                      <p:to>
                                        <p:strVal val="hidden"/>
                                      </p:to>
                                    </p:set>
                                  </p:childTnLst>
                                </p:cTn>
                              </p:par>
                              <p:par>
                                <p:cTn id="470" presetID="35" presetClass="exit" presetSubtype="0" fill="hold" grpId="5" nodeType="withEffect">
                                  <p:stCondLst>
                                    <p:cond delay="0"/>
                                  </p:stCondLst>
                                  <p:childTnLst>
                                    <p:animEffect transition="out" filter="fade">
                                      <p:cBhvr>
                                        <p:cTn id="471" dur="3000"/>
                                        <p:tgtEl>
                                          <p:spTgt spid="20"/>
                                        </p:tgtEl>
                                      </p:cBhvr>
                                    </p:animEffect>
                                    <p:anim calcmode="lin" valueType="num">
                                      <p:cBhvr>
                                        <p:cTn id="472" dur="3000"/>
                                        <p:tgtEl>
                                          <p:spTgt spid="20"/>
                                        </p:tgtEl>
                                        <p:attrNameLst>
                                          <p:attrName>style.rotation</p:attrName>
                                        </p:attrNameLst>
                                      </p:cBhvr>
                                      <p:tavLst>
                                        <p:tav tm="0">
                                          <p:val>
                                            <p:fltVal val="0"/>
                                          </p:val>
                                        </p:tav>
                                        <p:tav tm="100000">
                                          <p:val>
                                            <p:fltVal val="720"/>
                                          </p:val>
                                        </p:tav>
                                      </p:tavLst>
                                    </p:anim>
                                    <p:anim calcmode="lin" valueType="num">
                                      <p:cBhvr>
                                        <p:cTn id="473" dur="3000"/>
                                        <p:tgtEl>
                                          <p:spTgt spid="20"/>
                                        </p:tgtEl>
                                        <p:attrNameLst>
                                          <p:attrName>ppt_h</p:attrName>
                                        </p:attrNameLst>
                                      </p:cBhvr>
                                      <p:tavLst>
                                        <p:tav tm="0">
                                          <p:val>
                                            <p:strVal val="ppt_h"/>
                                          </p:val>
                                        </p:tav>
                                        <p:tav tm="100000">
                                          <p:val>
                                            <p:fltVal val="0"/>
                                          </p:val>
                                        </p:tav>
                                      </p:tavLst>
                                    </p:anim>
                                    <p:anim calcmode="lin" valueType="num">
                                      <p:cBhvr>
                                        <p:cTn id="474" dur="3000"/>
                                        <p:tgtEl>
                                          <p:spTgt spid="20"/>
                                        </p:tgtEl>
                                        <p:attrNameLst>
                                          <p:attrName>ppt_w</p:attrName>
                                        </p:attrNameLst>
                                      </p:cBhvr>
                                      <p:tavLst>
                                        <p:tav tm="0">
                                          <p:val>
                                            <p:strVal val="ppt_w"/>
                                          </p:val>
                                        </p:tav>
                                        <p:tav tm="100000">
                                          <p:val>
                                            <p:fltVal val="0"/>
                                          </p:val>
                                        </p:tav>
                                      </p:tavLst>
                                    </p:anim>
                                    <p:set>
                                      <p:cBhvr>
                                        <p:cTn id="475" dur="1" fill="hold">
                                          <p:stCondLst>
                                            <p:cond delay="2999"/>
                                          </p:stCondLst>
                                        </p:cTn>
                                        <p:tgtEl>
                                          <p:spTgt spid="20"/>
                                        </p:tgtEl>
                                        <p:attrNameLst>
                                          <p:attrName>style.visibility</p:attrName>
                                        </p:attrNameLst>
                                      </p:cBhvr>
                                      <p:to>
                                        <p:strVal val="hidden"/>
                                      </p:to>
                                    </p:set>
                                  </p:childTnLst>
                                </p:cTn>
                              </p:par>
                              <p:par>
                                <p:cTn id="476" presetID="23" presetClass="entr" presetSubtype="288" fill="hold" nodeType="withEffect">
                                  <p:stCondLst>
                                    <p:cond delay="0"/>
                                  </p:stCondLst>
                                  <p:childTnLst>
                                    <p:set>
                                      <p:cBhvr>
                                        <p:cTn id="477" dur="1" fill="hold">
                                          <p:stCondLst>
                                            <p:cond delay="0"/>
                                          </p:stCondLst>
                                        </p:cTn>
                                        <p:tgtEl>
                                          <p:spTgt spid="2"/>
                                        </p:tgtEl>
                                        <p:attrNameLst>
                                          <p:attrName>style.visibility</p:attrName>
                                        </p:attrNameLst>
                                      </p:cBhvr>
                                      <p:to>
                                        <p:strVal val="visible"/>
                                      </p:to>
                                    </p:set>
                                    <p:anim calcmode="lin" valueType="num">
                                      <p:cBhvr>
                                        <p:cTn id="478" dur="3000" fill="hold"/>
                                        <p:tgtEl>
                                          <p:spTgt spid="2"/>
                                        </p:tgtEl>
                                        <p:attrNameLst>
                                          <p:attrName>ppt_w</p:attrName>
                                        </p:attrNameLst>
                                      </p:cBhvr>
                                      <p:tavLst>
                                        <p:tav tm="0">
                                          <p:val>
                                            <p:strVal val="4/3*#ppt_w"/>
                                          </p:val>
                                        </p:tav>
                                        <p:tav tm="100000">
                                          <p:val>
                                            <p:strVal val="#ppt_w"/>
                                          </p:val>
                                        </p:tav>
                                      </p:tavLst>
                                    </p:anim>
                                    <p:anim calcmode="lin" valueType="num">
                                      <p:cBhvr>
                                        <p:cTn id="479" dur="3000" fill="hold"/>
                                        <p:tgtEl>
                                          <p:spTgt spid="2"/>
                                        </p:tgtEl>
                                        <p:attrNameLst>
                                          <p:attrName>ppt_h</p:attrName>
                                        </p:attrNameLst>
                                      </p:cBhvr>
                                      <p:tavLst>
                                        <p:tav tm="0">
                                          <p:val>
                                            <p:strVal val="4/3*#ppt_h"/>
                                          </p:val>
                                        </p:tav>
                                        <p:tav tm="100000">
                                          <p:val>
                                            <p:strVal val="#ppt_h"/>
                                          </p:val>
                                        </p:tav>
                                      </p:tavLst>
                                    </p:anim>
                                  </p:childTnLst>
                                </p:cTn>
                              </p:par>
                              <p:par>
                                <p:cTn id="480" presetID="10" presetClass="entr" presetSubtype="0" fill="hold" nodeType="withEffect">
                                  <p:stCondLst>
                                    <p:cond delay="0"/>
                                  </p:stCondLst>
                                  <p:childTnLst>
                                    <p:set>
                                      <p:cBhvr>
                                        <p:cTn id="481" dur="1" fill="hold">
                                          <p:stCondLst>
                                            <p:cond delay="0"/>
                                          </p:stCondLst>
                                        </p:cTn>
                                        <p:tgtEl>
                                          <p:spTgt spid="2"/>
                                        </p:tgtEl>
                                        <p:attrNameLst>
                                          <p:attrName>style.visibility</p:attrName>
                                        </p:attrNameLst>
                                      </p:cBhvr>
                                      <p:to>
                                        <p:strVal val="visible"/>
                                      </p:to>
                                    </p:set>
                                    <p:animEffect transition="in" filter="fade">
                                      <p:cBhvr>
                                        <p:cTn id="48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7" name="6 Imagen" descr="svatba31.png"/>
          <p:cNvPicPr>
            <a:picLocks noChangeAspect="1"/>
          </p:cNvPicPr>
          <p:nvPr/>
        </p:nvPicPr>
        <p:blipFill>
          <a:blip r:embed="rId2"/>
          <a:stretch>
            <a:fillRect/>
          </a:stretch>
        </p:blipFill>
        <p:spPr>
          <a:xfrm>
            <a:off x="428596" y="0"/>
            <a:ext cx="8286808" cy="5143500"/>
          </a:xfrm>
          <a:prstGeom prst="rect">
            <a:avLst/>
          </a:prstGeom>
        </p:spPr>
      </p:pic>
      <p:sp>
        <p:nvSpPr>
          <p:cNvPr id="8" name="7 Rectángulo"/>
          <p:cNvSpPr/>
          <p:nvPr/>
        </p:nvSpPr>
        <p:spPr>
          <a:xfrm>
            <a:off x="0" y="0"/>
            <a:ext cx="428596" cy="5143500"/>
          </a:xfrm>
          <a:prstGeom prst="rect">
            <a:avLst/>
          </a:prstGeom>
          <a:blipFill dpi="0" rotWithShape="1">
            <a:blip r:embed="rId3">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8715404" y="0"/>
            <a:ext cx="428596" cy="5143500"/>
          </a:xfrm>
          <a:prstGeom prst="rect">
            <a:avLst/>
          </a:prstGeom>
          <a:blipFill dpi="0" rotWithShape="1">
            <a:blip r:embed="rId3">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uadroTexto"/>
          <p:cNvSpPr txBox="1"/>
          <p:nvPr/>
        </p:nvSpPr>
        <p:spPr>
          <a:xfrm>
            <a:off x="2357423" y="928676"/>
            <a:ext cx="4357717" cy="2923877"/>
          </a:xfrm>
          <a:prstGeom prst="rect">
            <a:avLst/>
          </a:prstGeom>
          <a:noFill/>
        </p:spPr>
        <p:txBody>
          <a:bodyPr wrap="square" rtlCol="0">
            <a:spAutoFit/>
          </a:bodyPr>
          <a:lstStyle/>
          <a:p>
            <a:pPr algn="ctr"/>
            <a:r>
              <a:rPr lang="es-PE" sz="2400" b="1" dirty="0" smtClean="0"/>
              <a:t>Pérdida de la autoconfianza:</a:t>
            </a:r>
            <a:r>
              <a:rPr lang="es-PE" sz="2400" dirty="0" smtClean="0"/>
              <a:t> </a:t>
            </a:r>
            <a:endParaRPr lang="es-PE" sz="2400" dirty="0" smtClean="0"/>
          </a:p>
          <a:p>
            <a:endParaRPr lang="es-PE" sz="1600" dirty="0" smtClean="0"/>
          </a:p>
          <a:p>
            <a:r>
              <a:rPr lang="es-PE" sz="1600" dirty="0" smtClean="0"/>
              <a:t>El </a:t>
            </a:r>
            <a:r>
              <a:rPr lang="es-PE" sz="1600" dirty="0" smtClean="0"/>
              <a:t>postergar como forma de vida lleva consigo el riesgo de perder la credibilidad ante nosotros mismos, sintiendo que aunque digamos que haremos una actividad en un momento determinado, en el fondo sabremos que buscaremos una excusa para no realizarla, generando emociones que no nos favorecen como frustración, pena, desconfianza y frustración.</a:t>
            </a:r>
          </a:p>
          <a:p>
            <a:endParaRPr lang="es-PE" sz="1600" dirty="0"/>
          </a:p>
        </p:txBody>
      </p:sp>
      <p:sp>
        <p:nvSpPr>
          <p:cNvPr id="6" name="5 Rectángulo"/>
          <p:cNvSpPr/>
          <p:nvPr/>
        </p:nvSpPr>
        <p:spPr>
          <a:xfrm>
            <a:off x="-214346" y="0"/>
            <a:ext cx="9572692" cy="5143500"/>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996633"/>
        </a:solidFill>
        <a:effectLst/>
      </p:bgPr>
    </p:bg>
    <p:spTree>
      <p:nvGrpSpPr>
        <p:cNvPr id="1" name=""/>
        <p:cNvGrpSpPr/>
        <p:nvPr/>
      </p:nvGrpSpPr>
      <p:grpSpPr>
        <a:xfrm>
          <a:off x="0" y="0"/>
          <a:ext cx="0" cy="0"/>
          <a:chOff x="0" y="0"/>
          <a:chExt cx="0" cy="0"/>
        </a:xfrm>
      </p:grpSpPr>
      <p:pic>
        <p:nvPicPr>
          <p:cNvPr id="2" name="1 Imagen" descr="1(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3705708">
            <a:off x="1389267" y="17546"/>
            <a:ext cx="221137" cy="3286124"/>
          </a:xfrm>
          <a:prstGeom prst="rect">
            <a:avLst/>
          </a:prstGeom>
          <a:blipFill dpi="0" rotWithShape="1">
            <a:blip r:embed="rId3" cstate="print">
              <a:duotone>
                <a:schemeClr val="accent6">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3397267">
            <a:off x="7596948" y="1926934"/>
            <a:ext cx="225801" cy="3286124"/>
          </a:xfrm>
          <a:prstGeom prst="rect">
            <a:avLst/>
          </a:prstGeom>
          <a:blipFill dpi="0" rotWithShape="1">
            <a:blip r:embed="rId4" cstate="print">
              <a:duotone>
                <a:schemeClr val="accent6">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7113357">
            <a:off x="1383622" y="1916745"/>
            <a:ext cx="228218" cy="3286124"/>
          </a:xfrm>
          <a:prstGeom prst="rect">
            <a:avLst/>
          </a:prstGeom>
          <a:blipFill dpi="0" rotWithShape="1">
            <a:blip r:embed="rId5" cstate="print">
              <a:duotone>
                <a:schemeClr val="accent6">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7113357">
            <a:off x="7541309" y="-48497"/>
            <a:ext cx="215839" cy="3286124"/>
          </a:xfrm>
          <a:prstGeom prst="rect">
            <a:avLst/>
          </a:prstGeom>
          <a:blipFill dpi="0" rotWithShape="1">
            <a:blip r:embed="rId6" cstate="print">
              <a:duotone>
                <a:schemeClr val="accent6">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3705708">
            <a:off x="2246489" y="17552"/>
            <a:ext cx="221151" cy="3286124"/>
          </a:xfrm>
          <a:prstGeom prst="rect">
            <a:avLst/>
          </a:prstGeom>
          <a:blipFill dpi="0" rotWithShape="1">
            <a:blip r:embed="rId3" cstate="print">
              <a:duotone>
                <a:schemeClr val="accent6">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7113357">
            <a:off x="2240843" y="1916739"/>
            <a:ext cx="228234" cy="3286124"/>
          </a:xfrm>
          <a:prstGeom prst="rect">
            <a:avLst/>
          </a:prstGeom>
          <a:blipFill dpi="0" rotWithShape="1">
            <a:blip r:embed="rId5" cstate="print">
              <a:duotone>
                <a:schemeClr val="accent6">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3397267">
            <a:off x="6818295" y="1938879"/>
            <a:ext cx="197192" cy="3286124"/>
          </a:xfrm>
          <a:prstGeom prst="rect">
            <a:avLst/>
          </a:prstGeom>
          <a:blipFill dpi="0" rotWithShape="1">
            <a:blip r:embed="rId7" cstate="print">
              <a:duotone>
                <a:schemeClr val="accent6">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7113357">
            <a:off x="6792155" y="-7767"/>
            <a:ext cx="145914" cy="3286124"/>
          </a:xfrm>
          <a:prstGeom prst="rect">
            <a:avLst/>
          </a:prstGeom>
          <a:blipFill dpi="0" rotWithShape="1">
            <a:blip r:embed="rId8" cstate="print">
              <a:duotone>
                <a:schemeClr val="accent6">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3397267">
            <a:off x="6032476" y="1867441"/>
            <a:ext cx="197194" cy="3286124"/>
          </a:xfrm>
          <a:prstGeom prst="rect">
            <a:avLst/>
          </a:prstGeom>
          <a:blipFill dpi="0" rotWithShape="1">
            <a:blip r:embed="rId7" cstate="print">
              <a:duotone>
                <a:schemeClr val="accent6">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7113357">
            <a:off x="6066786" y="31276"/>
            <a:ext cx="234813" cy="3286124"/>
          </a:xfrm>
          <a:prstGeom prst="rect">
            <a:avLst/>
          </a:prstGeom>
          <a:blipFill dpi="0" rotWithShape="1">
            <a:blip r:embed="rId9" cstate="print">
              <a:duotone>
                <a:schemeClr val="accent6">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3705708">
            <a:off x="3032306" y="17553"/>
            <a:ext cx="221151" cy="3286124"/>
          </a:xfrm>
          <a:prstGeom prst="rect">
            <a:avLst/>
          </a:prstGeom>
          <a:blipFill dpi="0" rotWithShape="1">
            <a:blip r:embed="rId3" cstate="print">
              <a:duotone>
                <a:schemeClr val="accent6">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7113357">
            <a:off x="3017748" y="1901741"/>
            <a:ext cx="262381" cy="3286124"/>
          </a:xfrm>
          <a:prstGeom prst="rect">
            <a:avLst/>
          </a:prstGeom>
          <a:blipFill dpi="0" rotWithShape="1">
            <a:blip r:embed="rId10" cstate="print">
              <a:duotone>
                <a:schemeClr val="accent6">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14346" y="0"/>
            <a:ext cx="9572692" cy="6572278"/>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000" fill="hold"/>
                                        <p:tgtEl>
                                          <p:spTgt spid="13"/>
                                        </p:tgtEl>
                                        <p:attrNameLst>
                                          <p:attrName>ppt_x</p:attrName>
                                        </p:attrNameLst>
                                      </p:cBhvr>
                                      <p:tavLst>
                                        <p:tav tm="0">
                                          <p:val>
                                            <p:strVal val="1+#ppt_w/2"/>
                                          </p:val>
                                        </p:tav>
                                        <p:tav tm="100000">
                                          <p:val>
                                            <p:strVal val="#ppt_x"/>
                                          </p:val>
                                        </p:tav>
                                      </p:tavLst>
                                    </p:anim>
                                    <p:anim calcmode="lin" valueType="num">
                                      <p:cBhvr additive="base">
                                        <p:cTn id="18" dur="20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0-#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1+#ppt_w/2"/>
                                          </p:val>
                                        </p:tav>
                                        <p:tav tm="100000">
                                          <p:val>
                                            <p:strVal val="#ppt_x"/>
                                          </p:val>
                                        </p:tav>
                                      </p:tavLst>
                                    </p:anim>
                                    <p:anim calcmode="lin" valueType="num">
                                      <p:cBhvr additive="base">
                                        <p:cTn id="46" dur="2000" fill="hold"/>
                                        <p:tgtEl>
                                          <p:spTgt spid="5"/>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1+#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16" presetClass="entr" presetSubtype="26"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barn(inHorizontal)">
                                      <p:cBhvr>
                                        <p:cTn id="57" dur="2000"/>
                                        <p:tgtEl>
                                          <p:spTgt spid="3"/>
                                        </p:tgtEl>
                                      </p:cBhvr>
                                    </p:animEffect>
                                  </p:childTnLst>
                                </p:cTn>
                              </p:par>
                              <p:par>
                                <p:cTn id="58" presetID="16" presetClass="entr" presetSubtype="26" fill="hold" grpId="1"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barn(inHorizontal)">
                                      <p:cBhvr>
                                        <p:cTn id="60" dur="2000"/>
                                        <p:tgtEl>
                                          <p:spTgt spid="7"/>
                                        </p:tgtEl>
                                      </p:cBhvr>
                                    </p:animEffect>
                                  </p:childTnLst>
                                </p:cTn>
                              </p:par>
                              <p:par>
                                <p:cTn id="61" presetID="16" presetClass="entr" presetSubtype="26"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barn(inHorizontal)">
                                      <p:cBhvr>
                                        <p:cTn id="63" dur="2000"/>
                                        <p:tgtEl>
                                          <p:spTgt spid="13"/>
                                        </p:tgtEl>
                                      </p:cBhvr>
                                    </p:animEffect>
                                  </p:childTnLst>
                                </p:cTn>
                              </p:par>
                              <p:par>
                                <p:cTn id="64" presetID="16" presetClass="entr" presetSubtype="26"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arn(inHorizontal)">
                                      <p:cBhvr>
                                        <p:cTn id="66" dur="2000"/>
                                        <p:tgtEl>
                                          <p:spTgt spid="6"/>
                                        </p:tgtEl>
                                      </p:cBhvr>
                                    </p:animEffect>
                                  </p:childTnLst>
                                </p:cTn>
                              </p:par>
                              <p:par>
                                <p:cTn id="67" presetID="16" presetClass="entr" presetSubtype="26"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barn(inHorizontal)">
                                      <p:cBhvr>
                                        <p:cTn id="69" dur="2000"/>
                                        <p:tgtEl>
                                          <p:spTgt spid="10"/>
                                        </p:tgtEl>
                                      </p:cBhvr>
                                    </p:animEffect>
                                  </p:childTnLst>
                                </p:cTn>
                              </p:par>
                              <p:par>
                                <p:cTn id="70" presetID="16" presetClass="entr" presetSubtype="26" fill="hold" grpId="1" nodeType="with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barn(inHorizontal)">
                                      <p:cBhvr>
                                        <p:cTn id="72" dur="2000"/>
                                        <p:tgtEl>
                                          <p:spTgt spid="12"/>
                                        </p:tgtEl>
                                      </p:cBhvr>
                                    </p:animEffect>
                                  </p:childTnLst>
                                </p:cTn>
                              </p:par>
                              <p:par>
                                <p:cTn id="73" presetID="16" presetClass="entr" presetSubtype="26" fill="hold" grpId="1"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barn(inHorizontal)">
                                      <p:cBhvr>
                                        <p:cTn id="75" dur="2000"/>
                                        <p:tgtEl>
                                          <p:spTgt spid="4"/>
                                        </p:tgtEl>
                                      </p:cBhvr>
                                    </p:animEffect>
                                  </p:childTnLst>
                                </p:cTn>
                              </p:par>
                              <p:par>
                                <p:cTn id="76" presetID="16" presetClass="entr" presetSubtype="26"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barn(inHorizontal)">
                                      <p:cBhvr>
                                        <p:cTn id="78" dur="2000"/>
                                        <p:tgtEl>
                                          <p:spTgt spid="9"/>
                                        </p:tgtEl>
                                      </p:cBhvr>
                                    </p:animEffect>
                                  </p:childTnLst>
                                </p:cTn>
                              </p:par>
                              <p:par>
                                <p:cTn id="79" presetID="16" presetClass="entr" presetSubtype="26"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barn(inHorizontal)">
                                      <p:cBhvr>
                                        <p:cTn id="81" dur="2000"/>
                                        <p:tgtEl>
                                          <p:spTgt spid="11"/>
                                        </p:tgtEl>
                                      </p:cBhvr>
                                    </p:animEffect>
                                  </p:childTnLst>
                                </p:cTn>
                              </p:par>
                              <p:par>
                                <p:cTn id="82" presetID="16" presetClass="entr" presetSubtype="26" fill="hold" grpId="1" nodeType="withEffect">
                                  <p:stCondLst>
                                    <p:cond delay="0"/>
                                  </p:stCondLst>
                                  <p:childTnLst>
                                    <p:set>
                                      <p:cBhvr>
                                        <p:cTn id="83" dur="1" fill="hold">
                                          <p:stCondLst>
                                            <p:cond delay="0"/>
                                          </p:stCondLst>
                                        </p:cTn>
                                        <p:tgtEl>
                                          <p:spTgt spid="5"/>
                                        </p:tgtEl>
                                        <p:attrNameLst>
                                          <p:attrName>style.visibility</p:attrName>
                                        </p:attrNameLst>
                                      </p:cBhvr>
                                      <p:to>
                                        <p:strVal val="visible"/>
                                      </p:to>
                                    </p:set>
                                    <p:animEffect transition="in" filter="barn(inHorizontal)">
                                      <p:cBhvr>
                                        <p:cTn id="84" dur="2000"/>
                                        <p:tgtEl>
                                          <p:spTgt spid="5"/>
                                        </p:tgtEl>
                                      </p:cBhvr>
                                    </p:animEffect>
                                  </p:childTnLst>
                                </p:cTn>
                              </p:par>
                              <p:par>
                                <p:cTn id="85" presetID="16" presetClass="entr" presetSubtype="26" fill="hold" grpId="1" nodeType="with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barn(inHorizontal)">
                                      <p:cBhvr>
                                        <p:cTn id="87" dur="2000"/>
                                        <p:tgtEl>
                                          <p:spTgt spid="8"/>
                                        </p:tgtEl>
                                      </p:cBhvr>
                                    </p:animEffect>
                                  </p:childTnLst>
                                </p:cTn>
                              </p:par>
                              <p:par>
                                <p:cTn id="88" presetID="16" presetClass="entr" presetSubtype="26"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barn(inHorizontal)">
                                      <p:cBhvr>
                                        <p:cTn id="90" dur="2000"/>
                                        <p:tgtEl>
                                          <p:spTgt spid="14"/>
                                        </p:tgtEl>
                                      </p:cBhvr>
                                    </p:animEffect>
                                  </p:childTnLst>
                                </p:cTn>
                              </p:par>
                              <p:par>
                                <p:cTn id="91" presetID="19" presetClass="entr" presetSubtype="10" fill="hold" grpId="2" nodeType="withEffect">
                                  <p:stCondLst>
                                    <p:cond delay="0"/>
                                  </p:stCondLst>
                                  <p:childTnLst>
                                    <p:set>
                                      <p:cBhvr>
                                        <p:cTn id="92" dur="1" fill="hold">
                                          <p:stCondLst>
                                            <p:cond delay="0"/>
                                          </p:stCondLst>
                                        </p:cTn>
                                        <p:tgtEl>
                                          <p:spTgt spid="3"/>
                                        </p:tgtEl>
                                        <p:attrNameLst>
                                          <p:attrName>style.visibility</p:attrName>
                                        </p:attrNameLst>
                                      </p:cBhvr>
                                      <p:to>
                                        <p:strVal val="visible"/>
                                      </p:to>
                                    </p:set>
                                    <p:anim calcmode="lin" valueType="num">
                                      <p:cBhvr>
                                        <p:cTn id="93" dur="2000" fill="hold"/>
                                        <p:tgtEl>
                                          <p:spTgt spid="3"/>
                                        </p:tgtEl>
                                        <p:attrNameLst>
                                          <p:attrName>ppt_w</p:attrName>
                                        </p:attrNameLst>
                                      </p:cBhvr>
                                      <p:tavLst>
                                        <p:tav tm="0" fmla="#ppt_w*sin(2.5*pi*$)">
                                          <p:val>
                                            <p:fltVal val="0"/>
                                          </p:val>
                                        </p:tav>
                                        <p:tav tm="100000">
                                          <p:val>
                                            <p:fltVal val="1"/>
                                          </p:val>
                                        </p:tav>
                                      </p:tavLst>
                                    </p:anim>
                                    <p:anim calcmode="lin" valueType="num">
                                      <p:cBhvr>
                                        <p:cTn id="94" dur="2000" fill="hold"/>
                                        <p:tgtEl>
                                          <p:spTgt spid="3"/>
                                        </p:tgtEl>
                                        <p:attrNameLst>
                                          <p:attrName>ppt_h</p:attrName>
                                        </p:attrNameLst>
                                      </p:cBhvr>
                                      <p:tavLst>
                                        <p:tav tm="0">
                                          <p:val>
                                            <p:strVal val="#ppt_h"/>
                                          </p:val>
                                        </p:tav>
                                        <p:tav tm="100000">
                                          <p:val>
                                            <p:strVal val="#ppt_h"/>
                                          </p:val>
                                        </p:tav>
                                      </p:tavLst>
                                    </p:anim>
                                  </p:childTnLst>
                                </p:cTn>
                              </p:par>
                              <p:par>
                                <p:cTn id="95" presetID="19" presetClass="entr" presetSubtype="10" fill="hold" grpId="2" nodeType="withEffect">
                                  <p:stCondLst>
                                    <p:cond delay="0"/>
                                  </p:stCondLst>
                                  <p:childTnLst>
                                    <p:set>
                                      <p:cBhvr>
                                        <p:cTn id="96" dur="1" fill="hold">
                                          <p:stCondLst>
                                            <p:cond delay="0"/>
                                          </p:stCondLst>
                                        </p:cTn>
                                        <p:tgtEl>
                                          <p:spTgt spid="4"/>
                                        </p:tgtEl>
                                        <p:attrNameLst>
                                          <p:attrName>style.visibility</p:attrName>
                                        </p:attrNameLst>
                                      </p:cBhvr>
                                      <p:to>
                                        <p:strVal val="visible"/>
                                      </p:to>
                                    </p:set>
                                    <p:anim calcmode="lin" valueType="num">
                                      <p:cBhvr>
                                        <p:cTn id="97" dur="2000" fill="hold"/>
                                        <p:tgtEl>
                                          <p:spTgt spid="4"/>
                                        </p:tgtEl>
                                        <p:attrNameLst>
                                          <p:attrName>ppt_w</p:attrName>
                                        </p:attrNameLst>
                                      </p:cBhvr>
                                      <p:tavLst>
                                        <p:tav tm="0" fmla="#ppt_w*sin(2.5*pi*$)">
                                          <p:val>
                                            <p:fltVal val="0"/>
                                          </p:val>
                                        </p:tav>
                                        <p:tav tm="100000">
                                          <p:val>
                                            <p:fltVal val="1"/>
                                          </p:val>
                                        </p:tav>
                                      </p:tavLst>
                                    </p:anim>
                                    <p:anim calcmode="lin" valueType="num">
                                      <p:cBhvr>
                                        <p:cTn id="98" dur="2000" fill="hold"/>
                                        <p:tgtEl>
                                          <p:spTgt spid="4"/>
                                        </p:tgtEl>
                                        <p:attrNameLst>
                                          <p:attrName>ppt_h</p:attrName>
                                        </p:attrNameLst>
                                      </p:cBhvr>
                                      <p:tavLst>
                                        <p:tav tm="0">
                                          <p:val>
                                            <p:strVal val="#ppt_h"/>
                                          </p:val>
                                        </p:tav>
                                        <p:tav tm="100000">
                                          <p:val>
                                            <p:strVal val="#ppt_h"/>
                                          </p:val>
                                        </p:tav>
                                      </p:tavLst>
                                    </p:anim>
                                  </p:childTnLst>
                                </p:cTn>
                              </p:par>
                              <p:par>
                                <p:cTn id="99" presetID="19" presetClass="entr" presetSubtype="1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 calcmode="lin" valueType="num">
                                      <p:cBhvr>
                                        <p:cTn id="101" dur="2000" fill="hold"/>
                                        <p:tgtEl>
                                          <p:spTgt spid="5"/>
                                        </p:tgtEl>
                                        <p:attrNameLst>
                                          <p:attrName>ppt_w</p:attrName>
                                        </p:attrNameLst>
                                      </p:cBhvr>
                                      <p:tavLst>
                                        <p:tav tm="0" fmla="#ppt_w*sin(2.5*pi*$)">
                                          <p:val>
                                            <p:fltVal val="0"/>
                                          </p:val>
                                        </p:tav>
                                        <p:tav tm="100000">
                                          <p:val>
                                            <p:fltVal val="1"/>
                                          </p:val>
                                        </p:tav>
                                      </p:tavLst>
                                    </p:anim>
                                    <p:anim calcmode="lin" valueType="num">
                                      <p:cBhvr>
                                        <p:cTn id="102" dur="2000" fill="hold"/>
                                        <p:tgtEl>
                                          <p:spTgt spid="5"/>
                                        </p:tgtEl>
                                        <p:attrNameLst>
                                          <p:attrName>ppt_h</p:attrName>
                                        </p:attrNameLst>
                                      </p:cBhvr>
                                      <p:tavLst>
                                        <p:tav tm="0">
                                          <p:val>
                                            <p:strVal val="#ppt_h"/>
                                          </p:val>
                                        </p:tav>
                                        <p:tav tm="100000">
                                          <p:val>
                                            <p:strVal val="#ppt_h"/>
                                          </p:val>
                                        </p:tav>
                                      </p:tavLst>
                                    </p:anim>
                                  </p:childTnLst>
                                </p:cTn>
                              </p:par>
                              <p:par>
                                <p:cTn id="103" presetID="19" presetClass="entr" presetSubtype="10" fill="hold" grpId="2" nodeType="withEffect">
                                  <p:stCondLst>
                                    <p:cond delay="0"/>
                                  </p:stCondLst>
                                  <p:childTnLst>
                                    <p:set>
                                      <p:cBhvr>
                                        <p:cTn id="104" dur="1" fill="hold">
                                          <p:stCondLst>
                                            <p:cond delay="0"/>
                                          </p:stCondLst>
                                        </p:cTn>
                                        <p:tgtEl>
                                          <p:spTgt spid="6"/>
                                        </p:tgtEl>
                                        <p:attrNameLst>
                                          <p:attrName>style.visibility</p:attrName>
                                        </p:attrNameLst>
                                      </p:cBhvr>
                                      <p:to>
                                        <p:strVal val="visible"/>
                                      </p:to>
                                    </p:set>
                                    <p:anim calcmode="lin" valueType="num">
                                      <p:cBhvr>
                                        <p:cTn id="105" dur="2000" fill="hold"/>
                                        <p:tgtEl>
                                          <p:spTgt spid="6"/>
                                        </p:tgtEl>
                                        <p:attrNameLst>
                                          <p:attrName>ppt_w</p:attrName>
                                        </p:attrNameLst>
                                      </p:cBhvr>
                                      <p:tavLst>
                                        <p:tav tm="0" fmla="#ppt_w*sin(2.5*pi*$)">
                                          <p:val>
                                            <p:fltVal val="0"/>
                                          </p:val>
                                        </p:tav>
                                        <p:tav tm="100000">
                                          <p:val>
                                            <p:fltVal val="1"/>
                                          </p:val>
                                        </p:tav>
                                      </p:tavLst>
                                    </p:anim>
                                    <p:anim calcmode="lin" valueType="num">
                                      <p:cBhvr>
                                        <p:cTn id="106" dur="2000" fill="hold"/>
                                        <p:tgtEl>
                                          <p:spTgt spid="6"/>
                                        </p:tgtEl>
                                        <p:attrNameLst>
                                          <p:attrName>ppt_h</p:attrName>
                                        </p:attrNameLst>
                                      </p:cBhvr>
                                      <p:tavLst>
                                        <p:tav tm="0">
                                          <p:val>
                                            <p:strVal val="#ppt_h"/>
                                          </p:val>
                                        </p:tav>
                                        <p:tav tm="100000">
                                          <p:val>
                                            <p:strVal val="#ppt_h"/>
                                          </p:val>
                                        </p:tav>
                                      </p:tavLst>
                                    </p:anim>
                                  </p:childTnLst>
                                </p:cTn>
                              </p:par>
                              <p:par>
                                <p:cTn id="107" presetID="19" presetClass="entr" presetSubtype="10" fill="hold" grpId="2" nodeType="with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p:cTn id="109" dur="2000" fill="hold"/>
                                        <p:tgtEl>
                                          <p:spTgt spid="7"/>
                                        </p:tgtEl>
                                        <p:attrNameLst>
                                          <p:attrName>ppt_w</p:attrName>
                                        </p:attrNameLst>
                                      </p:cBhvr>
                                      <p:tavLst>
                                        <p:tav tm="0" fmla="#ppt_w*sin(2.5*pi*$)">
                                          <p:val>
                                            <p:fltVal val="0"/>
                                          </p:val>
                                        </p:tav>
                                        <p:tav tm="100000">
                                          <p:val>
                                            <p:fltVal val="1"/>
                                          </p:val>
                                        </p:tav>
                                      </p:tavLst>
                                    </p:anim>
                                    <p:anim calcmode="lin" valueType="num">
                                      <p:cBhvr>
                                        <p:cTn id="110" dur="2000" fill="hold"/>
                                        <p:tgtEl>
                                          <p:spTgt spid="7"/>
                                        </p:tgtEl>
                                        <p:attrNameLst>
                                          <p:attrName>ppt_h</p:attrName>
                                        </p:attrNameLst>
                                      </p:cBhvr>
                                      <p:tavLst>
                                        <p:tav tm="0">
                                          <p:val>
                                            <p:strVal val="#ppt_h"/>
                                          </p:val>
                                        </p:tav>
                                        <p:tav tm="100000">
                                          <p:val>
                                            <p:strVal val="#ppt_h"/>
                                          </p:val>
                                        </p:tav>
                                      </p:tavLst>
                                    </p:anim>
                                  </p:childTnLst>
                                </p:cTn>
                              </p:par>
                              <p:par>
                                <p:cTn id="111" presetID="19" presetClass="entr" presetSubtype="10" fill="hold" grpId="2" nodeType="withEffect">
                                  <p:stCondLst>
                                    <p:cond delay="0"/>
                                  </p:stCondLst>
                                  <p:childTnLst>
                                    <p:set>
                                      <p:cBhvr>
                                        <p:cTn id="112" dur="1" fill="hold">
                                          <p:stCondLst>
                                            <p:cond delay="0"/>
                                          </p:stCondLst>
                                        </p:cTn>
                                        <p:tgtEl>
                                          <p:spTgt spid="8"/>
                                        </p:tgtEl>
                                        <p:attrNameLst>
                                          <p:attrName>style.visibility</p:attrName>
                                        </p:attrNameLst>
                                      </p:cBhvr>
                                      <p:to>
                                        <p:strVal val="visible"/>
                                      </p:to>
                                    </p:set>
                                    <p:anim calcmode="lin" valueType="num">
                                      <p:cBhvr>
                                        <p:cTn id="113" dur="2000" fill="hold"/>
                                        <p:tgtEl>
                                          <p:spTgt spid="8"/>
                                        </p:tgtEl>
                                        <p:attrNameLst>
                                          <p:attrName>ppt_w</p:attrName>
                                        </p:attrNameLst>
                                      </p:cBhvr>
                                      <p:tavLst>
                                        <p:tav tm="0" fmla="#ppt_w*sin(2.5*pi*$)">
                                          <p:val>
                                            <p:fltVal val="0"/>
                                          </p:val>
                                        </p:tav>
                                        <p:tav tm="100000">
                                          <p:val>
                                            <p:fltVal val="1"/>
                                          </p:val>
                                        </p:tav>
                                      </p:tavLst>
                                    </p:anim>
                                    <p:anim calcmode="lin" valueType="num">
                                      <p:cBhvr>
                                        <p:cTn id="114" dur="2000" fill="hold"/>
                                        <p:tgtEl>
                                          <p:spTgt spid="8"/>
                                        </p:tgtEl>
                                        <p:attrNameLst>
                                          <p:attrName>ppt_h</p:attrName>
                                        </p:attrNameLst>
                                      </p:cBhvr>
                                      <p:tavLst>
                                        <p:tav tm="0">
                                          <p:val>
                                            <p:strVal val="#ppt_h"/>
                                          </p:val>
                                        </p:tav>
                                        <p:tav tm="100000">
                                          <p:val>
                                            <p:strVal val="#ppt_h"/>
                                          </p:val>
                                        </p:tav>
                                      </p:tavLst>
                                    </p:anim>
                                  </p:childTnLst>
                                </p:cTn>
                              </p:par>
                              <p:par>
                                <p:cTn id="115" presetID="19" presetClass="entr" presetSubtype="10" fill="hold" grpId="2" nodeType="withEffect">
                                  <p:stCondLst>
                                    <p:cond delay="0"/>
                                  </p:stCondLst>
                                  <p:childTnLst>
                                    <p:set>
                                      <p:cBhvr>
                                        <p:cTn id="116" dur="1" fill="hold">
                                          <p:stCondLst>
                                            <p:cond delay="0"/>
                                          </p:stCondLst>
                                        </p:cTn>
                                        <p:tgtEl>
                                          <p:spTgt spid="9"/>
                                        </p:tgtEl>
                                        <p:attrNameLst>
                                          <p:attrName>style.visibility</p:attrName>
                                        </p:attrNameLst>
                                      </p:cBhvr>
                                      <p:to>
                                        <p:strVal val="visible"/>
                                      </p:to>
                                    </p:set>
                                    <p:anim calcmode="lin" valueType="num">
                                      <p:cBhvr>
                                        <p:cTn id="117" dur="2000" fill="hold"/>
                                        <p:tgtEl>
                                          <p:spTgt spid="9"/>
                                        </p:tgtEl>
                                        <p:attrNameLst>
                                          <p:attrName>ppt_w</p:attrName>
                                        </p:attrNameLst>
                                      </p:cBhvr>
                                      <p:tavLst>
                                        <p:tav tm="0" fmla="#ppt_w*sin(2.5*pi*$)">
                                          <p:val>
                                            <p:fltVal val="0"/>
                                          </p:val>
                                        </p:tav>
                                        <p:tav tm="100000">
                                          <p:val>
                                            <p:fltVal val="1"/>
                                          </p:val>
                                        </p:tav>
                                      </p:tavLst>
                                    </p:anim>
                                    <p:anim calcmode="lin" valueType="num">
                                      <p:cBhvr>
                                        <p:cTn id="118" dur="2000" fill="hold"/>
                                        <p:tgtEl>
                                          <p:spTgt spid="9"/>
                                        </p:tgtEl>
                                        <p:attrNameLst>
                                          <p:attrName>ppt_h</p:attrName>
                                        </p:attrNameLst>
                                      </p:cBhvr>
                                      <p:tavLst>
                                        <p:tav tm="0">
                                          <p:val>
                                            <p:strVal val="#ppt_h"/>
                                          </p:val>
                                        </p:tav>
                                        <p:tav tm="100000">
                                          <p:val>
                                            <p:strVal val="#ppt_h"/>
                                          </p:val>
                                        </p:tav>
                                      </p:tavLst>
                                    </p:anim>
                                  </p:childTnLst>
                                </p:cTn>
                              </p:par>
                              <p:par>
                                <p:cTn id="119" presetID="19" presetClass="entr" presetSubtype="10" fill="hold" grpId="2" nodeType="withEffect">
                                  <p:stCondLst>
                                    <p:cond delay="0"/>
                                  </p:stCondLst>
                                  <p:childTnLst>
                                    <p:set>
                                      <p:cBhvr>
                                        <p:cTn id="120" dur="1" fill="hold">
                                          <p:stCondLst>
                                            <p:cond delay="0"/>
                                          </p:stCondLst>
                                        </p:cTn>
                                        <p:tgtEl>
                                          <p:spTgt spid="10"/>
                                        </p:tgtEl>
                                        <p:attrNameLst>
                                          <p:attrName>style.visibility</p:attrName>
                                        </p:attrNameLst>
                                      </p:cBhvr>
                                      <p:to>
                                        <p:strVal val="visible"/>
                                      </p:to>
                                    </p:set>
                                    <p:anim calcmode="lin" valueType="num">
                                      <p:cBhvr>
                                        <p:cTn id="121" dur="2000" fill="hold"/>
                                        <p:tgtEl>
                                          <p:spTgt spid="10"/>
                                        </p:tgtEl>
                                        <p:attrNameLst>
                                          <p:attrName>ppt_w</p:attrName>
                                        </p:attrNameLst>
                                      </p:cBhvr>
                                      <p:tavLst>
                                        <p:tav tm="0" fmla="#ppt_w*sin(2.5*pi*$)">
                                          <p:val>
                                            <p:fltVal val="0"/>
                                          </p:val>
                                        </p:tav>
                                        <p:tav tm="100000">
                                          <p:val>
                                            <p:fltVal val="1"/>
                                          </p:val>
                                        </p:tav>
                                      </p:tavLst>
                                    </p:anim>
                                    <p:anim calcmode="lin" valueType="num">
                                      <p:cBhvr>
                                        <p:cTn id="122" dur="2000" fill="hold"/>
                                        <p:tgtEl>
                                          <p:spTgt spid="10"/>
                                        </p:tgtEl>
                                        <p:attrNameLst>
                                          <p:attrName>ppt_h</p:attrName>
                                        </p:attrNameLst>
                                      </p:cBhvr>
                                      <p:tavLst>
                                        <p:tav tm="0">
                                          <p:val>
                                            <p:strVal val="#ppt_h"/>
                                          </p:val>
                                        </p:tav>
                                        <p:tav tm="100000">
                                          <p:val>
                                            <p:strVal val="#ppt_h"/>
                                          </p:val>
                                        </p:tav>
                                      </p:tavLst>
                                    </p:anim>
                                  </p:childTnLst>
                                </p:cTn>
                              </p:par>
                              <p:par>
                                <p:cTn id="123" presetID="19" presetClass="entr" presetSubtype="10" fill="hold" grpId="2" nodeType="withEffect">
                                  <p:stCondLst>
                                    <p:cond delay="0"/>
                                  </p:stCondLst>
                                  <p:childTnLst>
                                    <p:set>
                                      <p:cBhvr>
                                        <p:cTn id="124" dur="1" fill="hold">
                                          <p:stCondLst>
                                            <p:cond delay="0"/>
                                          </p:stCondLst>
                                        </p:cTn>
                                        <p:tgtEl>
                                          <p:spTgt spid="11"/>
                                        </p:tgtEl>
                                        <p:attrNameLst>
                                          <p:attrName>style.visibility</p:attrName>
                                        </p:attrNameLst>
                                      </p:cBhvr>
                                      <p:to>
                                        <p:strVal val="visible"/>
                                      </p:to>
                                    </p:set>
                                    <p:anim calcmode="lin" valueType="num">
                                      <p:cBhvr>
                                        <p:cTn id="125" dur="2000" fill="hold"/>
                                        <p:tgtEl>
                                          <p:spTgt spid="11"/>
                                        </p:tgtEl>
                                        <p:attrNameLst>
                                          <p:attrName>ppt_w</p:attrName>
                                        </p:attrNameLst>
                                      </p:cBhvr>
                                      <p:tavLst>
                                        <p:tav tm="0" fmla="#ppt_w*sin(2.5*pi*$)">
                                          <p:val>
                                            <p:fltVal val="0"/>
                                          </p:val>
                                        </p:tav>
                                        <p:tav tm="100000">
                                          <p:val>
                                            <p:fltVal val="1"/>
                                          </p:val>
                                        </p:tav>
                                      </p:tavLst>
                                    </p:anim>
                                    <p:anim calcmode="lin" valueType="num">
                                      <p:cBhvr>
                                        <p:cTn id="126" dur="2000" fill="hold"/>
                                        <p:tgtEl>
                                          <p:spTgt spid="11"/>
                                        </p:tgtEl>
                                        <p:attrNameLst>
                                          <p:attrName>ppt_h</p:attrName>
                                        </p:attrNameLst>
                                      </p:cBhvr>
                                      <p:tavLst>
                                        <p:tav tm="0">
                                          <p:val>
                                            <p:strVal val="#ppt_h"/>
                                          </p:val>
                                        </p:tav>
                                        <p:tav tm="100000">
                                          <p:val>
                                            <p:strVal val="#ppt_h"/>
                                          </p:val>
                                        </p:tav>
                                      </p:tavLst>
                                    </p:anim>
                                  </p:childTnLst>
                                </p:cTn>
                              </p:par>
                              <p:par>
                                <p:cTn id="127" presetID="19" presetClass="entr" presetSubtype="10" fill="hold" grpId="2" nodeType="withEffect">
                                  <p:stCondLst>
                                    <p:cond delay="0"/>
                                  </p:stCondLst>
                                  <p:childTnLst>
                                    <p:set>
                                      <p:cBhvr>
                                        <p:cTn id="128" dur="1" fill="hold">
                                          <p:stCondLst>
                                            <p:cond delay="0"/>
                                          </p:stCondLst>
                                        </p:cTn>
                                        <p:tgtEl>
                                          <p:spTgt spid="12"/>
                                        </p:tgtEl>
                                        <p:attrNameLst>
                                          <p:attrName>style.visibility</p:attrName>
                                        </p:attrNameLst>
                                      </p:cBhvr>
                                      <p:to>
                                        <p:strVal val="visible"/>
                                      </p:to>
                                    </p:set>
                                    <p:anim calcmode="lin" valueType="num">
                                      <p:cBhvr>
                                        <p:cTn id="129" dur="2000" fill="hold"/>
                                        <p:tgtEl>
                                          <p:spTgt spid="12"/>
                                        </p:tgtEl>
                                        <p:attrNameLst>
                                          <p:attrName>ppt_w</p:attrName>
                                        </p:attrNameLst>
                                      </p:cBhvr>
                                      <p:tavLst>
                                        <p:tav tm="0" fmla="#ppt_w*sin(2.5*pi*$)">
                                          <p:val>
                                            <p:fltVal val="0"/>
                                          </p:val>
                                        </p:tav>
                                        <p:tav tm="100000">
                                          <p:val>
                                            <p:fltVal val="1"/>
                                          </p:val>
                                        </p:tav>
                                      </p:tavLst>
                                    </p:anim>
                                    <p:anim calcmode="lin" valueType="num">
                                      <p:cBhvr>
                                        <p:cTn id="130" dur="2000" fill="hold"/>
                                        <p:tgtEl>
                                          <p:spTgt spid="12"/>
                                        </p:tgtEl>
                                        <p:attrNameLst>
                                          <p:attrName>ppt_h</p:attrName>
                                        </p:attrNameLst>
                                      </p:cBhvr>
                                      <p:tavLst>
                                        <p:tav tm="0">
                                          <p:val>
                                            <p:strVal val="#ppt_h"/>
                                          </p:val>
                                        </p:tav>
                                        <p:tav tm="100000">
                                          <p:val>
                                            <p:strVal val="#ppt_h"/>
                                          </p:val>
                                        </p:tav>
                                      </p:tavLst>
                                    </p:anim>
                                  </p:childTnLst>
                                </p:cTn>
                              </p:par>
                              <p:par>
                                <p:cTn id="131" presetID="19" presetClass="entr" presetSubtype="10" fill="hold" grpId="2" nodeType="withEffect">
                                  <p:stCondLst>
                                    <p:cond delay="0"/>
                                  </p:stCondLst>
                                  <p:childTnLst>
                                    <p:set>
                                      <p:cBhvr>
                                        <p:cTn id="132" dur="1" fill="hold">
                                          <p:stCondLst>
                                            <p:cond delay="0"/>
                                          </p:stCondLst>
                                        </p:cTn>
                                        <p:tgtEl>
                                          <p:spTgt spid="13"/>
                                        </p:tgtEl>
                                        <p:attrNameLst>
                                          <p:attrName>style.visibility</p:attrName>
                                        </p:attrNameLst>
                                      </p:cBhvr>
                                      <p:to>
                                        <p:strVal val="visible"/>
                                      </p:to>
                                    </p:set>
                                    <p:anim calcmode="lin" valueType="num">
                                      <p:cBhvr>
                                        <p:cTn id="133" dur="2000" fill="hold"/>
                                        <p:tgtEl>
                                          <p:spTgt spid="13"/>
                                        </p:tgtEl>
                                        <p:attrNameLst>
                                          <p:attrName>ppt_w</p:attrName>
                                        </p:attrNameLst>
                                      </p:cBhvr>
                                      <p:tavLst>
                                        <p:tav tm="0" fmla="#ppt_w*sin(2.5*pi*$)">
                                          <p:val>
                                            <p:fltVal val="0"/>
                                          </p:val>
                                        </p:tav>
                                        <p:tav tm="100000">
                                          <p:val>
                                            <p:fltVal val="1"/>
                                          </p:val>
                                        </p:tav>
                                      </p:tavLst>
                                    </p:anim>
                                    <p:anim calcmode="lin" valueType="num">
                                      <p:cBhvr>
                                        <p:cTn id="134" dur="2000" fill="hold"/>
                                        <p:tgtEl>
                                          <p:spTgt spid="13"/>
                                        </p:tgtEl>
                                        <p:attrNameLst>
                                          <p:attrName>ppt_h</p:attrName>
                                        </p:attrNameLst>
                                      </p:cBhvr>
                                      <p:tavLst>
                                        <p:tav tm="0">
                                          <p:val>
                                            <p:strVal val="#ppt_h"/>
                                          </p:val>
                                        </p:tav>
                                        <p:tav tm="100000">
                                          <p:val>
                                            <p:strVal val="#ppt_h"/>
                                          </p:val>
                                        </p:tav>
                                      </p:tavLst>
                                    </p:anim>
                                  </p:childTnLst>
                                </p:cTn>
                              </p:par>
                              <p:par>
                                <p:cTn id="135" presetID="19" presetClass="entr" presetSubtype="10" fill="hold" grpId="2" nodeType="withEffect">
                                  <p:stCondLst>
                                    <p:cond delay="0"/>
                                  </p:stCondLst>
                                  <p:childTnLst>
                                    <p:set>
                                      <p:cBhvr>
                                        <p:cTn id="136" dur="1" fill="hold">
                                          <p:stCondLst>
                                            <p:cond delay="0"/>
                                          </p:stCondLst>
                                        </p:cTn>
                                        <p:tgtEl>
                                          <p:spTgt spid="14"/>
                                        </p:tgtEl>
                                        <p:attrNameLst>
                                          <p:attrName>style.visibility</p:attrName>
                                        </p:attrNameLst>
                                      </p:cBhvr>
                                      <p:to>
                                        <p:strVal val="visible"/>
                                      </p:to>
                                    </p:set>
                                    <p:anim calcmode="lin" valueType="num">
                                      <p:cBhvr>
                                        <p:cTn id="137" dur="2000" fill="hold"/>
                                        <p:tgtEl>
                                          <p:spTgt spid="14"/>
                                        </p:tgtEl>
                                        <p:attrNameLst>
                                          <p:attrName>ppt_w</p:attrName>
                                        </p:attrNameLst>
                                      </p:cBhvr>
                                      <p:tavLst>
                                        <p:tav tm="0" fmla="#ppt_w*sin(2.5*pi*$)">
                                          <p:val>
                                            <p:fltVal val="0"/>
                                          </p:val>
                                        </p:tav>
                                        <p:tav tm="100000">
                                          <p:val>
                                            <p:fltVal val="1"/>
                                          </p:val>
                                        </p:tav>
                                      </p:tavLst>
                                    </p:anim>
                                    <p:anim calcmode="lin" valueType="num">
                                      <p:cBhvr>
                                        <p:cTn id="138" dur="2000" fill="hold"/>
                                        <p:tgtEl>
                                          <p:spTgt spid="14"/>
                                        </p:tgtEl>
                                        <p:attrNameLst>
                                          <p:attrName>ppt_h</p:attrName>
                                        </p:attrNameLst>
                                      </p:cBhvr>
                                      <p:tavLst>
                                        <p:tav tm="0">
                                          <p:val>
                                            <p:strVal val="#ppt_h"/>
                                          </p:val>
                                        </p:tav>
                                        <p:tav tm="100000">
                                          <p:val>
                                            <p:strVal val="#ppt_h"/>
                                          </p:val>
                                        </p:tav>
                                      </p:tavLst>
                                    </p:anim>
                                  </p:childTnLst>
                                </p:cTn>
                              </p:par>
                            </p:childTnLst>
                          </p:cTn>
                        </p:par>
                        <p:par>
                          <p:cTn id="139" fill="hold">
                            <p:stCondLst>
                              <p:cond delay="2000"/>
                            </p:stCondLst>
                            <p:childTnLst>
                              <p:par>
                                <p:cTn id="140" presetID="2" presetClass="exit" presetSubtype="2" fill="hold" grpId="3" nodeType="afterEffect">
                                  <p:stCondLst>
                                    <p:cond delay="0"/>
                                  </p:stCondLst>
                                  <p:childTnLst>
                                    <p:anim calcmode="lin" valueType="num">
                                      <p:cBhvr additive="base">
                                        <p:cTn id="141" dur="2000"/>
                                        <p:tgtEl>
                                          <p:spTgt spid="3"/>
                                        </p:tgtEl>
                                        <p:attrNameLst>
                                          <p:attrName>ppt_x</p:attrName>
                                        </p:attrNameLst>
                                      </p:cBhvr>
                                      <p:tavLst>
                                        <p:tav tm="0">
                                          <p:val>
                                            <p:strVal val="ppt_x"/>
                                          </p:val>
                                        </p:tav>
                                        <p:tav tm="100000">
                                          <p:val>
                                            <p:strVal val="1+ppt_w/2"/>
                                          </p:val>
                                        </p:tav>
                                      </p:tavLst>
                                    </p:anim>
                                    <p:anim calcmode="lin" valueType="num">
                                      <p:cBhvr additive="base">
                                        <p:cTn id="142" dur="2000"/>
                                        <p:tgtEl>
                                          <p:spTgt spid="3"/>
                                        </p:tgtEl>
                                        <p:attrNameLst>
                                          <p:attrName>ppt_y</p:attrName>
                                        </p:attrNameLst>
                                      </p:cBhvr>
                                      <p:tavLst>
                                        <p:tav tm="0">
                                          <p:val>
                                            <p:strVal val="ppt_y"/>
                                          </p:val>
                                        </p:tav>
                                        <p:tav tm="100000">
                                          <p:val>
                                            <p:strVal val="ppt_y"/>
                                          </p:val>
                                        </p:tav>
                                      </p:tavLst>
                                    </p:anim>
                                    <p:set>
                                      <p:cBhvr>
                                        <p:cTn id="143" dur="1" fill="hold">
                                          <p:stCondLst>
                                            <p:cond delay="1999"/>
                                          </p:stCondLst>
                                        </p:cTn>
                                        <p:tgtEl>
                                          <p:spTgt spid="3"/>
                                        </p:tgtEl>
                                        <p:attrNameLst>
                                          <p:attrName>style.visibility</p:attrName>
                                        </p:attrNameLst>
                                      </p:cBhvr>
                                      <p:to>
                                        <p:strVal val="hidden"/>
                                      </p:to>
                                    </p:set>
                                  </p:childTnLst>
                                </p:cTn>
                              </p:par>
                              <p:par>
                                <p:cTn id="144" presetID="2" presetClass="exit" presetSubtype="2" fill="hold" grpId="3" nodeType="withEffect">
                                  <p:stCondLst>
                                    <p:cond delay="0"/>
                                  </p:stCondLst>
                                  <p:childTnLst>
                                    <p:anim calcmode="lin" valueType="num">
                                      <p:cBhvr additive="base">
                                        <p:cTn id="145" dur="2000"/>
                                        <p:tgtEl>
                                          <p:spTgt spid="5"/>
                                        </p:tgtEl>
                                        <p:attrNameLst>
                                          <p:attrName>ppt_x</p:attrName>
                                        </p:attrNameLst>
                                      </p:cBhvr>
                                      <p:tavLst>
                                        <p:tav tm="0">
                                          <p:val>
                                            <p:strVal val="ppt_x"/>
                                          </p:val>
                                        </p:tav>
                                        <p:tav tm="100000">
                                          <p:val>
                                            <p:strVal val="1+ppt_w/2"/>
                                          </p:val>
                                        </p:tav>
                                      </p:tavLst>
                                    </p:anim>
                                    <p:anim calcmode="lin" valueType="num">
                                      <p:cBhvr additive="base">
                                        <p:cTn id="146" dur="2000"/>
                                        <p:tgtEl>
                                          <p:spTgt spid="5"/>
                                        </p:tgtEl>
                                        <p:attrNameLst>
                                          <p:attrName>ppt_y</p:attrName>
                                        </p:attrNameLst>
                                      </p:cBhvr>
                                      <p:tavLst>
                                        <p:tav tm="0">
                                          <p:val>
                                            <p:strVal val="ppt_y"/>
                                          </p:val>
                                        </p:tav>
                                        <p:tav tm="100000">
                                          <p:val>
                                            <p:strVal val="ppt_y"/>
                                          </p:val>
                                        </p:tav>
                                      </p:tavLst>
                                    </p:anim>
                                    <p:set>
                                      <p:cBhvr>
                                        <p:cTn id="147" dur="1" fill="hold">
                                          <p:stCondLst>
                                            <p:cond delay="1999"/>
                                          </p:stCondLst>
                                        </p:cTn>
                                        <p:tgtEl>
                                          <p:spTgt spid="5"/>
                                        </p:tgtEl>
                                        <p:attrNameLst>
                                          <p:attrName>style.visibility</p:attrName>
                                        </p:attrNameLst>
                                      </p:cBhvr>
                                      <p:to>
                                        <p:strVal val="hidden"/>
                                      </p:to>
                                    </p:set>
                                  </p:childTnLst>
                                </p:cTn>
                              </p:par>
                              <p:par>
                                <p:cTn id="148" presetID="2" presetClass="exit" presetSubtype="2" fill="hold" grpId="3" nodeType="withEffect">
                                  <p:stCondLst>
                                    <p:cond delay="0"/>
                                  </p:stCondLst>
                                  <p:childTnLst>
                                    <p:anim calcmode="lin" valueType="num">
                                      <p:cBhvr additive="base">
                                        <p:cTn id="149" dur="2000"/>
                                        <p:tgtEl>
                                          <p:spTgt spid="7"/>
                                        </p:tgtEl>
                                        <p:attrNameLst>
                                          <p:attrName>ppt_x</p:attrName>
                                        </p:attrNameLst>
                                      </p:cBhvr>
                                      <p:tavLst>
                                        <p:tav tm="0">
                                          <p:val>
                                            <p:strVal val="ppt_x"/>
                                          </p:val>
                                        </p:tav>
                                        <p:tav tm="100000">
                                          <p:val>
                                            <p:strVal val="1+ppt_w/2"/>
                                          </p:val>
                                        </p:tav>
                                      </p:tavLst>
                                    </p:anim>
                                    <p:anim calcmode="lin" valueType="num">
                                      <p:cBhvr additive="base">
                                        <p:cTn id="150" dur="2000"/>
                                        <p:tgtEl>
                                          <p:spTgt spid="7"/>
                                        </p:tgtEl>
                                        <p:attrNameLst>
                                          <p:attrName>ppt_y</p:attrName>
                                        </p:attrNameLst>
                                      </p:cBhvr>
                                      <p:tavLst>
                                        <p:tav tm="0">
                                          <p:val>
                                            <p:strVal val="ppt_y"/>
                                          </p:val>
                                        </p:tav>
                                        <p:tav tm="100000">
                                          <p:val>
                                            <p:strVal val="ppt_y"/>
                                          </p:val>
                                        </p:tav>
                                      </p:tavLst>
                                    </p:anim>
                                    <p:set>
                                      <p:cBhvr>
                                        <p:cTn id="151" dur="1" fill="hold">
                                          <p:stCondLst>
                                            <p:cond delay="1999"/>
                                          </p:stCondLst>
                                        </p:cTn>
                                        <p:tgtEl>
                                          <p:spTgt spid="7"/>
                                        </p:tgtEl>
                                        <p:attrNameLst>
                                          <p:attrName>style.visibility</p:attrName>
                                        </p:attrNameLst>
                                      </p:cBhvr>
                                      <p:to>
                                        <p:strVal val="hidden"/>
                                      </p:to>
                                    </p:set>
                                  </p:childTnLst>
                                </p:cTn>
                              </p:par>
                              <p:par>
                                <p:cTn id="152" presetID="2" presetClass="exit" presetSubtype="2" fill="hold" grpId="3" nodeType="withEffect">
                                  <p:stCondLst>
                                    <p:cond delay="0"/>
                                  </p:stCondLst>
                                  <p:childTnLst>
                                    <p:anim calcmode="lin" valueType="num">
                                      <p:cBhvr additive="base">
                                        <p:cTn id="153" dur="2000"/>
                                        <p:tgtEl>
                                          <p:spTgt spid="8"/>
                                        </p:tgtEl>
                                        <p:attrNameLst>
                                          <p:attrName>ppt_x</p:attrName>
                                        </p:attrNameLst>
                                      </p:cBhvr>
                                      <p:tavLst>
                                        <p:tav tm="0">
                                          <p:val>
                                            <p:strVal val="ppt_x"/>
                                          </p:val>
                                        </p:tav>
                                        <p:tav tm="100000">
                                          <p:val>
                                            <p:strVal val="1+ppt_w/2"/>
                                          </p:val>
                                        </p:tav>
                                      </p:tavLst>
                                    </p:anim>
                                    <p:anim calcmode="lin" valueType="num">
                                      <p:cBhvr additive="base">
                                        <p:cTn id="154" dur="2000"/>
                                        <p:tgtEl>
                                          <p:spTgt spid="8"/>
                                        </p:tgtEl>
                                        <p:attrNameLst>
                                          <p:attrName>ppt_y</p:attrName>
                                        </p:attrNameLst>
                                      </p:cBhvr>
                                      <p:tavLst>
                                        <p:tav tm="0">
                                          <p:val>
                                            <p:strVal val="ppt_y"/>
                                          </p:val>
                                        </p:tav>
                                        <p:tav tm="100000">
                                          <p:val>
                                            <p:strVal val="ppt_y"/>
                                          </p:val>
                                        </p:tav>
                                      </p:tavLst>
                                    </p:anim>
                                    <p:set>
                                      <p:cBhvr>
                                        <p:cTn id="155" dur="1" fill="hold">
                                          <p:stCondLst>
                                            <p:cond delay="1999"/>
                                          </p:stCondLst>
                                        </p:cTn>
                                        <p:tgtEl>
                                          <p:spTgt spid="8"/>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1+ppt_w/2"/>
                                          </p:val>
                                        </p:tav>
                                      </p:tavLst>
                                    </p:anim>
                                    <p:anim calcmode="lin" valueType="num">
                                      <p:cBhvr additive="base">
                                        <p:cTn id="158" dur="2000"/>
                                        <p:tgtEl>
                                          <p:spTgt spid="13"/>
                                        </p:tgtEl>
                                        <p:attrNameLst>
                                          <p:attrName>ppt_y</p:attrName>
                                        </p:attrNameLst>
                                      </p:cBhvr>
                                      <p:tavLst>
                                        <p:tav tm="0">
                                          <p:val>
                                            <p:strVal val="ppt_y"/>
                                          </p:val>
                                        </p:tav>
                                        <p:tav tm="100000">
                                          <p:val>
                                            <p:strVal val="ppt_y"/>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2" fill="hold" grpId="3"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1+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8" fill="hold" grpId="3" nodeType="withEffect">
                                  <p:stCondLst>
                                    <p:cond delay="0"/>
                                  </p:stCondLst>
                                  <p:childTnLst>
                                    <p:anim calcmode="lin" valueType="num">
                                      <p:cBhvr additive="base">
                                        <p:cTn id="165" dur="2000"/>
                                        <p:tgtEl>
                                          <p:spTgt spid="4"/>
                                        </p:tgtEl>
                                        <p:attrNameLst>
                                          <p:attrName>ppt_x</p:attrName>
                                        </p:attrNameLst>
                                      </p:cBhvr>
                                      <p:tavLst>
                                        <p:tav tm="0">
                                          <p:val>
                                            <p:strVal val="ppt_x"/>
                                          </p:val>
                                        </p:tav>
                                        <p:tav tm="100000">
                                          <p:val>
                                            <p:strVal val="0-ppt_w/2"/>
                                          </p:val>
                                        </p:tav>
                                      </p:tavLst>
                                    </p:anim>
                                    <p:anim calcmode="lin" valueType="num">
                                      <p:cBhvr additive="base">
                                        <p:cTn id="166" dur="2000"/>
                                        <p:tgtEl>
                                          <p:spTgt spid="4"/>
                                        </p:tgtEl>
                                        <p:attrNameLst>
                                          <p:attrName>ppt_y</p:attrName>
                                        </p:attrNameLst>
                                      </p:cBhvr>
                                      <p:tavLst>
                                        <p:tav tm="0">
                                          <p:val>
                                            <p:strVal val="ppt_y"/>
                                          </p:val>
                                        </p:tav>
                                        <p:tav tm="100000">
                                          <p:val>
                                            <p:strVal val="ppt_y"/>
                                          </p:val>
                                        </p:tav>
                                      </p:tavLst>
                                    </p:anim>
                                    <p:set>
                                      <p:cBhvr>
                                        <p:cTn id="167" dur="1" fill="hold">
                                          <p:stCondLst>
                                            <p:cond delay="1999"/>
                                          </p:stCondLst>
                                        </p:cTn>
                                        <p:tgtEl>
                                          <p:spTgt spid="4"/>
                                        </p:tgtEl>
                                        <p:attrNameLst>
                                          <p:attrName>style.visibility</p:attrName>
                                        </p:attrNameLst>
                                      </p:cBhvr>
                                      <p:to>
                                        <p:strVal val="hidden"/>
                                      </p:to>
                                    </p:set>
                                  </p:childTnLst>
                                </p:cTn>
                              </p:par>
                              <p:par>
                                <p:cTn id="168" presetID="2" presetClass="exit" presetSubtype="8" fill="hold" grpId="3" nodeType="withEffect">
                                  <p:stCondLst>
                                    <p:cond delay="0"/>
                                  </p:stCondLst>
                                  <p:childTnLst>
                                    <p:anim calcmode="lin" valueType="num">
                                      <p:cBhvr additive="base">
                                        <p:cTn id="169" dur="2000"/>
                                        <p:tgtEl>
                                          <p:spTgt spid="6"/>
                                        </p:tgtEl>
                                        <p:attrNameLst>
                                          <p:attrName>ppt_x</p:attrName>
                                        </p:attrNameLst>
                                      </p:cBhvr>
                                      <p:tavLst>
                                        <p:tav tm="0">
                                          <p:val>
                                            <p:strVal val="ppt_x"/>
                                          </p:val>
                                        </p:tav>
                                        <p:tav tm="100000">
                                          <p:val>
                                            <p:strVal val="0-ppt_w/2"/>
                                          </p:val>
                                        </p:tav>
                                      </p:tavLst>
                                    </p:anim>
                                    <p:anim calcmode="lin" valueType="num">
                                      <p:cBhvr additive="base">
                                        <p:cTn id="170" dur="2000"/>
                                        <p:tgtEl>
                                          <p:spTgt spid="6"/>
                                        </p:tgtEl>
                                        <p:attrNameLst>
                                          <p:attrName>ppt_y</p:attrName>
                                        </p:attrNameLst>
                                      </p:cBhvr>
                                      <p:tavLst>
                                        <p:tav tm="0">
                                          <p:val>
                                            <p:strVal val="ppt_y"/>
                                          </p:val>
                                        </p:tav>
                                        <p:tav tm="100000">
                                          <p:val>
                                            <p:strVal val="ppt_y"/>
                                          </p:val>
                                        </p:tav>
                                      </p:tavLst>
                                    </p:anim>
                                    <p:set>
                                      <p:cBhvr>
                                        <p:cTn id="171" dur="1" fill="hold">
                                          <p:stCondLst>
                                            <p:cond delay="1999"/>
                                          </p:stCondLst>
                                        </p:cTn>
                                        <p:tgtEl>
                                          <p:spTgt spid="6"/>
                                        </p:tgtEl>
                                        <p:attrNameLst>
                                          <p:attrName>style.visibility</p:attrName>
                                        </p:attrNameLst>
                                      </p:cBhvr>
                                      <p:to>
                                        <p:strVal val="hidden"/>
                                      </p:to>
                                    </p:set>
                                  </p:childTnLst>
                                </p:cTn>
                              </p:par>
                              <p:par>
                                <p:cTn id="172" presetID="2" presetClass="exit" presetSubtype="8" fill="hold" grpId="3" nodeType="withEffect">
                                  <p:stCondLst>
                                    <p:cond delay="0"/>
                                  </p:stCondLst>
                                  <p:childTnLst>
                                    <p:anim calcmode="lin" valueType="num">
                                      <p:cBhvr additive="base">
                                        <p:cTn id="173" dur="2000"/>
                                        <p:tgtEl>
                                          <p:spTgt spid="9"/>
                                        </p:tgtEl>
                                        <p:attrNameLst>
                                          <p:attrName>ppt_x</p:attrName>
                                        </p:attrNameLst>
                                      </p:cBhvr>
                                      <p:tavLst>
                                        <p:tav tm="0">
                                          <p:val>
                                            <p:strVal val="ppt_x"/>
                                          </p:val>
                                        </p:tav>
                                        <p:tav tm="100000">
                                          <p:val>
                                            <p:strVal val="0-ppt_w/2"/>
                                          </p:val>
                                        </p:tav>
                                      </p:tavLst>
                                    </p:anim>
                                    <p:anim calcmode="lin" valueType="num">
                                      <p:cBhvr additive="base">
                                        <p:cTn id="174" dur="2000"/>
                                        <p:tgtEl>
                                          <p:spTgt spid="9"/>
                                        </p:tgtEl>
                                        <p:attrNameLst>
                                          <p:attrName>ppt_y</p:attrName>
                                        </p:attrNameLst>
                                      </p:cBhvr>
                                      <p:tavLst>
                                        <p:tav tm="0">
                                          <p:val>
                                            <p:strVal val="ppt_y"/>
                                          </p:val>
                                        </p:tav>
                                        <p:tav tm="100000">
                                          <p:val>
                                            <p:strVal val="ppt_y"/>
                                          </p:val>
                                        </p:tav>
                                      </p:tavLst>
                                    </p:anim>
                                    <p:set>
                                      <p:cBhvr>
                                        <p:cTn id="175" dur="1" fill="hold">
                                          <p:stCondLst>
                                            <p:cond delay="1999"/>
                                          </p:stCondLst>
                                        </p:cTn>
                                        <p:tgtEl>
                                          <p:spTgt spid="9"/>
                                        </p:tgtEl>
                                        <p:attrNameLst>
                                          <p:attrName>style.visibility</p:attrName>
                                        </p:attrNameLst>
                                      </p:cBhvr>
                                      <p:to>
                                        <p:strVal val="hidden"/>
                                      </p:to>
                                    </p:set>
                                  </p:childTnLst>
                                </p:cTn>
                              </p:par>
                              <p:par>
                                <p:cTn id="176" presetID="2" presetClass="exit" presetSubtype="8" fill="hold" grpId="3"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0-ppt_w/2"/>
                                          </p:val>
                                        </p:tav>
                                      </p:tavLst>
                                    </p:anim>
                                    <p:anim calcmode="lin" valueType="num">
                                      <p:cBhvr additive="base">
                                        <p:cTn id="178" dur="2000"/>
                                        <p:tgtEl>
                                          <p:spTgt spid="10"/>
                                        </p:tgtEl>
                                        <p:attrNameLst>
                                          <p:attrName>ppt_y</p:attrName>
                                        </p:attrNameLst>
                                      </p:cBhvr>
                                      <p:tavLst>
                                        <p:tav tm="0">
                                          <p:val>
                                            <p:strVal val="ppt_y"/>
                                          </p:val>
                                        </p:tav>
                                        <p:tav tm="100000">
                                          <p:val>
                                            <p:strVal val="ppt_y"/>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8" fill="hold" grpId="3"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0-ppt_w/2"/>
                                          </p:val>
                                        </p:tav>
                                      </p:tavLst>
                                    </p:anim>
                                    <p:anim calcmode="lin" valueType="num">
                                      <p:cBhvr additive="base">
                                        <p:cTn id="182" dur="2000"/>
                                        <p:tgtEl>
                                          <p:spTgt spid="11"/>
                                        </p:tgtEl>
                                        <p:attrNameLst>
                                          <p:attrName>ppt_y</p:attrName>
                                        </p:attrNameLst>
                                      </p:cBhvr>
                                      <p:tavLst>
                                        <p:tav tm="0">
                                          <p:val>
                                            <p:strVal val="ppt_y"/>
                                          </p:val>
                                        </p:tav>
                                        <p:tav tm="100000">
                                          <p:val>
                                            <p:strVal val="ppt_y"/>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8" fill="hold" grpId="3" nodeType="withEffect">
                                  <p:stCondLst>
                                    <p:cond delay="0"/>
                                  </p:stCondLst>
                                  <p:childTnLst>
                                    <p:anim calcmode="lin" valueType="num">
                                      <p:cBhvr additive="base">
                                        <p:cTn id="185" dur="2000"/>
                                        <p:tgtEl>
                                          <p:spTgt spid="12"/>
                                        </p:tgtEl>
                                        <p:attrNameLst>
                                          <p:attrName>ppt_x</p:attrName>
                                        </p:attrNameLst>
                                      </p:cBhvr>
                                      <p:tavLst>
                                        <p:tav tm="0">
                                          <p:val>
                                            <p:strVal val="ppt_x"/>
                                          </p:val>
                                        </p:tav>
                                        <p:tav tm="100000">
                                          <p:val>
                                            <p:strVal val="0-ppt_w/2"/>
                                          </p:val>
                                        </p:tav>
                                      </p:tavLst>
                                    </p:anim>
                                    <p:anim calcmode="lin" valueType="num">
                                      <p:cBhvr additive="base">
                                        <p:cTn id="186" dur="2000"/>
                                        <p:tgtEl>
                                          <p:spTgt spid="12"/>
                                        </p:tgtEl>
                                        <p:attrNameLst>
                                          <p:attrName>ppt_y</p:attrName>
                                        </p:attrNameLst>
                                      </p:cBhvr>
                                      <p:tavLst>
                                        <p:tav tm="0">
                                          <p:val>
                                            <p:strVal val="ppt_y"/>
                                          </p:val>
                                        </p:tav>
                                        <p:tav tm="100000">
                                          <p:val>
                                            <p:strVal val="ppt_y"/>
                                          </p:val>
                                        </p:tav>
                                      </p:tavLst>
                                    </p:anim>
                                    <p:set>
                                      <p:cBhvr>
                                        <p:cTn id="187" dur="1" fill="hold">
                                          <p:stCondLst>
                                            <p:cond delay="1999"/>
                                          </p:stCondLst>
                                        </p:cTn>
                                        <p:tgtEl>
                                          <p:spTgt spid="12"/>
                                        </p:tgtEl>
                                        <p:attrNameLst>
                                          <p:attrName>style.visibility</p:attrName>
                                        </p:attrNameLst>
                                      </p:cBhvr>
                                      <p:to>
                                        <p:strVal val="hidden"/>
                                      </p:to>
                                    </p:set>
                                  </p:childTnLst>
                                </p:cTn>
                              </p:par>
                              <p:par>
                                <p:cTn id="188" presetID="17" presetClass="entr" presetSubtype="10"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 calcmode="lin" valueType="num">
                                      <p:cBhvr>
                                        <p:cTn id="190" dur="2000" fill="hold"/>
                                        <p:tgtEl>
                                          <p:spTgt spid="2"/>
                                        </p:tgtEl>
                                        <p:attrNameLst>
                                          <p:attrName>ppt_w</p:attrName>
                                        </p:attrNameLst>
                                      </p:cBhvr>
                                      <p:tavLst>
                                        <p:tav tm="0">
                                          <p:val>
                                            <p:fltVal val="0"/>
                                          </p:val>
                                        </p:tav>
                                        <p:tav tm="100000">
                                          <p:val>
                                            <p:strVal val="#ppt_w"/>
                                          </p:val>
                                        </p:tav>
                                      </p:tavLst>
                                    </p:anim>
                                    <p:anim calcmode="lin" valueType="num">
                                      <p:cBhvr>
                                        <p:cTn id="19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pic>
        <p:nvPicPr>
          <p:cNvPr id="2" name="1 Imagen" descr="1(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rectángulo"/>
          <p:cNvSpPr/>
          <p:nvPr/>
        </p:nvSpPr>
        <p:spPr>
          <a:xfrm>
            <a:off x="0" y="0"/>
            <a:ext cx="9144000" cy="5143500"/>
          </a:xfrm>
          <a:prstGeom prst="rtTriangle">
            <a:avLst/>
          </a:prstGeom>
          <a:solidFill>
            <a:srgbClr val="FFCCFF">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flipV="1">
            <a:off x="0" y="0"/>
            <a:ext cx="9144000" cy="5143500"/>
          </a:xfrm>
          <a:prstGeom prst="rtTriangle">
            <a:avLst/>
          </a:prstGeom>
          <a:solidFill>
            <a:srgbClr val="FFCCFF">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0" y="214296"/>
            <a:ext cx="6643702" cy="4929204"/>
          </a:xfrm>
          <a:prstGeom prst="rtTriangl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2285984" y="0"/>
            <a:ext cx="6858016" cy="4298202"/>
          </a:xfrm>
          <a:prstGeom prst="rtTriangl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1285866"/>
            <a:ext cx="5072066" cy="3857634"/>
          </a:xfrm>
          <a:prstGeom prst="r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4071934" y="0"/>
            <a:ext cx="5072066" cy="3143254"/>
          </a:xfrm>
          <a:prstGeom prst="r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14346" y="0"/>
            <a:ext cx="9572692" cy="5143500"/>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4" presetClass="entr" presetSubtype="1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ox(in)">
                                      <p:cBhvr>
                                        <p:cTn id="9" dur="2000"/>
                                        <p:tgtEl>
                                          <p:spTgt spid="4"/>
                                        </p:tgtEl>
                                      </p:cBhvr>
                                    </p:animEffect>
                                  </p:childTnLst>
                                </p:cTn>
                              </p:par>
                              <p:par>
                                <p:cTn id="10" presetID="4"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in)">
                                      <p:cBhvr>
                                        <p:cTn id="12" dur="2000"/>
                                        <p:tgtEl>
                                          <p:spTgt spid="6"/>
                                        </p:tgtEl>
                                      </p:cBhvr>
                                    </p:animEffect>
                                  </p:childTnLst>
                                </p:cTn>
                              </p:par>
                              <p:par>
                                <p:cTn id="13" presetID="4" presetClass="entr" presetSubtype="16"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ox(in)">
                                      <p:cBhvr>
                                        <p:cTn id="15" dur="2000"/>
                                        <p:tgtEl>
                                          <p:spTgt spid="8"/>
                                        </p:tgtEl>
                                      </p:cBhvr>
                                    </p:animEffect>
                                  </p:childTnLst>
                                </p:cTn>
                              </p:par>
                              <p:par>
                                <p:cTn id="16" presetID="4" presetClass="entr" presetSubtype="1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in)">
                                      <p:cBhvr>
                                        <p:cTn id="18" dur="2000"/>
                                        <p:tgtEl>
                                          <p:spTgt spid="5"/>
                                        </p:tgtEl>
                                      </p:cBhvr>
                                    </p:animEffect>
                                  </p:childTnLst>
                                </p:cTn>
                              </p:par>
                              <p:par>
                                <p:cTn id="19" presetID="4"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ox(in)">
                                      <p:cBhvr>
                                        <p:cTn id="21" dur="2000"/>
                                        <p:tgtEl>
                                          <p:spTgt spid="7"/>
                                        </p:tgtEl>
                                      </p:cBhvr>
                                    </p:animEffect>
                                  </p:childTnLst>
                                </p:cTn>
                              </p:par>
                              <p:par>
                                <p:cTn id="22" presetID="4" presetClass="entr" presetSubtype="16"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ox(in)">
                                      <p:cBhvr>
                                        <p:cTn id="24" dur="2000"/>
                                        <p:tgtEl>
                                          <p:spTgt spid="9"/>
                                        </p:tgtEl>
                                      </p:cBhvr>
                                    </p:animEffect>
                                  </p:childTnLst>
                                </p:cTn>
                              </p:par>
                            </p:childTnLst>
                          </p:cTn>
                        </p:par>
                        <p:par>
                          <p:cTn id="25" fill="hold">
                            <p:stCondLst>
                              <p:cond delay="2000"/>
                            </p:stCondLst>
                            <p:childTnLst>
                              <p:par>
                                <p:cTn id="26" presetID="4" presetClass="exit" presetSubtype="32" fill="hold" grpId="1" nodeType="afterEffect">
                                  <p:stCondLst>
                                    <p:cond delay="0"/>
                                  </p:stCondLst>
                                  <p:childTnLst>
                                    <p:animEffect transition="out" filter="box(out)">
                                      <p:cBhvr>
                                        <p:cTn id="27" dur="2000"/>
                                        <p:tgtEl>
                                          <p:spTgt spid="4"/>
                                        </p:tgtEl>
                                      </p:cBhvr>
                                    </p:animEffect>
                                    <p:set>
                                      <p:cBhvr>
                                        <p:cTn id="28" dur="1" fill="hold">
                                          <p:stCondLst>
                                            <p:cond delay="1999"/>
                                          </p:stCondLst>
                                        </p:cTn>
                                        <p:tgtEl>
                                          <p:spTgt spid="4"/>
                                        </p:tgtEl>
                                        <p:attrNameLst>
                                          <p:attrName>style.visibility</p:attrName>
                                        </p:attrNameLst>
                                      </p:cBhvr>
                                      <p:to>
                                        <p:strVal val="hidden"/>
                                      </p:to>
                                    </p:set>
                                  </p:childTnLst>
                                </p:cTn>
                              </p:par>
                              <p:par>
                                <p:cTn id="29" presetID="4" presetClass="exit" presetSubtype="32" fill="hold" nodeType="withEffect">
                                  <p:stCondLst>
                                    <p:cond delay="0"/>
                                  </p:stCondLst>
                                  <p:childTnLst>
                                    <p:animEffect transition="out" filter="box(out)">
                                      <p:cBhvr>
                                        <p:cTn id="30" dur="2000"/>
                                        <p:tgtEl>
                                          <p:spTgt spid="6"/>
                                        </p:tgtEl>
                                      </p:cBhvr>
                                    </p:animEffect>
                                    <p:set>
                                      <p:cBhvr>
                                        <p:cTn id="31" dur="1" fill="hold">
                                          <p:stCondLst>
                                            <p:cond delay="1999"/>
                                          </p:stCondLst>
                                        </p:cTn>
                                        <p:tgtEl>
                                          <p:spTgt spid="6"/>
                                        </p:tgtEl>
                                        <p:attrNameLst>
                                          <p:attrName>style.visibility</p:attrName>
                                        </p:attrNameLst>
                                      </p:cBhvr>
                                      <p:to>
                                        <p:strVal val="hidden"/>
                                      </p:to>
                                    </p:set>
                                  </p:childTnLst>
                                </p:cTn>
                              </p:par>
                              <p:par>
                                <p:cTn id="32" presetID="4" presetClass="exit" presetSubtype="32" fill="hold" nodeType="withEffect">
                                  <p:stCondLst>
                                    <p:cond delay="0"/>
                                  </p:stCondLst>
                                  <p:childTnLst>
                                    <p:animEffect transition="out" filter="box(out)">
                                      <p:cBhvr>
                                        <p:cTn id="33" dur="2000"/>
                                        <p:tgtEl>
                                          <p:spTgt spid="8"/>
                                        </p:tgtEl>
                                      </p:cBhvr>
                                    </p:animEffect>
                                    <p:set>
                                      <p:cBhvr>
                                        <p:cTn id="34" dur="1" fill="hold">
                                          <p:stCondLst>
                                            <p:cond delay="1999"/>
                                          </p:stCondLst>
                                        </p:cTn>
                                        <p:tgtEl>
                                          <p:spTgt spid="8"/>
                                        </p:tgtEl>
                                        <p:attrNameLst>
                                          <p:attrName>style.visibility</p:attrName>
                                        </p:attrNameLst>
                                      </p:cBhvr>
                                      <p:to>
                                        <p:strVal val="hidden"/>
                                      </p:to>
                                    </p:set>
                                  </p:childTnLst>
                                </p:cTn>
                              </p:par>
                              <p:par>
                                <p:cTn id="35" presetID="4" presetClass="exit" presetSubtype="32" fill="hold" nodeType="withEffect">
                                  <p:stCondLst>
                                    <p:cond delay="0"/>
                                  </p:stCondLst>
                                  <p:childTnLst>
                                    <p:animEffect transition="out" filter="box(out)">
                                      <p:cBhvr>
                                        <p:cTn id="36" dur="2000"/>
                                        <p:tgtEl>
                                          <p:spTgt spid="5"/>
                                        </p:tgtEl>
                                      </p:cBhvr>
                                    </p:animEffect>
                                    <p:set>
                                      <p:cBhvr>
                                        <p:cTn id="37" dur="1" fill="hold">
                                          <p:stCondLst>
                                            <p:cond delay="1999"/>
                                          </p:stCondLst>
                                        </p:cTn>
                                        <p:tgtEl>
                                          <p:spTgt spid="5"/>
                                        </p:tgtEl>
                                        <p:attrNameLst>
                                          <p:attrName>style.visibility</p:attrName>
                                        </p:attrNameLst>
                                      </p:cBhvr>
                                      <p:to>
                                        <p:strVal val="hidden"/>
                                      </p:to>
                                    </p:set>
                                  </p:childTnLst>
                                </p:cTn>
                              </p:par>
                              <p:par>
                                <p:cTn id="38" presetID="4" presetClass="exit" presetSubtype="32" fill="hold" nodeType="withEffect">
                                  <p:stCondLst>
                                    <p:cond delay="0"/>
                                  </p:stCondLst>
                                  <p:childTnLst>
                                    <p:animEffect transition="out" filter="box(out)">
                                      <p:cBhvr>
                                        <p:cTn id="39" dur="2000"/>
                                        <p:tgtEl>
                                          <p:spTgt spid="7"/>
                                        </p:tgtEl>
                                      </p:cBhvr>
                                    </p:animEffect>
                                    <p:set>
                                      <p:cBhvr>
                                        <p:cTn id="40" dur="1" fill="hold">
                                          <p:stCondLst>
                                            <p:cond delay="1999"/>
                                          </p:stCondLst>
                                        </p:cTn>
                                        <p:tgtEl>
                                          <p:spTgt spid="7"/>
                                        </p:tgtEl>
                                        <p:attrNameLst>
                                          <p:attrName>style.visibility</p:attrName>
                                        </p:attrNameLst>
                                      </p:cBhvr>
                                      <p:to>
                                        <p:strVal val="hidden"/>
                                      </p:to>
                                    </p:set>
                                  </p:childTnLst>
                                </p:cTn>
                              </p:par>
                              <p:par>
                                <p:cTn id="41" presetID="4" presetClass="exit" presetSubtype="32" fill="hold" nodeType="withEffect">
                                  <p:stCondLst>
                                    <p:cond delay="0"/>
                                  </p:stCondLst>
                                  <p:childTnLst>
                                    <p:animEffect transition="out" filter="box(out)">
                                      <p:cBhvr>
                                        <p:cTn id="42" dur="2000"/>
                                        <p:tgtEl>
                                          <p:spTgt spid="9"/>
                                        </p:tgtEl>
                                      </p:cBhvr>
                                    </p:animEffect>
                                    <p:set>
                                      <p:cBhvr>
                                        <p:cTn id="43" dur="1" fill="hold">
                                          <p:stCondLst>
                                            <p:cond delay="1999"/>
                                          </p:stCondLst>
                                        </p:cTn>
                                        <p:tgtEl>
                                          <p:spTgt spid="9"/>
                                        </p:tgtEl>
                                        <p:attrNameLst>
                                          <p:attrName>style.visibility</p:attrName>
                                        </p:attrNameLst>
                                      </p:cBhvr>
                                      <p:to>
                                        <p:strVal val="hidden"/>
                                      </p:to>
                                    </p:set>
                                  </p:childTnLst>
                                </p:cTn>
                              </p:par>
                              <p:par>
                                <p:cTn id="44" presetID="23" presetClass="entr" presetSubtype="27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p:cTn id="46" dur="2000" fill="hold"/>
                                        <p:tgtEl>
                                          <p:spTgt spid="2"/>
                                        </p:tgtEl>
                                        <p:attrNameLst>
                                          <p:attrName>ppt_w</p:attrName>
                                        </p:attrNameLst>
                                      </p:cBhvr>
                                      <p:tavLst>
                                        <p:tav tm="0">
                                          <p:val>
                                            <p:strVal val="2/3*#ppt_w"/>
                                          </p:val>
                                        </p:tav>
                                        <p:tav tm="100000">
                                          <p:val>
                                            <p:strVal val="#ppt_w"/>
                                          </p:val>
                                        </p:tav>
                                      </p:tavLst>
                                    </p:anim>
                                    <p:anim calcmode="lin" valueType="num">
                                      <p:cBhvr>
                                        <p:cTn id="47" dur="2000" fill="hold"/>
                                        <p:tgtEl>
                                          <p:spTgt spid="2"/>
                                        </p:tgtEl>
                                        <p:attrNameLst>
                                          <p:attrName>ppt_h</p:attrName>
                                        </p:attrNameLst>
                                      </p:cBhvr>
                                      <p:tavLst>
                                        <p:tav tm="0">
                                          <p:val>
                                            <p:strVal val="2/3*#ppt_h"/>
                                          </p:val>
                                        </p:tav>
                                        <p:tav tm="100000">
                                          <p:val>
                                            <p:strVal val="#ppt_h"/>
                                          </p:val>
                                        </p:tav>
                                      </p:tavLst>
                                    </p:anim>
                                  </p:childTnLst>
                                </p:cTn>
                              </p:par>
                              <p:par>
                                <p:cTn id="48" presetID="4" presetClass="entr" presetSubtype="32"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box(out)">
                                      <p:cBhvr>
                                        <p:cTn id="5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6" grpId="0" animBg="1"/>
      <p:bldP spid="7" grpId="0" animBg="1"/>
      <p:bldP spid="8" grpId="0" animBg="1"/>
      <p:bldP spid="9" grpId="0"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384F21"/>
        </a:solidFill>
        <a:effectLst/>
      </p:bgPr>
    </p:bg>
    <p:spTree>
      <p:nvGrpSpPr>
        <p:cNvPr id="1" name=""/>
        <p:cNvGrpSpPr/>
        <p:nvPr/>
      </p:nvGrpSpPr>
      <p:grpSpPr>
        <a:xfrm>
          <a:off x="0" y="0"/>
          <a:ext cx="0" cy="0"/>
          <a:chOff x="0" y="0"/>
          <a:chExt cx="0" cy="0"/>
        </a:xfrm>
      </p:grpSpPr>
      <p:pic>
        <p:nvPicPr>
          <p:cNvPr id="2" name="1 Imagen" descr="1(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28662" cy="2643188"/>
          </a:xfrm>
          <a:prstGeom prst="rect">
            <a:avLst/>
          </a:prstGeom>
          <a:solidFill>
            <a:schemeClr val="accent3">
              <a:lumMod val="5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8511255" y="0"/>
            <a:ext cx="632713" cy="2643188"/>
          </a:xfrm>
          <a:prstGeom prst="rect">
            <a:avLst/>
          </a:prstGeom>
          <a:solidFill>
            <a:schemeClr val="accent3">
              <a:lumMod val="5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42910" y="0"/>
            <a:ext cx="928662" cy="2643188"/>
          </a:xfrm>
          <a:prstGeom prst="rect">
            <a:avLst/>
          </a:prstGeom>
          <a:solidFill>
            <a:schemeClr val="accent3">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500958" y="0"/>
            <a:ext cx="1071538" cy="2643188"/>
          </a:xfrm>
          <a:prstGeom prst="rect">
            <a:avLst/>
          </a:prstGeom>
          <a:solidFill>
            <a:schemeClr val="accent3">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214414" y="0"/>
            <a:ext cx="928662" cy="2643188"/>
          </a:xfrm>
          <a:prstGeom prst="rect">
            <a:avLst/>
          </a:prstGeom>
          <a:solidFill>
            <a:schemeClr val="accent3">
              <a:lumMod val="75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7005995" y="0"/>
            <a:ext cx="994965" cy="2643188"/>
          </a:xfrm>
          <a:prstGeom prst="rect">
            <a:avLst/>
          </a:prstGeom>
          <a:solidFill>
            <a:schemeClr val="accent3">
              <a:lumMod val="75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857356" y="0"/>
            <a:ext cx="928662" cy="2643188"/>
          </a:xfrm>
          <a:prstGeom prst="rect">
            <a:avLst/>
          </a:prstGeom>
          <a:solidFill>
            <a:schemeClr val="accent3">
              <a:lumMod val="5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6434491" y="0"/>
            <a:ext cx="994965" cy="2643188"/>
          </a:xfrm>
          <a:prstGeom prst="rect">
            <a:avLst/>
          </a:prstGeom>
          <a:solidFill>
            <a:schemeClr val="accent3">
              <a:lumMod val="5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357422" y="0"/>
            <a:ext cx="928662" cy="2643188"/>
          </a:xfrm>
          <a:prstGeom prst="rect">
            <a:avLst/>
          </a:prstGeom>
          <a:solidFill>
            <a:schemeClr val="accent3">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862987" y="0"/>
            <a:ext cx="994965" cy="2643188"/>
          </a:xfrm>
          <a:prstGeom prst="rect">
            <a:avLst/>
          </a:prstGeom>
          <a:solidFill>
            <a:schemeClr val="accent3">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928926" y="0"/>
            <a:ext cx="928662" cy="2643188"/>
          </a:xfrm>
          <a:prstGeom prst="rect">
            <a:avLst/>
          </a:prstGeom>
          <a:solidFill>
            <a:schemeClr val="accent3">
              <a:lumMod val="75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362921" y="0"/>
            <a:ext cx="994965" cy="2643188"/>
          </a:xfrm>
          <a:prstGeom prst="rect">
            <a:avLst/>
          </a:prstGeom>
          <a:solidFill>
            <a:schemeClr val="accent3">
              <a:lumMod val="75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00430" y="0"/>
            <a:ext cx="928662" cy="2643188"/>
          </a:xfrm>
          <a:prstGeom prst="rect">
            <a:avLst/>
          </a:prstGeom>
          <a:solidFill>
            <a:schemeClr val="accent3">
              <a:lumMod val="5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862855" y="0"/>
            <a:ext cx="994965" cy="2643188"/>
          </a:xfrm>
          <a:prstGeom prst="rect">
            <a:avLst/>
          </a:prstGeom>
          <a:solidFill>
            <a:schemeClr val="accent3">
              <a:lumMod val="5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2643188"/>
            <a:ext cx="928662" cy="2500312"/>
          </a:xfrm>
          <a:prstGeom prst="rect">
            <a:avLst/>
          </a:prstGeom>
          <a:solidFill>
            <a:schemeClr val="accent3">
              <a:lumMod val="5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42910" y="2643188"/>
            <a:ext cx="928662" cy="2500312"/>
          </a:xfrm>
          <a:prstGeom prst="rect">
            <a:avLst/>
          </a:prstGeom>
          <a:solidFill>
            <a:schemeClr val="accent3">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1214414" y="2643188"/>
            <a:ext cx="928662" cy="2500312"/>
          </a:xfrm>
          <a:prstGeom prst="rect">
            <a:avLst/>
          </a:prstGeom>
          <a:solidFill>
            <a:schemeClr val="accent3">
              <a:lumMod val="75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1857356" y="2643188"/>
            <a:ext cx="928662" cy="2500312"/>
          </a:xfrm>
          <a:prstGeom prst="rect">
            <a:avLst/>
          </a:prstGeom>
          <a:solidFill>
            <a:schemeClr val="accent3">
              <a:lumMod val="5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2357422" y="2643188"/>
            <a:ext cx="928662" cy="2500312"/>
          </a:xfrm>
          <a:prstGeom prst="rect">
            <a:avLst/>
          </a:prstGeom>
          <a:solidFill>
            <a:schemeClr val="accent3">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2928926" y="2643188"/>
            <a:ext cx="928662" cy="2500312"/>
          </a:xfrm>
          <a:prstGeom prst="rect">
            <a:avLst/>
          </a:prstGeom>
          <a:solidFill>
            <a:schemeClr val="accent3">
              <a:lumMod val="75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3500430" y="2643188"/>
            <a:ext cx="928662" cy="2500312"/>
          </a:xfrm>
          <a:prstGeom prst="rect">
            <a:avLst/>
          </a:prstGeom>
          <a:solidFill>
            <a:schemeClr val="accent3">
              <a:lumMod val="5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143900" y="2643188"/>
            <a:ext cx="1000100" cy="2500312"/>
          </a:xfrm>
          <a:prstGeom prst="rect">
            <a:avLst/>
          </a:prstGeom>
          <a:solidFill>
            <a:schemeClr val="accent3">
              <a:lumMod val="5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7572396" y="2643188"/>
            <a:ext cx="1000100" cy="2500312"/>
          </a:xfrm>
          <a:prstGeom prst="rect">
            <a:avLst/>
          </a:prstGeom>
          <a:solidFill>
            <a:schemeClr val="accent3">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7000892" y="2643188"/>
            <a:ext cx="1000100" cy="2500312"/>
          </a:xfrm>
          <a:prstGeom prst="rect">
            <a:avLst/>
          </a:prstGeom>
          <a:solidFill>
            <a:schemeClr val="accent3">
              <a:lumMod val="75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429388" y="2643188"/>
            <a:ext cx="1000100" cy="2500312"/>
          </a:xfrm>
          <a:prstGeom prst="rect">
            <a:avLst/>
          </a:prstGeom>
          <a:solidFill>
            <a:schemeClr val="accent3">
              <a:lumMod val="5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857884" y="2643188"/>
            <a:ext cx="1000100" cy="2500312"/>
          </a:xfrm>
          <a:prstGeom prst="rect">
            <a:avLst/>
          </a:prstGeom>
          <a:solidFill>
            <a:schemeClr val="accent3">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357818" y="2643188"/>
            <a:ext cx="1000100" cy="2500312"/>
          </a:xfrm>
          <a:prstGeom prst="rect">
            <a:avLst/>
          </a:prstGeom>
          <a:solidFill>
            <a:schemeClr val="accent3">
              <a:lumMod val="75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4857752" y="2643188"/>
            <a:ext cx="1000100" cy="2500312"/>
          </a:xfrm>
          <a:prstGeom prst="rect">
            <a:avLst/>
          </a:prstGeom>
          <a:solidFill>
            <a:schemeClr val="accent3">
              <a:lumMod val="5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214346" y="0"/>
            <a:ext cx="9572692" cy="5143500"/>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plus(in)">
                                      <p:cBhvr>
                                        <p:cTn id="9" dur="3000"/>
                                        <p:tgtEl>
                                          <p:spTgt spid="4"/>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plus(in)">
                                      <p:cBhvr>
                                        <p:cTn id="12" dur="3000"/>
                                        <p:tgtEl>
                                          <p:spTgt spid="6"/>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plus(in)">
                                      <p:cBhvr>
                                        <p:cTn id="15" dur="3000"/>
                                        <p:tgtEl>
                                          <p:spTgt spid="8"/>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plus(in)">
                                      <p:cBhvr>
                                        <p:cTn id="18" dur="3000"/>
                                        <p:tgtEl>
                                          <p:spTgt spid="10"/>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plus(in)">
                                      <p:cBhvr>
                                        <p:cTn id="21" dur="3000"/>
                                        <p:tgtEl>
                                          <p:spTgt spid="12"/>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plus(in)">
                                      <p:cBhvr>
                                        <p:cTn id="24" dur="3000"/>
                                        <p:tgtEl>
                                          <p:spTgt spid="14"/>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plus(in)">
                                      <p:cBhvr>
                                        <p:cTn id="27" dur="3000"/>
                                        <p:tgtEl>
                                          <p:spTgt spid="16"/>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plus(in)">
                                      <p:cBhvr>
                                        <p:cTn id="30" dur="3000"/>
                                        <p:tgtEl>
                                          <p:spTgt spid="18"/>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plus(in)">
                                      <p:cBhvr>
                                        <p:cTn id="33" dur="3000"/>
                                        <p:tgtEl>
                                          <p:spTgt spid="19"/>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plus(in)">
                                      <p:cBhvr>
                                        <p:cTn id="36" dur="3000"/>
                                        <p:tgtEl>
                                          <p:spTgt spid="20"/>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plus(in)">
                                      <p:cBhvr>
                                        <p:cTn id="39" dur="3000"/>
                                        <p:tgtEl>
                                          <p:spTgt spid="21"/>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plus(in)">
                                      <p:cBhvr>
                                        <p:cTn id="42" dur="3000"/>
                                        <p:tgtEl>
                                          <p:spTgt spid="22"/>
                                        </p:tgtEl>
                                      </p:cBhvr>
                                    </p:animEffect>
                                  </p:childTnLst>
                                </p:cTn>
                              </p:par>
                              <p:par>
                                <p:cTn id="43" presetID="13" presetClass="entr" presetSubtype="16"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plus(in)">
                                      <p:cBhvr>
                                        <p:cTn id="45" dur="3000"/>
                                        <p:tgtEl>
                                          <p:spTgt spid="23"/>
                                        </p:tgtEl>
                                      </p:cBhvr>
                                    </p:animEffect>
                                  </p:childTnLst>
                                </p:cTn>
                              </p:par>
                              <p:par>
                                <p:cTn id="46" presetID="13" presetClass="entr" presetSubtype="16" fill="hold" grpId="0"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plus(in)">
                                      <p:cBhvr>
                                        <p:cTn id="48" dur="3000"/>
                                        <p:tgtEl>
                                          <p:spTgt spid="24"/>
                                        </p:tgtEl>
                                      </p:cBhvr>
                                    </p:animEffect>
                                  </p:childTnLst>
                                </p:cTn>
                              </p:par>
                              <p:par>
                                <p:cTn id="49" presetID="13" presetClass="entr" presetSubtype="16" fill="hold" grpId="0" nodeType="with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plus(in)">
                                      <p:cBhvr>
                                        <p:cTn id="51" dur="3000"/>
                                        <p:tgtEl>
                                          <p:spTgt spid="5"/>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3000"/>
                                        <p:tgtEl>
                                          <p:spTgt spid="7"/>
                                        </p:tgtEl>
                                      </p:cBhvr>
                                    </p:animEffect>
                                  </p:childTnLst>
                                </p:cTn>
                              </p:par>
                              <p:par>
                                <p:cTn id="55" presetID="13" presetClass="entr" presetSubtype="16" fill="hold" grpId="0"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13" presetClass="entr" presetSubtype="16" fill="hold" grpId="0"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in)">
                                      <p:cBhvr>
                                        <p:cTn id="60" dur="3000"/>
                                        <p:tgtEl>
                                          <p:spTgt spid="11"/>
                                        </p:tgtEl>
                                      </p:cBhvr>
                                    </p:animEffect>
                                  </p:childTnLst>
                                </p:cTn>
                              </p:par>
                              <p:par>
                                <p:cTn id="61" presetID="13" presetClass="entr" presetSubtype="16"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plus(in)">
                                      <p:cBhvr>
                                        <p:cTn id="63" dur="3000"/>
                                        <p:tgtEl>
                                          <p:spTgt spid="13"/>
                                        </p:tgtEl>
                                      </p:cBhvr>
                                    </p:animEffect>
                                  </p:childTnLst>
                                </p:cTn>
                              </p:par>
                              <p:par>
                                <p:cTn id="64" presetID="13" presetClass="entr" presetSubtype="16"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Effect transition="in" filter="plus(in)">
                                      <p:cBhvr>
                                        <p:cTn id="66" dur="3000"/>
                                        <p:tgtEl>
                                          <p:spTgt spid="15"/>
                                        </p:tgtEl>
                                      </p:cBhvr>
                                    </p:animEffect>
                                  </p:childTnLst>
                                </p:cTn>
                              </p:par>
                              <p:par>
                                <p:cTn id="67" presetID="13" presetClass="entr" presetSubtype="16" fill="hold" grpId="0" nodeType="withEffect">
                                  <p:stCondLst>
                                    <p:cond delay="0"/>
                                  </p:stCondLst>
                                  <p:childTnLst>
                                    <p:set>
                                      <p:cBhvr>
                                        <p:cTn id="68" dur="1" fill="hold">
                                          <p:stCondLst>
                                            <p:cond delay="0"/>
                                          </p:stCondLst>
                                        </p:cTn>
                                        <p:tgtEl>
                                          <p:spTgt spid="17"/>
                                        </p:tgtEl>
                                        <p:attrNameLst>
                                          <p:attrName>style.visibility</p:attrName>
                                        </p:attrNameLst>
                                      </p:cBhvr>
                                      <p:to>
                                        <p:strVal val="visible"/>
                                      </p:to>
                                    </p:set>
                                    <p:animEffect transition="in" filter="plus(in)">
                                      <p:cBhvr>
                                        <p:cTn id="69" dur="3000"/>
                                        <p:tgtEl>
                                          <p:spTgt spid="17"/>
                                        </p:tgtEl>
                                      </p:cBhvr>
                                    </p:animEffect>
                                  </p:childTnLst>
                                </p:cTn>
                              </p:par>
                              <p:par>
                                <p:cTn id="70" presetID="13" presetClass="entr" presetSubtype="16" fill="hold" grpId="0" nodeType="with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plus(in)">
                                      <p:cBhvr>
                                        <p:cTn id="72" dur="3000"/>
                                        <p:tgtEl>
                                          <p:spTgt spid="25"/>
                                        </p:tgtEl>
                                      </p:cBhvr>
                                    </p:animEffect>
                                  </p:childTnLst>
                                </p:cTn>
                              </p:par>
                              <p:par>
                                <p:cTn id="73" presetID="13" presetClass="entr" presetSubtype="16"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plus(in)">
                                      <p:cBhvr>
                                        <p:cTn id="75" dur="3000"/>
                                        <p:tgtEl>
                                          <p:spTgt spid="26"/>
                                        </p:tgtEl>
                                      </p:cBhvr>
                                    </p:animEffect>
                                  </p:childTnLst>
                                </p:cTn>
                              </p:par>
                              <p:par>
                                <p:cTn id="76" presetID="13" presetClass="entr" presetSubtype="16" fill="hold" grpId="0" nodeType="withEffect">
                                  <p:stCondLst>
                                    <p:cond delay="0"/>
                                  </p:stCondLst>
                                  <p:childTnLst>
                                    <p:set>
                                      <p:cBhvr>
                                        <p:cTn id="77" dur="1" fill="hold">
                                          <p:stCondLst>
                                            <p:cond delay="0"/>
                                          </p:stCondLst>
                                        </p:cTn>
                                        <p:tgtEl>
                                          <p:spTgt spid="27"/>
                                        </p:tgtEl>
                                        <p:attrNameLst>
                                          <p:attrName>style.visibility</p:attrName>
                                        </p:attrNameLst>
                                      </p:cBhvr>
                                      <p:to>
                                        <p:strVal val="visible"/>
                                      </p:to>
                                    </p:set>
                                    <p:animEffect transition="in" filter="plus(in)">
                                      <p:cBhvr>
                                        <p:cTn id="78" dur="3000"/>
                                        <p:tgtEl>
                                          <p:spTgt spid="27"/>
                                        </p:tgtEl>
                                      </p:cBhvr>
                                    </p:animEffect>
                                  </p:childTnLst>
                                </p:cTn>
                              </p:par>
                              <p:par>
                                <p:cTn id="79" presetID="13" presetClass="entr" presetSubtype="16" fill="hold" grpId="0" nodeType="withEffect">
                                  <p:stCondLst>
                                    <p:cond delay="0"/>
                                  </p:stCondLst>
                                  <p:childTnLst>
                                    <p:set>
                                      <p:cBhvr>
                                        <p:cTn id="80" dur="1" fill="hold">
                                          <p:stCondLst>
                                            <p:cond delay="0"/>
                                          </p:stCondLst>
                                        </p:cTn>
                                        <p:tgtEl>
                                          <p:spTgt spid="28"/>
                                        </p:tgtEl>
                                        <p:attrNameLst>
                                          <p:attrName>style.visibility</p:attrName>
                                        </p:attrNameLst>
                                      </p:cBhvr>
                                      <p:to>
                                        <p:strVal val="visible"/>
                                      </p:to>
                                    </p:set>
                                    <p:animEffect transition="in" filter="plus(in)">
                                      <p:cBhvr>
                                        <p:cTn id="81" dur="3000"/>
                                        <p:tgtEl>
                                          <p:spTgt spid="28"/>
                                        </p:tgtEl>
                                      </p:cBhvr>
                                    </p:animEffect>
                                  </p:childTnLst>
                                </p:cTn>
                              </p:par>
                              <p:par>
                                <p:cTn id="82" presetID="13" presetClass="entr" presetSubtype="16" fill="hold" grpId="0" nodeType="withEffect">
                                  <p:stCondLst>
                                    <p:cond delay="0"/>
                                  </p:stCondLst>
                                  <p:childTnLst>
                                    <p:set>
                                      <p:cBhvr>
                                        <p:cTn id="83" dur="1" fill="hold">
                                          <p:stCondLst>
                                            <p:cond delay="0"/>
                                          </p:stCondLst>
                                        </p:cTn>
                                        <p:tgtEl>
                                          <p:spTgt spid="29"/>
                                        </p:tgtEl>
                                        <p:attrNameLst>
                                          <p:attrName>style.visibility</p:attrName>
                                        </p:attrNameLst>
                                      </p:cBhvr>
                                      <p:to>
                                        <p:strVal val="visible"/>
                                      </p:to>
                                    </p:set>
                                    <p:animEffect transition="in" filter="plus(in)">
                                      <p:cBhvr>
                                        <p:cTn id="84" dur="3000"/>
                                        <p:tgtEl>
                                          <p:spTgt spid="29"/>
                                        </p:tgtEl>
                                      </p:cBhvr>
                                    </p:animEffect>
                                  </p:childTnLst>
                                </p:cTn>
                              </p:par>
                              <p:par>
                                <p:cTn id="85" presetID="13" presetClass="entr" presetSubtype="16" fill="hold" grpId="0" nodeType="with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plus(in)">
                                      <p:cBhvr>
                                        <p:cTn id="87" dur="3000"/>
                                        <p:tgtEl>
                                          <p:spTgt spid="30"/>
                                        </p:tgtEl>
                                      </p:cBhvr>
                                    </p:animEffect>
                                  </p:childTnLst>
                                </p:cTn>
                              </p:par>
                              <p:par>
                                <p:cTn id="88" presetID="13" presetClass="entr" presetSubtype="16"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Effect transition="in" filter="plus(in)">
                                      <p:cBhvr>
                                        <p:cTn id="90" dur="3000"/>
                                        <p:tgtEl>
                                          <p:spTgt spid="31"/>
                                        </p:tgtEl>
                                      </p:cBhvr>
                                    </p:animEffect>
                                  </p:childTnLst>
                                </p:cTn>
                              </p:par>
                              <p:par>
                                <p:cTn id="91" presetID="8" presetClass="emph" presetSubtype="0" fill="hold" grpId="1" nodeType="withEffect">
                                  <p:stCondLst>
                                    <p:cond delay="0"/>
                                  </p:stCondLst>
                                  <p:childTnLst>
                                    <p:animRot by="21600000">
                                      <p:cBhvr>
                                        <p:cTn id="92" dur="3000" fill="hold"/>
                                        <p:tgtEl>
                                          <p:spTgt spid="4"/>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6"/>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8"/>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0"/>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2"/>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14"/>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16"/>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18"/>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19"/>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20"/>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1"/>
                                        </p:tgtEl>
                                        <p:attrNameLst>
                                          <p:attrName>r</p:attrName>
                                        </p:attrNameLst>
                                      </p:cBhvr>
                                    </p:animRot>
                                  </p:childTnLst>
                                </p:cTn>
                              </p:par>
                              <p:par>
                                <p:cTn id="113" presetID="8" presetClass="emph" presetSubtype="0" fill="hold" grpId="1" nodeType="withEffect">
                                  <p:stCondLst>
                                    <p:cond delay="0"/>
                                  </p:stCondLst>
                                  <p:childTnLst>
                                    <p:animRot by="21600000">
                                      <p:cBhvr>
                                        <p:cTn id="114" dur="3000" fill="hold"/>
                                        <p:tgtEl>
                                          <p:spTgt spid="22"/>
                                        </p:tgtEl>
                                        <p:attrNameLst>
                                          <p:attrName>r</p:attrName>
                                        </p:attrNameLst>
                                      </p:cBhvr>
                                    </p:animRot>
                                  </p:childTnLst>
                                </p:cTn>
                              </p:par>
                              <p:par>
                                <p:cTn id="115" presetID="8" presetClass="emph" presetSubtype="0" fill="hold" grpId="1" nodeType="withEffect">
                                  <p:stCondLst>
                                    <p:cond delay="0"/>
                                  </p:stCondLst>
                                  <p:childTnLst>
                                    <p:animRot by="21600000">
                                      <p:cBhvr>
                                        <p:cTn id="116" dur="3000" fill="hold"/>
                                        <p:tgtEl>
                                          <p:spTgt spid="23"/>
                                        </p:tgtEl>
                                        <p:attrNameLst>
                                          <p:attrName>r</p:attrName>
                                        </p:attrNameLst>
                                      </p:cBhvr>
                                    </p:animRot>
                                  </p:childTnLst>
                                </p:cTn>
                              </p:par>
                              <p:par>
                                <p:cTn id="117" presetID="8" presetClass="emph" presetSubtype="0" fill="hold" grpId="1" nodeType="withEffect">
                                  <p:stCondLst>
                                    <p:cond delay="0"/>
                                  </p:stCondLst>
                                  <p:childTnLst>
                                    <p:animRot by="21600000">
                                      <p:cBhvr>
                                        <p:cTn id="118" dur="3000" fill="hold"/>
                                        <p:tgtEl>
                                          <p:spTgt spid="24"/>
                                        </p:tgtEl>
                                        <p:attrNameLst>
                                          <p:attrName>r</p:attrName>
                                        </p:attrNameLst>
                                      </p:cBhvr>
                                    </p:animRot>
                                  </p:childTnLst>
                                </p:cTn>
                              </p:par>
                              <p:par>
                                <p:cTn id="119" presetID="8" presetClass="emph" presetSubtype="0" fill="hold" grpId="1" nodeType="withEffect">
                                  <p:stCondLst>
                                    <p:cond delay="0"/>
                                  </p:stCondLst>
                                  <p:childTnLst>
                                    <p:animRot by="21600000">
                                      <p:cBhvr>
                                        <p:cTn id="120" dur="3000" fill="hold"/>
                                        <p:tgtEl>
                                          <p:spTgt spid="5"/>
                                        </p:tgtEl>
                                        <p:attrNameLst>
                                          <p:attrName>r</p:attrName>
                                        </p:attrNameLst>
                                      </p:cBhvr>
                                    </p:animRot>
                                  </p:childTnLst>
                                </p:cTn>
                              </p:par>
                              <p:par>
                                <p:cTn id="121" presetID="8" presetClass="emph" presetSubtype="0" fill="hold" grpId="1" nodeType="withEffect">
                                  <p:stCondLst>
                                    <p:cond delay="0"/>
                                  </p:stCondLst>
                                  <p:childTnLst>
                                    <p:animRot by="21600000">
                                      <p:cBhvr>
                                        <p:cTn id="122" dur="3000" fill="hold"/>
                                        <p:tgtEl>
                                          <p:spTgt spid="7"/>
                                        </p:tgtEl>
                                        <p:attrNameLst>
                                          <p:attrName>r</p:attrName>
                                        </p:attrNameLst>
                                      </p:cBhvr>
                                    </p:animRot>
                                  </p:childTnLst>
                                </p:cTn>
                              </p:par>
                              <p:par>
                                <p:cTn id="123" presetID="8" presetClass="emph" presetSubtype="0" fill="hold" grpId="1" nodeType="withEffect">
                                  <p:stCondLst>
                                    <p:cond delay="0"/>
                                  </p:stCondLst>
                                  <p:childTnLst>
                                    <p:animRot by="21600000">
                                      <p:cBhvr>
                                        <p:cTn id="124" dur="3000" fill="hold"/>
                                        <p:tgtEl>
                                          <p:spTgt spid="9"/>
                                        </p:tgtEl>
                                        <p:attrNameLst>
                                          <p:attrName>r</p:attrName>
                                        </p:attrNameLst>
                                      </p:cBhvr>
                                    </p:animRot>
                                  </p:childTnLst>
                                </p:cTn>
                              </p:par>
                              <p:par>
                                <p:cTn id="125" presetID="8" presetClass="emph" presetSubtype="0" fill="hold" grpId="1" nodeType="withEffect">
                                  <p:stCondLst>
                                    <p:cond delay="0"/>
                                  </p:stCondLst>
                                  <p:childTnLst>
                                    <p:animRot by="21600000">
                                      <p:cBhvr>
                                        <p:cTn id="126" dur="3000" fill="hold"/>
                                        <p:tgtEl>
                                          <p:spTgt spid="11"/>
                                        </p:tgtEl>
                                        <p:attrNameLst>
                                          <p:attrName>r</p:attrName>
                                        </p:attrNameLst>
                                      </p:cBhvr>
                                    </p:animRot>
                                  </p:childTnLst>
                                </p:cTn>
                              </p:par>
                              <p:par>
                                <p:cTn id="127" presetID="8" presetClass="emph" presetSubtype="0" fill="hold" grpId="1" nodeType="withEffect">
                                  <p:stCondLst>
                                    <p:cond delay="0"/>
                                  </p:stCondLst>
                                  <p:childTnLst>
                                    <p:animRot by="21600000">
                                      <p:cBhvr>
                                        <p:cTn id="128" dur="3000" fill="hold"/>
                                        <p:tgtEl>
                                          <p:spTgt spid="13"/>
                                        </p:tgtEl>
                                        <p:attrNameLst>
                                          <p:attrName>r</p:attrName>
                                        </p:attrNameLst>
                                      </p:cBhvr>
                                    </p:animRot>
                                  </p:childTnLst>
                                </p:cTn>
                              </p:par>
                              <p:par>
                                <p:cTn id="129" presetID="8" presetClass="emph" presetSubtype="0" fill="hold" grpId="1" nodeType="withEffect">
                                  <p:stCondLst>
                                    <p:cond delay="0"/>
                                  </p:stCondLst>
                                  <p:childTnLst>
                                    <p:animRot by="21600000">
                                      <p:cBhvr>
                                        <p:cTn id="130" dur="3000" fill="hold"/>
                                        <p:tgtEl>
                                          <p:spTgt spid="15"/>
                                        </p:tgtEl>
                                        <p:attrNameLst>
                                          <p:attrName>r</p:attrName>
                                        </p:attrNameLst>
                                      </p:cBhvr>
                                    </p:animRot>
                                  </p:childTnLst>
                                </p:cTn>
                              </p:par>
                              <p:par>
                                <p:cTn id="131" presetID="8" presetClass="emph" presetSubtype="0" fill="hold" grpId="1" nodeType="withEffect">
                                  <p:stCondLst>
                                    <p:cond delay="0"/>
                                  </p:stCondLst>
                                  <p:childTnLst>
                                    <p:animRot by="21600000">
                                      <p:cBhvr>
                                        <p:cTn id="132" dur="3000" fill="hold"/>
                                        <p:tgtEl>
                                          <p:spTgt spid="17"/>
                                        </p:tgtEl>
                                        <p:attrNameLst>
                                          <p:attrName>r</p:attrName>
                                        </p:attrNameLst>
                                      </p:cBhvr>
                                    </p:animRot>
                                  </p:childTnLst>
                                </p:cTn>
                              </p:par>
                              <p:par>
                                <p:cTn id="133" presetID="8" presetClass="emph" presetSubtype="0" fill="hold" grpId="1" nodeType="withEffect">
                                  <p:stCondLst>
                                    <p:cond delay="0"/>
                                  </p:stCondLst>
                                  <p:childTnLst>
                                    <p:animRot by="21600000">
                                      <p:cBhvr>
                                        <p:cTn id="134" dur="3000" fill="hold"/>
                                        <p:tgtEl>
                                          <p:spTgt spid="25"/>
                                        </p:tgtEl>
                                        <p:attrNameLst>
                                          <p:attrName>r</p:attrName>
                                        </p:attrNameLst>
                                      </p:cBhvr>
                                    </p:animRot>
                                  </p:childTnLst>
                                </p:cTn>
                              </p:par>
                              <p:par>
                                <p:cTn id="135" presetID="8" presetClass="emph" presetSubtype="0" fill="hold" grpId="1" nodeType="withEffect">
                                  <p:stCondLst>
                                    <p:cond delay="0"/>
                                  </p:stCondLst>
                                  <p:childTnLst>
                                    <p:animRot by="21600000">
                                      <p:cBhvr>
                                        <p:cTn id="136" dur="3000" fill="hold"/>
                                        <p:tgtEl>
                                          <p:spTgt spid="26"/>
                                        </p:tgtEl>
                                        <p:attrNameLst>
                                          <p:attrName>r</p:attrName>
                                        </p:attrNameLst>
                                      </p:cBhvr>
                                    </p:animRot>
                                  </p:childTnLst>
                                </p:cTn>
                              </p:par>
                              <p:par>
                                <p:cTn id="137" presetID="8" presetClass="emph" presetSubtype="0" fill="hold" grpId="1" nodeType="withEffect">
                                  <p:stCondLst>
                                    <p:cond delay="0"/>
                                  </p:stCondLst>
                                  <p:childTnLst>
                                    <p:animRot by="21600000">
                                      <p:cBhvr>
                                        <p:cTn id="138" dur="3000" fill="hold"/>
                                        <p:tgtEl>
                                          <p:spTgt spid="27"/>
                                        </p:tgtEl>
                                        <p:attrNameLst>
                                          <p:attrName>r</p:attrName>
                                        </p:attrNameLst>
                                      </p:cBhvr>
                                    </p:animRot>
                                  </p:childTnLst>
                                </p:cTn>
                              </p:par>
                              <p:par>
                                <p:cTn id="139" presetID="8" presetClass="emph" presetSubtype="0" fill="hold" grpId="1" nodeType="withEffect">
                                  <p:stCondLst>
                                    <p:cond delay="0"/>
                                  </p:stCondLst>
                                  <p:childTnLst>
                                    <p:animRot by="21600000">
                                      <p:cBhvr>
                                        <p:cTn id="140" dur="3000" fill="hold"/>
                                        <p:tgtEl>
                                          <p:spTgt spid="28"/>
                                        </p:tgtEl>
                                        <p:attrNameLst>
                                          <p:attrName>r</p:attrName>
                                        </p:attrNameLst>
                                      </p:cBhvr>
                                    </p:animRot>
                                  </p:childTnLst>
                                </p:cTn>
                              </p:par>
                              <p:par>
                                <p:cTn id="141" presetID="8" presetClass="emph" presetSubtype="0" fill="hold" grpId="1" nodeType="withEffect">
                                  <p:stCondLst>
                                    <p:cond delay="0"/>
                                  </p:stCondLst>
                                  <p:childTnLst>
                                    <p:animRot by="21600000">
                                      <p:cBhvr>
                                        <p:cTn id="142" dur="3000" fill="hold"/>
                                        <p:tgtEl>
                                          <p:spTgt spid="29"/>
                                        </p:tgtEl>
                                        <p:attrNameLst>
                                          <p:attrName>r</p:attrName>
                                        </p:attrNameLst>
                                      </p:cBhvr>
                                    </p:animRot>
                                  </p:childTnLst>
                                </p:cTn>
                              </p:par>
                              <p:par>
                                <p:cTn id="143" presetID="8" presetClass="emph" presetSubtype="0" fill="hold" grpId="1" nodeType="withEffect">
                                  <p:stCondLst>
                                    <p:cond delay="0"/>
                                  </p:stCondLst>
                                  <p:childTnLst>
                                    <p:animRot by="21600000">
                                      <p:cBhvr>
                                        <p:cTn id="144" dur="3000" fill="hold"/>
                                        <p:tgtEl>
                                          <p:spTgt spid="30"/>
                                        </p:tgtEl>
                                        <p:attrNameLst>
                                          <p:attrName>r</p:attrName>
                                        </p:attrNameLst>
                                      </p:cBhvr>
                                    </p:animRot>
                                  </p:childTnLst>
                                </p:cTn>
                              </p:par>
                              <p:par>
                                <p:cTn id="145" presetID="8" presetClass="emph" presetSubtype="0" fill="hold" grpId="1" nodeType="withEffect">
                                  <p:stCondLst>
                                    <p:cond delay="0"/>
                                  </p:stCondLst>
                                  <p:childTnLst>
                                    <p:animRot by="21600000">
                                      <p:cBhvr>
                                        <p:cTn id="146" dur="3000" fill="hold"/>
                                        <p:tgtEl>
                                          <p:spTgt spid="31"/>
                                        </p:tgtEl>
                                        <p:attrNameLst>
                                          <p:attrName>r</p:attrName>
                                        </p:attrNameLst>
                                      </p:cBhvr>
                                    </p:animRot>
                                  </p:childTnLst>
                                </p:cTn>
                              </p:par>
                              <p:par>
                                <p:cTn id="147" presetID="2" presetClass="entr" presetSubtype="2" fill="hold" grpId="2" nodeType="withEffect">
                                  <p:stCondLst>
                                    <p:cond delay="0"/>
                                  </p:stCondLst>
                                  <p:childTnLst>
                                    <p:set>
                                      <p:cBhvr>
                                        <p:cTn id="148" dur="1" fill="hold">
                                          <p:stCondLst>
                                            <p:cond delay="0"/>
                                          </p:stCondLst>
                                        </p:cTn>
                                        <p:tgtEl>
                                          <p:spTgt spid="4"/>
                                        </p:tgtEl>
                                        <p:attrNameLst>
                                          <p:attrName>style.visibility</p:attrName>
                                        </p:attrNameLst>
                                      </p:cBhvr>
                                      <p:to>
                                        <p:strVal val="visible"/>
                                      </p:to>
                                    </p:set>
                                    <p:anim calcmode="lin" valueType="num">
                                      <p:cBhvr additive="base">
                                        <p:cTn id="149" dur="3000" fill="hold"/>
                                        <p:tgtEl>
                                          <p:spTgt spid="4"/>
                                        </p:tgtEl>
                                        <p:attrNameLst>
                                          <p:attrName>ppt_x</p:attrName>
                                        </p:attrNameLst>
                                      </p:cBhvr>
                                      <p:tavLst>
                                        <p:tav tm="0">
                                          <p:val>
                                            <p:strVal val="1+#ppt_w/2"/>
                                          </p:val>
                                        </p:tav>
                                        <p:tav tm="100000">
                                          <p:val>
                                            <p:strVal val="#ppt_x"/>
                                          </p:val>
                                        </p:tav>
                                      </p:tavLst>
                                    </p:anim>
                                    <p:anim calcmode="lin" valueType="num">
                                      <p:cBhvr additive="base">
                                        <p:cTn id="150" dur="3000" fill="hold"/>
                                        <p:tgtEl>
                                          <p:spTgt spid="4"/>
                                        </p:tgtEl>
                                        <p:attrNameLst>
                                          <p:attrName>ppt_y</p:attrName>
                                        </p:attrNameLst>
                                      </p:cBhvr>
                                      <p:tavLst>
                                        <p:tav tm="0">
                                          <p:val>
                                            <p:strVal val="#ppt_y"/>
                                          </p:val>
                                        </p:tav>
                                        <p:tav tm="100000">
                                          <p:val>
                                            <p:strVal val="#ppt_y"/>
                                          </p:val>
                                        </p:tav>
                                      </p:tavLst>
                                    </p:anim>
                                  </p:childTnLst>
                                </p:cTn>
                              </p:par>
                              <p:par>
                                <p:cTn id="151" presetID="2" presetClass="entr" presetSubtype="2" fill="hold" grpId="2" nodeType="withEffect">
                                  <p:stCondLst>
                                    <p:cond delay="0"/>
                                  </p:stCondLst>
                                  <p:childTnLst>
                                    <p:set>
                                      <p:cBhvr>
                                        <p:cTn id="152" dur="1" fill="hold">
                                          <p:stCondLst>
                                            <p:cond delay="0"/>
                                          </p:stCondLst>
                                        </p:cTn>
                                        <p:tgtEl>
                                          <p:spTgt spid="6"/>
                                        </p:tgtEl>
                                        <p:attrNameLst>
                                          <p:attrName>style.visibility</p:attrName>
                                        </p:attrNameLst>
                                      </p:cBhvr>
                                      <p:to>
                                        <p:strVal val="visible"/>
                                      </p:to>
                                    </p:set>
                                    <p:anim calcmode="lin" valueType="num">
                                      <p:cBhvr additive="base">
                                        <p:cTn id="153" dur="3000" fill="hold"/>
                                        <p:tgtEl>
                                          <p:spTgt spid="6"/>
                                        </p:tgtEl>
                                        <p:attrNameLst>
                                          <p:attrName>ppt_x</p:attrName>
                                        </p:attrNameLst>
                                      </p:cBhvr>
                                      <p:tavLst>
                                        <p:tav tm="0">
                                          <p:val>
                                            <p:strVal val="1+#ppt_w/2"/>
                                          </p:val>
                                        </p:tav>
                                        <p:tav tm="100000">
                                          <p:val>
                                            <p:strVal val="#ppt_x"/>
                                          </p:val>
                                        </p:tav>
                                      </p:tavLst>
                                    </p:anim>
                                    <p:anim calcmode="lin" valueType="num">
                                      <p:cBhvr additive="base">
                                        <p:cTn id="154" dur="3000" fill="hold"/>
                                        <p:tgtEl>
                                          <p:spTgt spid="6"/>
                                        </p:tgtEl>
                                        <p:attrNameLst>
                                          <p:attrName>ppt_y</p:attrName>
                                        </p:attrNameLst>
                                      </p:cBhvr>
                                      <p:tavLst>
                                        <p:tav tm="0">
                                          <p:val>
                                            <p:strVal val="#ppt_y"/>
                                          </p:val>
                                        </p:tav>
                                        <p:tav tm="100000">
                                          <p:val>
                                            <p:strVal val="#ppt_y"/>
                                          </p:val>
                                        </p:tav>
                                      </p:tavLst>
                                    </p:anim>
                                  </p:childTnLst>
                                </p:cTn>
                              </p:par>
                              <p:par>
                                <p:cTn id="155" presetID="2" presetClass="entr" presetSubtype="2" fill="hold" grpId="2" nodeType="withEffect">
                                  <p:stCondLst>
                                    <p:cond delay="0"/>
                                  </p:stCondLst>
                                  <p:childTnLst>
                                    <p:set>
                                      <p:cBhvr>
                                        <p:cTn id="156" dur="1" fill="hold">
                                          <p:stCondLst>
                                            <p:cond delay="0"/>
                                          </p:stCondLst>
                                        </p:cTn>
                                        <p:tgtEl>
                                          <p:spTgt spid="8"/>
                                        </p:tgtEl>
                                        <p:attrNameLst>
                                          <p:attrName>style.visibility</p:attrName>
                                        </p:attrNameLst>
                                      </p:cBhvr>
                                      <p:to>
                                        <p:strVal val="visible"/>
                                      </p:to>
                                    </p:set>
                                    <p:anim calcmode="lin" valueType="num">
                                      <p:cBhvr additive="base">
                                        <p:cTn id="157" dur="3000" fill="hold"/>
                                        <p:tgtEl>
                                          <p:spTgt spid="8"/>
                                        </p:tgtEl>
                                        <p:attrNameLst>
                                          <p:attrName>ppt_x</p:attrName>
                                        </p:attrNameLst>
                                      </p:cBhvr>
                                      <p:tavLst>
                                        <p:tav tm="0">
                                          <p:val>
                                            <p:strVal val="1+#ppt_w/2"/>
                                          </p:val>
                                        </p:tav>
                                        <p:tav tm="100000">
                                          <p:val>
                                            <p:strVal val="#ppt_x"/>
                                          </p:val>
                                        </p:tav>
                                      </p:tavLst>
                                    </p:anim>
                                    <p:anim calcmode="lin" valueType="num">
                                      <p:cBhvr additive="base">
                                        <p:cTn id="158" dur="3000" fill="hold"/>
                                        <p:tgtEl>
                                          <p:spTgt spid="8"/>
                                        </p:tgtEl>
                                        <p:attrNameLst>
                                          <p:attrName>ppt_y</p:attrName>
                                        </p:attrNameLst>
                                      </p:cBhvr>
                                      <p:tavLst>
                                        <p:tav tm="0">
                                          <p:val>
                                            <p:strVal val="#ppt_y"/>
                                          </p:val>
                                        </p:tav>
                                        <p:tav tm="100000">
                                          <p:val>
                                            <p:strVal val="#ppt_y"/>
                                          </p:val>
                                        </p:tav>
                                      </p:tavLst>
                                    </p:anim>
                                  </p:childTnLst>
                                </p:cTn>
                              </p:par>
                              <p:par>
                                <p:cTn id="159" presetID="2" presetClass="entr" presetSubtype="2" fill="hold" grpId="2" nodeType="withEffect">
                                  <p:stCondLst>
                                    <p:cond delay="0"/>
                                  </p:stCondLst>
                                  <p:childTnLst>
                                    <p:set>
                                      <p:cBhvr>
                                        <p:cTn id="160" dur="1" fill="hold">
                                          <p:stCondLst>
                                            <p:cond delay="0"/>
                                          </p:stCondLst>
                                        </p:cTn>
                                        <p:tgtEl>
                                          <p:spTgt spid="10"/>
                                        </p:tgtEl>
                                        <p:attrNameLst>
                                          <p:attrName>style.visibility</p:attrName>
                                        </p:attrNameLst>
                                      </p:cBhvr>
                                      <p:to>
                                        <p:strVal val="visible"/>
                                      </p:to>
                                    </p:set>
                                    <p:anim calcmode="lin" valueType="num">
                                      <p:cBhvr additive="base">
                                        <p:cTn id="161" dur="3000" fill="hold"/>
                                        <p:tgtEl>
                                          <p:spTgt spid="10"/>
                                        </p:tgtEl>
                                        <p:attrNameLst>
                                          <p:attrName>ppt_x</p:attrName>
                                        </p:attrNameLst>
                                      </p:cBhvr>
                                      <p:tavLst>
                                        <p:tav tm="0">
                                          <p:val>
                                            <p:strVal val="1+#ppt_w/2"/>
                                          </p:val>
                                        </p:tav>
                                        <p:tav tm="100000">
                                          <p:val>
                                            <p:strVal val="#ppt_x"/>
                                          </p:val>
                                        </p:tav>
                                      </p:tavLst>
                                    </p:anim>
                                    <p:anim calcmode="lin" valueType="num">
                                      <p:cBhvr additive="base">
                                        <p:cTn id="162" dur="3000" fill="hold"/>
                                        <p:tgtEl>
                                          <p:spTgt spid="10"/>
                                        </p:tgtEl>
                                        <p:attrNameLst>
                                          <p:attrName>ppt_y</p:attrName>
                                        </p:attrNameLst>
                                      </p:cBhvr>
                                      <p:tavLst>
                                        <p:tav tm="0">
                                          <p:val>
                                            <p:strVal val="#ppt_y"/>
                                          </p:val>
                                        </p:tav>
                                        <p:tav tm="100000">
                                          <p:val>
                                            <p:strVal val="#ppt_y"/>
                                          </p:val>
                                        </p:tav>
                                      </p:tavLst>
                                    </p:anim>
                                  </p:childTnLst>
                                </p:cTn>
                              </p:par>
                              <p:par>
                                <p:cTn id="163" presetID="2" presetClass="entr" presetSubtype="2" fill="hold" grpId="2" nodeType="withEffect">
                                  <p:stCondLst>
                                    <p:cond delay="0"/>
                                  </p:stCondLst>
                                  <p:childTnLst>
                                    <p:set>
                                      <p:cBhvr>
                                        <p:cTn id="164" dur="1" fill="hold">
                                          <p:stCondLst>
                                            <p:cond delay="0"/>
                                          </p:stCondLst>
                                        </p:cTn>
                                        <p:tgtEl>
                                          <p:spTgt spid="12"/>
                                        </p:tgtEl>
                                        <p:attrNameLst>
                                          <p:attrName>style.visibility</p:attrName>
                                        </p:attrNameLst>
                                      </p:cBhvr>
                                      <p:to>
                                        <p:strVal val="visible"/>
                                      </p:to>
                                    </p:set>
                                    <p:anim calcmode="lin" valueType="num">
                                      <p:cBhvr additive="base">
                                        <p:cTn id="165" dur="3000" fill="hold"/>
                                        <p:tgtEl>
                                          <p:spTgt spid="12"/>
                                        </p:tgtEl>
                                        <p:attrNameLst>
                                          <p:attrName>ppt_x</p:attrName>
                                        </p:attrNameLst>
                                      </p:cBhvr>
                                      <p:tavLst>
                                        <p:tav tm="0">
                                          <p:val>
                                            <p:strVal val="1+#ppt_w/2"/>
                                          </p:val>
                                        </p:tav>
                                        <p:tav tm="100000">
                                          <p:val>
                                            <p:strVal val="#ppt_x"/>
                                          </p:val>
                                        </p:tav>
                                      </p:tavLst>
                                    </p:anim>
                                    <p:anim calcmode="lin" valueType="num">
                                      <p:cBhvr additive="base">
                                        <p:cTn id="166" dur="3000" fill="hold"/>
                                        <p:tgtEl>
                                          <p:spTgt spid="12"/>
                                        </p:tgtEl>
                                        <p:attrNameLst>
                                          <p:attrName>ppt_y</p:attrName>
                                        </p:attrNameLst>
                                      </p:cBhvr>
                                      <p:tavLst>
                                        <p:tav tm="0">
                                          <p:val>
                                            <p:strVal val="#ppt_y"/>
                                          </p:val>
                                        </p:tav>
                                        <p:tav tm="100000">
                                          <p:val>
                                            <p:strVal val="#ppt_y"/>
                                          </p:val>
                                        </p:tav>
                                      </p:tavLst>
                                    </p:anim>
                                  </p:childTnLst>
                                </p:cTn>
                              </p:par>
                              <p:par>
                                <p:cTn id="167" presetID="2" presetClass="entr" presetSubtype="2" fill="hold" grpId="2" nodeType="withEffect">
                                  <p:stCondLst>
                                    <p:cond delay="0"/>
                                  </p:stCondLst>
                                  <p:childTnLst>
                                    <p:set>
                                      <p:cBhvr>
                                        <p:cTn id="168" dur="1" fill="hold">
                                          <p:stCondLst>
                                            <p:cond delay="0"/>
                                          </p:stCondLst>
                                        </p:cTn>
                                        <p:tgtEl>
                                          <p:spTgt spid="14"/>
                                        </p:tgtEl>
                                        <p:attrNameLst>
                                          <p:attrName>style.visibility</p:attrName>
                                        </p:attrNameLst>
                                      </p:cBhvr>
                                      <p:to>
                                        <p:strVal val="visible"/>
                                      </p:to>
                                    </p:set>
                                    <p:anim calcmode="lin" valueType="num">
                                      <p:cBhvr additive="base">
                                        <p:cTn id="169" dur="3000" fill="hold"/>
                                        <p:tgtEl>
                                          <p:spTgt spid="14"/>
                                        </p:tgtEl>
                                        <p:attrNameLst>
                                          <p:attrName>ppt_x</p:attrName>
                                        </p:attrNameLst>
                                      </p:cBhvr>
                                      <p:tavLst>
                                        <p:tav tm="0">
                                          <p:val>
                                            <p:strVal val="1+#ppt_w/2"/>
                                          </p:val>
                                        </p:tav>
                                        <p:tav tm="100000">
                                          <p:val>
                                            <p:strVal val="#ppt_x"/>
                                          </p:val>
                                        </p:tav>
                                      </p:tavLst>
                                    </p:anim>
                                    <p:anim calcmode="lin" valueType="num">
                                      <p:cBhvr additive="base">
                                        <p:cTn id="170" dur="3000" fill="hold"/>
                                        <p:tgtEl>
                                          <p:spTgt spid="14"/>
                                        </p:tgtEl>
                                        <p:attrNameLst>
                                          <p:attrName>ppt_y</p:attrName>
                                        </p:attrNameLst>
                                      </p:cBhvr>
                                      <p:tavLst>
                                        <p:tav tm="0">
                                          <p:val>
                                            <p:strVal val="#ppt_y"/>
                                          </p:val>
                                        </p:tav>
                                        <p:tav tm="100000">
                                          <p:val>
                                            <p:strVal val="#ppt_y"/>
                                          </p:val>
                                        </p:tav>
                                      </p:tavLst>
                                    </p:anim>
                                  </p:childTnLst>
                                </p:cTn>
                              </p:par>
                              <p:par>
                                <p:cTn id="171" presetID="2" presetClass="entr" presetSubtype="2" fill="hold" grpId="2" nodeType="withEffect">
                                  <p:stCondLst>
                                    <p:cond delay="0"/>
                                  </p:stCondLst>
                                  <p:childTnLst>
                                    <p:set>
                                      <p:cBhvr>
                                        <p:cTn id="172" dur="1" fill="hold">
                                          <p:stCondLst>
                                            <p:cond delay="0"/>
                                          </p:stCondLst>
                                        </p:cTn>
                                        <p:tgtEl>
                                          <p:spTgt spid="16"/>
                                        </p:tgtEl>
                                        <p:attrNameLst>
                                          <p:attrName>style.visibility</p:attrName>
                                        </p:attrNameLst>
                                      </p:cBhvr>
                                      <p:to>
                                        <p:strVal val="visible"/>
                                      </p:to>
                                    </p:set>
                                    <p:anim calcmode="lin" valueType="num">
                                      <p:cBhvr additive="base">
                                        <p:cTn id="173" dur="3000" fill="hold"/>
                                        <p:tgtEl>
                                          <p:spTgt spid="16"/>
                                        </p:tgtEl>
                                        <p:attrNameLst>
                                          <p:attrName>ppt_x</p:attrName>
                                        </p:attrNameLst>
                                      </p:cBhvr>
                                      <p:tavLst>
                                        <p:tav tm="0">
                                          <p:val>
                                            <p:strVal val="1+#ppt_w/2"/>
                                          </p:val>
                                        </p:tav>
                                        <p:tav tm="100000">
                                          <p:val>
                                            <p:strVal val="#ppt_x"/>
                                          </p:val>
                                        </p:tav>
                                      </p:tavLst>
                                    </p:anim>
                                    <p:anim calcmode="lin" valueType="num">
                                      <p:cBhvr additive="base">
                                        <p:cTn id="174" dur="3000" fill="hold"/>
                                        <p:tgtEl>
                                          <p:spTgt spid="16"/>
                                        </p:tgtEl>
                                        <p:attrNameLst>
                                          <p:attrName>ppt_y</p:attrName>
                                        </p:attrNameLst>
                                      </p:cBhvr>
                                      <p:tavLst>
                                        <p:tav tm="0">
                                          <p:val>
                                            <p:strVal val="#ppt_y"/>
                                          </p:val>
                                        </p:tav>
                                        <p:tav tm="100000">
                                          <p:val>
                                            <p:strVal val="#ppt_y"/>
                                          </p:val>
                                        </p:tav>
                                      </p:tavLst>
                                    </p:anim>
                                  </p:childTnLst>
                                </p:cTn>
                              </p:par>
                              <p:par>
                                <p:cTn id="175" presetID="2" presetClass="entr" presetSubtype="8" fill="hold" grpId="2" nodeType="withEffect">
                                  <p:stCondLst>
                                    <p:cond delay="0"/>
                                  </p:stCondLst>
                                  <p:childTnLst>
                                    <p:set>
                                      <p:cBhvr>
                                        <p:cTn id="176" dur="1" fill="hold">
                                          <p:stCondLst>
                                            <p:cond delay="0"/>
                                          </p:stCondLst>
                                        </p:cTn>
                                        <p:tgtEl>
                                          <p:spTgt spid="5"/>
                                        </p:tgtEl>
                                        <p:attrNameLst>
                                          <p:attrName>style.visibility</p:attrName>
                                        </p:attrNameLst>
                                      </p:cBhvr>
                                      <p:to>
                                        <p:strVal val="visible"/>
                                      </p:to>
                                    </p:set>
                                    <p:anim calcmode="lin" valueType="num">
                                      <p:cBhvr additive="base">
                                        <p:cTn id="177" dur="3000" fill="hold"/>
                                        <p:tgtEl>
                                          <p:spTgt spid="5"/>
                                        </p:tgtEl>
                                        <p:attrNameLst>
                                          <p:attrName>ppt_x</p:attrName>
                                        </p:attrNameLst>
                                      </p:cBhvr>
                                      <p:tavLst>
                                        <p:tav tm="0">
                                          <p:val>
                                            <p:strVal val="0-#ppt_w/2"/>
                                          </p:val>
                                        </p:tav>
                                        <p:tav tm="100000">
                                          <p:val>
                                            <p:strVal val="#ppt_x"/>
                                          </p:val>
                                        </p:tav>
                                      </p:tavLst>
                                    </p:anim>
                                    <p:anim calcmode="lin" valueType="num">
                                      <p:cBhvr additive="base">
                                        <p:cTn id="178" dur="3000" fill="hold"/>
                                        <p:tgtEl>
                                          <p:spTgt spid="5"/>
                                        </p:tgtEl>
                                        <p:attrNameLst>
                                          <p:attrName>ppt_y</p:attrName>
                                        </p:attrNameLst>
                                      </p:cBhvr>
                                      <p:tavLst>
                                        <p:tav tm="0">
                                          <p:val>
                                            <p:strVal val="#ppt_y"/>
                                          </p:val>
                                        </p:tav>
                                        <p:tav tm="100000">
                                          <p:val>
                                            <p:strVal val="#ppt_y"/>
                                          </p:val>
                                        </p:tav>
                                      </p:tavLst>
                                    </p:anim>
                                  </p:childTnLst>
                                </p:cTn>
                              </p:par>
                              <p:par>
                                <p:cTn id="179" presetID="2" presetClass="entr" presetSubtype="8" fill="hold" grpId="2" nodeType="withEffect">
                                  <p:stCondLst>
                                    <p:cond delay="0"/>
                                  </p:stCondLst>
                                  <p:childTnLst>
                                    <p:set>
                                      <p:cBhvr>
                                        <p:cTn id="180" dur="1" fill="hold">
                                          <p:stCondLst>
                                            <p:cond delay="0"/>
                                          </p:stCondLst>
                                        </p:cTn>
                                        <p:tgtEl>
                                          <p:spTgt spid="7"/>
                                        </p:tgtEl>
                                        <p:attrNameLst>
                                          <p:attrName>style.visibility</p:attrName>
                                        </p:attrNameLst>
                                      </p:cBhvr>
                                      <p:to>
                                        <p:strVal val="visible"/>
                                      </p:to>
                                    </p:set>
                                    <p:anim calcmode="lin" valueType="num">
                                      <p:cBhvr additive="base">
                                        <p:cTn id="181" dur="3000" fill="hold"/>
                                        <p:tgtEl>
                                          <p:spTgt spid="7"/>
                                        </p:tgtEl>
                                        <p:attrNameLst>
                                          <p:attrName>ppt_x</p:attrName>
                                        </p:attrNameLst>
                                      </p:cBhvr>
                                      <p:tavLst>
                                        <p:tav tm="0">
                                          <p:val>
                                            <p:strVal val="0-#ppt_w/2"/>
                                          </p:val>
                                        </p:tav>
                                        <p:tav tm="100000">
                                          <p:val>
                                            <p:strVal val="#ppt_x"/>
                                          </p:val>
                                        </p:tav>
                                      </p:tavLst>
                                    </p:anim>
                                    <p:anim calcmode="lin" valueType="num">
                                      <p:cBhvr additive="base">
                                        <p:cTn id="182" dur="3000" fill="hold"/>
                                        <p:tgtEl>
                                          <p:spTgt spid="7"/>
                                        </p:tgtEl>
                                        <p:attrNameLst>
                                          <p:attrName>ppt_y</p:attrName>
                                        </p:attrNameLst>
                                      </p:cBhvr>
                                      <p:tavLst>
                                        <p:tav tm="0">
                                          <p:val>
                                            <p:strVal val="#ppt_y"/>
                                          </p:val>
                                        </p:tav>
                                        <p:tav tm="100000">
                                          <p:val>
                                            <p:strVal val="#ppt_y"/>
                                          </p:val>
                                        </p:tav>
                                      </p:tavLst>
                                    </p:anim>
                                  </p:childTnLst>
                                </p:cTn>
                              </p:par>
                              <p:par>
                                <p:cTn id="183" presetID="2" presetClass="entr" presetSubtype="8" fill="hold" grpId="2" nodeType="withEffect">
                                  <p:stCondLst>
                                    <p:cond delay="0"/>
                                  </p:stCondLst>
                                  <p:childTnLst>
                                    <p:set>
                                      <p:cBhvr>
                                        <p:cTn id="184" dur="1" fill="hold">
                                          <p:stCondLst>
                                            <p:cond delay="0"/>
                                          </p:stCondLst>
                                        </p:cTn>
                                        <p:tgtEl>
                                          <p:spTgt spid="9"/>
                                        </p:tgtEl>
                                        <p:attrNameLst>
                                          <p:attrName>style.visibility</p:attrName>
                                        </p:attrNameLst>
                                      </p:cBhvr>
                                      <p:to>
                                        <p:strVal val="visible"/>
                                      </p:to>
                                    </p:set>
                                    <p:anim calcmode="lin" valueType="num">
                                      <p:cBhvr additive="base">
                                        <p:cTn id="185" dur="3000" fill="hold"/>
                                        <p:tgtEl>
                                          <p:spTgt spid="9"/>
                                        </p:tgtEl>
                                        <p:attrNameLst>
                                          <p:attrName>ppt_x</p:attrName>
                                        </p:attrNameLst>
                                      </p:cBhvr>
                                      <p:tavLst>
                                        <p:tav tm="0">
                                          <p:val>
                                            <p:strVal val="0-#ppt_w/2"/>
                                          </p:val>
                                        </p:tav>
                                        <p:tav tm="100000">
                                          <p:val>
                                            <p:strVal val="#ppt_x"/>
                                          </p:val>
                                        </p:tav>
                                      </p:tavLst>
                                    </p:anim>
                                    <p:anim calcmode="lin" valueType="num">
                                      <p:cBhvr additive="base">
                                        <p:cTn id="186" dur="3000" fill="hold"/>
                                        <p:tgtEl>
                                          <p:spTgt spid="9"/>
                                        </p:tgtEl>
                                        <p:attrNameLst>
                                          <p:attrName>ppt_y</p:attrName>
                                        </p:attrNameLst>
                                      </p:cBhvr>
                                      <p:tavLst>
                                        <p:tav tm="0">
                                          <p:val>
                                            <p:strVal val="#ppt_y"/>
                                          </p:val>
                                        </p:tav>
                                        <p:tav tm="100000">
                                          <p:val>
                                            <p:strVal val="#ppt_y"/>
                                          </p:val>
                                        </p:tav>
                                      </p:tavLst>
                                    </p:anim>
                                  </p:childTnLst>
                                </p:cTn>
                              </p:par>
                              <p:par>
                                <p:cTn id="187" presetID="2" presetClass="entr" presetSubtype="8" fill="hold" grpId="2" nodeType="withEffect">
                                  <p:stCondLst>
                                    <p:cond delay="0"/>
                                  </p:stCondLst>
                                  <p:childTnLst>
                                    <p:set>
                                      <p:cBhvr>
                                        <p:cTn id="188" dur="1" fill="hold">
                                          <p:stCondLst>
                                            <p:cond delay="0"/>
                                          </p:stCondLst>
                                        </p:cTn>
                                        <p:tgtEl>
                                          <p:spTgt spid="11"/>
                                        </p:tgtEl>
                                        <p:attrNameLst>
                                          <p:attrName>style.visibility</p:attrName>
                                        </p:attrNameLst>
                                      </p:cBhvr>
                                      <p:to>
                                        <p:strVal val="visible"/>
                                      </p:to>
                                    </p:set>
                                    <p:anim calcmode="lin" valueType="num">
                                      <p:cBhvr additive="base">
                                        <p:cTn id="189" dur="3000" fill="hold"/>
                                        <p:tgtEl>
                                          <p:spTgt spid="11"/>
                                        </p:tgtEl>
                                        <p:attrNameLst>
                                          <p:attrName>ppt_x</p:attrName>
                                        </p:attrNameLst>
                                      </p:cBhvr>
                                      <p:tavLst>
                                        <p:tav tm="0">
                                          <p:val>
                                            <p:strVal val="0-#ppt_w/2"/>
                                          </p:val>
                                        </p:tav>
                                        <p:tav tm="100000">
                                          <p:val>
                                            <p:strVal val="#ppt_x"/>
                                          </p:val>
                                        </p:tav>
                                      </p:tavLst>
                                    </p:anim>
                                    <p:anim calcmode="lin" valueType="num">
                                      <p:cBhvr additive="base">
                                        <p:cTn id="190" dur="3000" fill="hold"/>
                                        <p:tgtEl>
                                          <p:spTgt spid="11"/>
                                        </p:tgtEl>
                                        <p:attrNameLst>
                                          <p:attrName>ppt_y</p:attrName>
                                        </p:attrNameLst>
                                      </p:cBhvr>
                                      <p:tavLst>
                                        <p:tav tm="0">
                                          <p:val>
                                            <p:strVal val="#ppt_y"/>
                                          </p:val>
                                        </p:tav>
                                        <p:tav tm="100000">
                                          <p:val>
                                            <p:strVal val="#ppt_y"/>
                                          </p:val>
                                        </p:tav>
                                      </p:tavLst>
                                    </p:anim>
                                  </p:childTnLst>
                                </p:cTn>
                              </p:par>
                              <p:par>
                                <p:cTn id="191" presetID="2" presetClass="entr" presetSubtype="8" fill="hold" grpId="2" nodeType="withEffect">
                                  <p:stCondLst>
                                    <p:cond delay="0"/>
                                  </p:stCondLst>
                                  <p:childTnLst>
                                    <p:set>
                                      <p:cBhvr>
                                        <p:cTn id="192" dur="1" fill="hold">
                                          <p:stCondLst>
                                            <p:cond delay="0"/>
                                          </p:stCondLst>
                                        </p:cTn>
                                        <p:tgtEl>
                                          <p:spTgt spid="13"/>
                                        </p:tgtEl>
                                        <p:attrNameLst>
                                          <p:attrName>style.visibility</p:attrName>
                                        </p:attrNameLst>
                                      </p:cBhvr>
                                      <p:to>
                                        <p:strVal val="visible"/>
                                      </p:to>
                                    </p:set>
                                    <p:anim calcmode="lin" valueType="num">
                                      <p:cBhvr additive="base">
                                        <p:cTn id="193" dur="3000" fill="hold"/>
                                        <p:tgtEl>
                                          <p:spTgt spid="13"/>
                                        </p:tgtEl>
                                        <p:attrNameLst>
                                          <p:attrName>ppt_x</p:attrName>
                                        </p:attrNameLst>
                                      </p:cBhvr>
                                      <p:tavLst>
                                        <p:tav tm="0">
                                          <p:val>
                                            <p:strVal val="0-#ppt_w/2"/>
                                          </p:val>
                                        </p:tav>
                                        <p:tav tm="100000">
                                          <p:val>
                                            <p:strVal val="#ppt_x"/>
                                          </p:val>
                                        </p:tav>
                                      </p:tavLst>
                                    </p:anim>
                                    <p:anim calcmode="lin" valueType="num">
                                      <p:cBhvr additive="base">
                                        <p:cTn id="194" dur="3000" fill="hold"/>
                                        <p:tgtEl>
                                          <p:spTgt spid="13"/>
                                        </p:tgtEl>
                                        <p:attrNameLst>
                                          <p:attrName>ppt_y</p:attrName>
                                        </p:attrNameLst>
                                      </p:cBhvr>
                                      <p:tavLst>
                                        <p:tav tm="0">
                                          <p:val>
                                            <p:strVal val="#ppt_y"/>
                                          </p:val>
                                        </p:tav>
                                        <p:tav tm="100000">
                                          <p:val>
                                            <p:strVal val="#ppt_y"/>
                                          </p:val>
                                        </p:tav>
                                      </p:tavLst>
                                    </p:anim>
                                  </p:childTnLst>
                                </p:cTn>
                              </p:par>
                              <p:par>
                                <p:cTn id="195" presetID="2" presetClass="entr" presetSubtype="8" fill="hold" grpId="2" nodeType="withEffect">
                                  <p:stCondLst>
                                    <p:cond delay="0"/>
                                  </p:stCondLst>
                                  <p:childTnLst>
                                    <p:set>
                                      <p:cBhvr>
                                        <p:cTn id="196" dur="1" fill="hold">
                                          <p:stCondLst>
                                            <p:cond delay="0"/>
                                          </p:stCondLst>
                                        </p:cTn>
                                        <p:tgtEl>
                                          <p:spTgt spid="15"/>
                                        </p:tgtEl>
                                        <p:attrNameLst>
                                          <p:attrName>style.visibility</p:attrName>
                                        </p:attrNameLst>
                                      </p:cBhvr>
                                      <p:to>
                                        <p:strVal val="visible"/>
                                      </p:to>
                                    </p:set>
                                    <p:anim calcmode="lin" valueType="num">
                                      <p:cBhvr additive="base">
                                        <p:cTn id="197" dur="3000" fill="hold"/>
                                        <p:tgtEl>
                                          <p:spTgt spid="15"/>
                                        </p:tgtEl>
                                        <p:attrNameLst>
                                          <p:attrName>ppt_x</p:attrName>
                                        </p:attrNameLst>
                                      </p:cBhvr>
                                      <p:tavLst>
                                        <p:tav tm="0">
                                          <p:val>
                                            <p:strVal val="0-#ppt_w/2"/>
                                          </p:val>
                                        </p:tav>
                                        <p:tav tm="100000">
                                          <p:val>
                                            <p:strVal val="#ppt_x"/>
                                          </p:val>
                                        </p:tav>
                                      </p:tavLst>
                                    </p:anim>
                                    <p:anim calcmode="lin" valueType="num">
                                      <p:cBhvr additive="base">
                                        <p:cTn id="198" dur="3000" fill="hold"/>
                                        <p:tgtEl>
                                          <p:spTgt spid="15"/>
                                        </p:tgtEl>
                                        <p:attrNameLst>
                                          <p:attrName>ppt_y</p:attrName>
                                        </p:attrNameLst>
                                      </p:cBhvr>
                                      <p:tavLst>
                                        <p:tav tm="0">
                                          <p:val>
                                            <p:strVal val="#ppt_y"/>
                                          </p:val>
                                        </p:tav>
                                        <p:tav tm="100000">
                                          <p:val>
                                            <p:strVal val="#ppt_y"/>
                                          </p:val>
                                        </p:tav>
                                      </p:tavLst>
                                    </p:anim>
                                  </p:childTnLst>
                                </p:cTn>
                              </p:par>
                              <p:par>
                                <p:cTn id="199" presetID="2" presetClass="entr" presetSubtype="8" fill="hold" grpId="2" nodeType="withEffect">
                                  <p:stCondLst>
                                    <p:cond delay="0"/>
                                  </p:stCondLst>
                                  <p:childTnLst>
                                    <p:set>
                                      <p:cBhvr>
                                        <p:cTn id="200" dur="1" fill="hold">
                                          <p:stCondLst>
                                            <p:cond delay="0"/>
                                          </p:stCondLst>
                                        </p:cTn>
                                        <p:tgtEl>
                                          <p:spTgt spid="17"/>
                                        </p:tgtEl>
                                        <p:attrNameLst>
                                          <p:attrName>style.visibility</p:attrName>
                                        </p:attrNameLst>
                                      </p:cBhvr>
                                      <p:to>
                                        <p:strVal val="visible"/>
                                      </p:to>
                                    </p:set>
                                    <p:anim calcmode="lin" valueType="num">
                                      <p:cBhvr additive="base">
                                        <p:cTn id="201" dur="3000" fill="hold"/>
                                        <p:tgtEl>
                                          <p:spTgt spid="17"/>
                                        </p:tgtEl>
                                        <p:attrNameLst>
                                          <p:attrName>ppt_x</p:attrName>
                                        </p:attrNameLst>
                                      </p:cBhvr>
                                      <p:tavLst>
                                        <p:tav tm="0">
                                          <p:val>
                                            <p:strVal val="0-#ppt_w/2"/>
                                          </p:val>
                                        </p:tav>
                                        <p:tav tm="100000">
                                          <p:val>
                                            <p:strVal val="#ppt_x"/>
                                          </p:val>
                                        </p:tav>
                                      </p:tavLst>
                                    </p:anim>
                                    <p:anim calcmode="lin" valueType="num">
                                      <p:cBhvr additive="base">
                                        <p:cTn id="202" dur="3000" fill="hold"/>
                                        <p:tgtEl>
                                          <p:spTgt spid="17"/>
                                        </p:tgtEl>
                                        <p:attrNameLst>
                                          <p:attrName>ppt_y</p:attrName>
                                        </p:attrNameLst>
                                      </p:cBhvr>
                                      <p:tavLst>
                                        <p:tav tm="0">
                                          <p:val>
                                            <p:strVal val="#ppt_y"/>
                                          </p:val>
                                        </p:tav>
                                        <p:tav tm="100000">
                                          <p:val>
                                            <p:strVal val="#ppt_y"/>
                                          </p:val>
                                        </p:tav>
                                      </p:tavLst>
                                    </p:anim>
                                  </p:childTnLst>
                                </p:cTn>
                              </p:par>
                              <p:par>
                                <p:cTn id="203" presetID="2" presetClass="entr" presetSubtype="2" fill="hold" grpId="2" nodeType="withEffect">
                                  <p:stCondLst>
                                    <p:cond delay="0"/>
                                  </p:stCondLst>
                                  <p:childTnLst>
                                    <p:set>
                                      <p:cBhvr>
                                        <p:cTn id="204" dur="1" fill="hold">
                                          <p:stCondLst>
                                            <p:cond delay="0"/>
                                          </p:stCondLst>
                                        </p:cTn>
                                        <p:tgtEl>
                                          <p:spTgt spid="18"/>
                                        </p:tgtEl>
                                        <p:attrNameLst>
                                          <p:attrName>style.visibility</p:attrName>
                                        </p:attrNameLst>
                                      </p:cBhvr>
                                      <p:to>
                                        <p:strVal val="visible"/>
                                      </p:to>
                                    </p:set>
                                    <p:anim calcmode="lin" valueType="num">
                                      <p:cBhvr additive="base">
                                        <p:cTn id="205" dur="3000" fill="hold"/>
                                        <p:tgtEl>
                                          <p:spTgt spid="18"/>
                                        </p:tgtEl>
                                        <p:attrNameLst>
                                          <p:attrName>ppt_x</p:attrName>
                                        </p:attrNameLst>
                                      </p:cBhvr>
                                      <p:tavLst>
                                        <p:tav tm="0">
                                          <p:val>
                                            <p:strVal val="1+#ppt_w/2"/>
                                          </p:val>
                                        </p:tav>
                                        <p:tav tm="100000">
                                          <p:val>
                                            <p:strVal val="#ppt_x"/>
                                          </p:val>
                                        </p:tav>
                                      </p:tavLst>
                                    </p:anim>
                                    <p:anim calcmode="lin" valueType="num">
                                      <p:cBhvr additive="base">
                                        <p:cTn id="206" dur="3000" fill="hold"/>
                                        <p:tgtEl>
                                          <p:spTgt spid="18"/>
                                        </p:tgtEl>
                                        <p:attrNameLst>
                                          <p:attrName>ppt_y</p:attrName>
                                        </p:attrNameLst>
                                      </p:cBhvr>
                                      <p:tavLst>
                                        <p:tav tm="0">
                                          <p:val>
                                            <p:strVal val="#ppt_y"/>
                                          </p:val>
                                        </p:tav>
                                        <p:tav tm="100000">
                                          <p:val>
                                            <p:strVal val="#ppt_y"/>
                                          </p:val>
                                        </p:tav>
                                      </p:tavLst>
                                    </p:anim>
                                  </p:childTnLst>
                                </p:cTn>
                              </p:par>
                              <p:par>
                                <p:cTn id="207" presetID="2" presetClass="entr" presetSubtype="2" fill="hold" grpId="2" nodeType="withEffect">
                                  <p:stCondLst>
                                    <p:cond delay="0"/>
                                  </p:stCondLst>
                                  <p:childTnLst>
                                    <p:set>
                                      <p:cBhvr>
                                        <p:cTn id="208" dur="1" fill="hold">
                                          <p:stCondLst>
                                            <p:cond delay="0"/>
                                          </p:stCondLst>
                                        </p:cTn>
                                        <p:tgtEl>
                                          <p:spTgt spid="19"/>
                                        </p:tgtEl>
                                        <p:attrNameLst>
                                          <p:attrName>style.visibility</p:attrName>
                                        </p:attrNameLst>
                                      </p:cBhvr>
                                      <p:to>
                                        <p:strVal val="visible"/>
                                      </p:to>
                                    </p:set>
                                    <p:anim calcmode="lin" valueType="num">
                                      <p:cBhvr additive="base">
                                        <p:cTn id="209" dur="3000" fill="hold"/>
                                        <p:tgtEl>
                                          <p:spTgt spid="19"/>
                                        </p:tgtEl>
                                        <p:attrNameLst>
                                          <p:attrName>ppt_x</p:attrName>
                                        </p:attrNameLst>
                                      </p:cBhvr>
                                      <p:tavLst>
                                        <p:tav tm="0">
                                          <p:val>
                                            <p:strVal val="1+#ppt_w/2"/>
                                          </p:val>
                                        </p:tav>
                                        <p:tav tm="100000">
                                          <p:val>
                                            <p:strVal val="#ppt_x"/>
                                          </p:val>
                                        </p:tav>
                                      </p:tavLst>
                                    </p:anim>
                                    <p:anim calcmode="lin" valueType="num">
                                      <p:cBhvr additive="base">
                                        <p:cTn id="210" dur="3000" fill="hold"/>
                                        <p:tgtEl>
                                          <p:spTgt spid="19"/>
                                        </p:tgtEl>
                                        <p:attrNameLst>
                                          <p:attrName>ppt_y</p:attrName>
                                        </p:attrNameLst>
                                      </p:cBhvr>
                                      <p:tavLst>
                                        <p:tav tm="0">
                                          <p:val>
                                            <p:strVal val="#ppt_y"/>
                                          </p:val>
                                        </p:tav>
                                        <p:tav tm="100000">
                                          <p:val>
                                            <p:strVal val="#ppt_y"/>
                                          </p:val>
                                        </p:tav>
                                      </p:tavLst>
                                    </p:anim>
                                  </p:childTnLst>
                                </p:cTn>
                              </p:par>
                              <p:par>
                                <p:cTn id="211" presetID="2" presetClass="entr" presetSubtype="2" fill="hold" grpId="2" nodeType="withEffect">
                                  <p:stCondLst>
                                    <p:cond delay="0"/>
                                  </p:stCondLst>
                                  <p:childTnLst>
                                    <p:set>
                                      <p:cBhvr>
                                        <p:cTn id="212" dur="1" fill="hold">
                                          <p:stCondLst>
                                            <p:cond delay="0"/>
                                          </p:stCondLst>
                                        </p:cTn>
                                        <p:tgtEl>
                                          <p:spTgt spid="20"/>
                                        </p:tgtEl>
                                        <p:attrNameLst>
                                          <p:attrName>style.visibility</p:attrName>
                                        </p:attrNameLst>
                                      </p:cBhvr>
                                      <p:to>
                                        <p:strVal val="visible"/>
                                      </p:to>
                                    </p:set>
                                    <p:anim calcmode="lin" valueType="num">
                                      <p:cBhvr additive="base">
                                        <p:cTn id="213" dur="3000" fill="hold"/>
                                        <p:tgtEl>
                                          <p:spTgt spid="20"/>
                                        </p:tgtEl>
                                        <p:attrNameLst>
                                          <p:attrName>ppt_x</p:attrName>
                                        </p:attrNameLst>
                                      </p:cBhvr>
                                      <p:tavLst>
                                        <p:tav tm="0">
                                          <p:val>
                                            <p:strVal val="1+#ppt_w/2"/>
                                          </p:val>
                                        </p:tav>
                                        <p:tav tm="100000">
                                          <p:val>
                                            <p:strVal val="#ppt_x"/>
                                          </p:val>
                                        </p:tav>
                                      </p:tavLst>
                                    </p:anim>
                                    <p:anim calcmode="lin" valueType="num">
                                      <p:cBhvr additive="base">
                                        <p:cTn id="214" dur="3000" fill="hold"/>
                                        <p:tgtEl>
                                          <p:spTgt spid="20"/>
                                        </p:tgtEl>
                                        <p:attrNameLst>
                                          <p:attrName>ppt_y</p:attrName>
                                        </p:attrNameLst>
                                      </p:cBhvr>
                                      <p:tavLst>
                                        <p:tav tm="0">
                                          <p:val>
                                            <p:strVal val="#ppt_y"/>
                                          </p:val>
                                        </p:tav>
                                        <p:tav tm="100000">
                                          <p:val>
                                            <p:strVal val="#ppt_y"/>
                                          </p:val>
                                        </p:tav>
                                      </p:tavLst>
                                    </p:anim>
                                  </p:childTnLst>
                                </p:cTn>
                              </p:par>
                              <p:par>
                                <p:cTn id="215" presetID="2" presetClass="entr" presetSubtype="2" fill="hold" grpId="2" nodeType="withEffect">
                                  <p:stCondLst>
                                    <p:cond delay="0"/>
                                  </p:stCondLst>
                                  <p:childTnLst>
                                    <p:set>
                                      <p:cBhvr>
                                        <p:cTn id="216" dur="1" fill="hold">
                                          <p:stCondLst>
                                            <p:cond delay="0"/>
                                          </p:stCondLst>
                                        </p:cTn>
                                        <p:tgtEl>
                                          <p:spTgt spid="21"/>
                                        </p:tgtEl>
                                        <p:attrNameLst>
                                          <p:attrName>style.visibility</p:attrName>
                                        </p:attrNameLst>
                                      </p:cBhvr>
                                      <p:to>
                                        <p:strVal val="visible"/>
                                      </p:to>
                                    </p:set>
                                    <p:anim calcmode="lin" valueType="num">
                                      <p:cBhvr additive="base">
                                        <p:cTn id="217" dur="3000" fill="hold"/>
                                        <p:tgtEl>
                                          <p:spTgt spid="21"/>
                                        </p:tgtEl>
                                        <p:attrNameLst>
                                          <p:attrName>ppt_x</p:attrName>
                                        </p:attrNameLst>
                                      </p:cBhvr>
                                      <p:tavLst>
                                        <p:tav tm="0">
                                          <p:val>
                                            <p:strVal val="1+#ppt_w/2"/>
                                          </p:val>
                                        </p:tav>
                                        <p:tav tm="100000">
                                          <p:val>
                                            <p:strVal val="#ppt_x"/>
                                          </p:val>
                                        </p:tav>
                                      </p:tavLst>
                                    </p:anim>
                                    <p:anim calcmode="lin" valueType="num">
                                      <p:cBhvr additive="base">
                                        <p:cTn id="218" dur="3000" fill="hold"/>
                                        <p:tgtEl>
                                          <p:spTgt spid="21"/>
                                        </p:tgtEl>
                                        <p:attrNameLst>
                                          <p:attrName>ppt_y</p:attrName>
                                        </p:attrNameLst>
                                      </p:cBhvr>
                                      <p:tavLst>
                                        <p:tav tm="0">
                                          <p:val>
                                            <p:strVal val="#ppt_y"/>
                                          </p:val>
                                        </p:tav>
                                        <p:tav tm="100000">
                                          <p:val>
                                            <p:strVal val="#ppt_y"/>
                                          </p:val>
                                        </p:tav>
                                      </p:tavLst>
                                    </p:anim>
                                  </p:childTnLst>
                                </p:cTn>
                              </p:par>
                              <p:par>
                                <p:cTn id="219" presetID="2" presetClass="entr" presetSubtype="2" fill="hold" grpId="2" nodeType="withEffect">
                                  <p:stCondLst>
                                    <p:cond delay="0"/>
                                  </p:stCondLst>
                                  <p:childTnLst>
                                    <p:set>
                                      <p:cBhvr>
                                        <p:cTn id="220" dur="1" fill="hold">
                                          <p:stCondLst>
                                            <p:cond delay="0"/>
                                          </p:stCondLst>
                                        </p:cTn>
                                        <p:tgtEl>
                                          <p:spTgt spid="22"/>
                                        </p:tgtEl>
                                        <p:attrNameLst>
                                          <p:attrName>style.visibility</p:attrName>
                                        </p:attrNameLst>
                                      </p:cBhvr>
                                      <p:to>
                                        <p:strVal val="visible"/>
                                      </p:to>
                                    </p:set>
                                    <p:anim calcmode="lin" valueType="num">
                                      <p:cBhvr additive="base">
                                        <p:cTn id="221" dur="3000" fill="hold"/>
                                        <p:tgtEl>
                                          <p:spTgt spid="22"/>
                                        </p:tgtEl>
                                        <p:attrNameLst>
                                          <p:attrName>ppt_x</p:attrName>
                                        </p:attrNameLst>
                                      </p:cBhvr>
                                      <p:tavLst>
                                        <p:tav tm="0">
                                          <p:val>
                                            <p:strVal val="1+#ppt_w/2"/>
                                          </p:val>
                                        </p:tav>
                                        <p:tav tm="100000">
                                          <p:val>
                                            <p:strVal val="#ppt_x"/>
                                          </p:val>
                                        </p:tav>
                                      </p:tavLst>
                                    </p:anim>
                                    <p:anim calcmode="lin" valueType="num">
                                      <p:cBhvr additive="base">
                                        <p:cTn id="222" dur="3000" fill="hold"/>
                                        <p:tgtEl>
                                          <p:spTgt spid="22"/>
                                        </p:tgtEl>
                                        <p:attrNameLst>
                                          <p:attrName>ppt_y</p:attrName>
                                        </p:attrNameLst>
                                      </p:cBhvr>
                                      <p:tavLst>
                                        <p:tav tm="0">
                                          <p:val>
                                            <p:strVal val="#ppt_y"/>
                                          </p:val>
                                        </p:tav>
                                        <p:tav tm="100000">
                                          <p:val>
                                            <p:strVal val="#ppt_y"/>
                                          </p:val>
                                        </p:tav>
                                      </p:tavLst>
                                    </p:anim>
                                  </p:childTnLst>
                                </p:cTn>
                              </p:par>
                              <p:par>
                                <p:cTn id="223" presetID="2" presetClass="entr" presetSubtype="2" fill="hold" grpId="2" nodeType="withEffect">
                                  <p:stCondLst>
                                    <p:cond delay="0"/>
                                  </p:stCondLst>
                                  <p:childTnLst>
                                    <p:set>
                                      <p:cBhvr>
                                        <p:cTn id="224" dur="1" fill="hold">
                                          <p:stCondLst>
                                            <p:cond delay="0"/>
                                          </p:stCondLst>
                                        </p:cTn>
                                        <p:tgtEl>
                                          <p:spTgt spid="23"/>
                                        </p:tgtEl>
                                        <p:attrNameLst>
                                          <p:attrName>style.visibility</p:attrName>
                                        </p:attrNameLst>
                                      </p:cBhvr>
                                      <p:to>
                                        <p:strVal val="visible"/>
                                      </p:to>
                                    </p:set>
                                    <p:anim calcmode="lin" valueType="num">
                                      <p:cBhvr additive="base">
                                        <p:cTn id="225" dur="3000" fill="hold"/>
                                        <p:tgtEl>
                                          <p:spTgt spid="23"/>
                                        </p:tgtEl>
                                        <p:attrNameLst>
                                          <p:attrName>ppt_x</p:attrName>
                                        </p:attrNameLst>
                                      </p:cBhvr>
                                      <p:tavLst>
                                        <p:tav tm="0">
                                          <p:val>
                                            <p:strVal val="1+#ppt_w/2"/>
                                          </p:val>
                                        </p:tav>
                                        <p:tav tm="100000">
                                          <p:val>
                                            <p:strVal val="#ppt_x"/>
                                          </p:val>
                                        </p:tav>
                                      </p:tavLst>
                                    </p:anim>
                                    <p:anim calcmode="lin" valueType="num">
                                      <p:cBhvr additive="base">
                                        <p:cTn id="226" dur="3000" fill="hold"/>
                                        <p:tgtEl>
                                          <p:spTgt spid="23"/>
                                        </p:tgtEl>
                                        <p:attrNameLst>
                                          <p:attrName>ppt_y</p:attrName>
                                        </p:attrNameLst>
                                      </p:cBhvr>
                                      <p:tavLst>
                                        <p:tav tm="0">
                                          <p:val>
                                            <p:strVal val="#ppt_y"/>
                                          </p:val>
                                        </p:tav>
                                        <p:tav tm="100000">
                                          <p:val>
                                            <p:strVal val="#ppt_y"/>
                                          </p:val>
                                        </p:tav>
                                      </p:tavLst>
                                    </p:anim>
                                  </p:childTnLst>
                                </p:cTn>
                              </p:par>
                              <p:par>
                                <p:cTn id="227" presetID="2" presetClass="entr" presetSubtype="2" fill="hold" grpId="2" nodeType="withEffect">
                                  <p:stCondLst>
                                    <p:cond delay="0"/>
                                  </p:stCondLst>
                                  <p:childTnLst>
                                    <p:set>
                                      <p:cBhvr>
                                        <p:cTn id="228" dur="1" fill="hold">
                                          <p:stCondLst>
                                            <p:cond delay="0"/>
                                          </p:stCondLst>
                                        </p:cTn>
                                        <p:tgtEl>
                                          <p:spTgt spid="24"/>
                                        </p:tgtEl>
                                        <p:attrNameLst>
                                          <p:attrName>style.visibility</p:attrName>
                                        </p:attrNameLst>
                                      </p:cBhvr>
                                      <p:to>
                                        <p:strVal val="visible"/>
                                      </p:to>
                                    </p:set>
                                    <p:anim calcmode="lin" valueType="num">
                                      <p:cBhvr additive="base">
                                        <p:cTn id="229" dur="3000" fill="hold"/>
                                        <p:tgtEl>
                                          <p:spTgt spid="24"/>
                                        </p:tgtEl>
                                        <p:attrNameLst>
                                          <p:attrName>ppt_x</p:attrName>
                                        </p:attrNameLst>
                                      </p:cBhvr>
                                      <p:tavLst>
                                        <p:tav tm="0">
                                          <p:val>
                                            <p:strVal val="1+#ppt_w/2"/>
                                          </p:val>
                                        </p:tav>
                                        <p:tav tm="100000">
                                          <p:val>
                                            <p:strVal val="#ppt_x"/>
                                          </p:val>
                                        </p:tav>
                                      </p:tavLst>
                                    </p:anim>
                                    <p:anim calcmode="lin" valueType="num">
                                      <p:cBhvr additive="base">
                                        <p:cTn id="230" dur="3000" fill="hold"/>
                                        <p:tgtEl>
                                          <p:spTgt spid="24"/>
                                        </p:tgtEl>
                                        <p:attrNameLst>
                                          <p:attrName>ppt_y</p:attrName>
                                        </p:attrNameLst>
                                      </p:cBhvr>
                                      <p:tavLst>
                                        <p:tav tm="0">
                                          <p:val>
                                            <p:strVal val="#ppt_y"/>
                                          </p:val>
                                        </p:tav>
                                        <p:tav tm="100000">
                                          <p:val>
                                            <p:strVal val="#ppt_y"/>
                                          </p:val>
                                        </p:tav>
                                      </p:tavLst>
                                    </p:anim>
                                  </p:childTnLst>
                                </p:cTn>
                              </p:par>
                              <p:par>
                                <p:cTn id="231" presetID="2" presetClass="entr" presetSubtype="8" fill="hold" grpId="2" nodeType="withEffect">
                                  <p:stCondLst>
                                    <p:cond delay="0"/>
                                  </p:stCondLst>
                                  <p:childTnLst>
                                    <p:set>
                                      <p:cBhvr>
                                        <p:cTn id="232" dur="1" fill="hold">
                                          <p:stCondLst>
                                            <p:cond delay="0"/>
                                          </p:stCondLst>
                                        </p:cTn>
                                        <p:tgtEl>
                                          <p:spTgt spid="25"/>
                                        </p:tgtEl>
                                        <p:attrNameLst>
                                          <p:attrName>style.visibility</p:attrName>
                                        </p:attrNameLst>
                                      </p:cBhvr>
                                      <p:to>
                                        <p:strVal val="visible"/>
                                      </p:to>
                                    </p:set>
                                    <p:anim calcmode="lin" valueType="num">
                                      <p:cBhvr additive="base">
                                        <p:cTn id="233" dur="3000" fill="hold"/>
                                        <p:tgtEl>
                                          <p:spTgt spid="25"/>
                                        </p:tgtEl>
                                        <p:attrNameLst>
                                          <p:attrName>ppt_x</p:attrName>
                                        </p:attrNameLst>
                                      </p:cBhvr>
                                      <p:tavLst>
                                        <p:tav tm="0">
                                          <p:val>
                                            <p:strVal val="0-#ppt_w/2"/>
                                          </p:val>
                                        </p:tav>
                                        <p:tav tm="100000">
                                          <p:val>
                                            <p:strVal val="#ppt_x"/>
                                          </p:val>
                                        </p:tav>
                                      </p:tavLst>
                                    </p:anim>
                                    <p:anim calcmode="lin" valueType="num">
                                      <p:cBhvr additive="base">
                                        <p:cTn id="234" dur="3000" fill="hold"/>
                                        <p:tgtEl>
                                          <p:spTgt spid="25"/>
                                        </p:tgtEl>
                                        <p:attrNameLst>
                                          <p:attrName>ppt_y</p:attrName>
                                        </p:attrNameLst>
                                      </p:cBhvr>
                                      <p:tavLst>
                                        <p:tav tm="0">
                                          <p:val>
                                            <p:strVal val="#ppt_y"/>
                                          </p:val>
                                        </p:tav>
                                        <p:tav tm="100000">
                                          <p:val>
                                            <p:strVal val="#ppt_y"/>
                                          </p:val>
                                        </p:tav>
                                      </p:tavLst>
                                    </p:anim>
                                  </p:childTnLst>
                                </p:cTn>
                              </p:par>
                              <p:par>
                                <p:cTn id="235" presetID="2" presetClass="entr" presetSubtype="8" fill="hold" grpId="2" nodeType="withEffect">
                                  <p:stCondLst>
                                    <p:cond delay="0"/>
                                  </p:stCondLst>
                                  <p:childTnLst>
                                    <p:set>
                                      <p:cBhvr>
                                        <p:cTn id="236" dur="1" fill="hold">
                                          <p:stCondLst>
                                            <p:cond delay="0"/>
                                          </p:stCondLst>
                                        </p:cTn>
                                        <p:tgtEl>
                                          <p:spTgt spid="26"/>
                                        </p:tgtEl>
                                        <p:attrNameLst>
                                          <p:attrName>style.visibility</p:attrName>
                                        </p:attrNameLst>
                                      </p:cBhvr>
                                      <p:to>
                                        <p:strVal val="visible"/>
                                      </p:to>
                                    </p:set>
                                    <p:anim calcmode="lin" valueType="num">
                                      <p:cBhvr additive="base">
                                        <p:cTn id="237" dur="3000" fill="hold"/>
                                        <p:tgtEl>
                                          <p:spTgt spid="26"/>
                                        </p:tgtEl>
                                        <p:attrNameLst>
                                          <p:attrName>ppt_x</p:attrName>
                                        </p:attrNameLst>
                                      </p:cBhvr>
                                      <p:tavLst>
                                        <p:tav tm="0">
                                          <p:val>
                                            <p:strVal val="0-#ppt_w/2"/>
                                          </p:val>
                                        </p:tav>
                                        <p:tav tm="100000">
                                          <p:val>
                                            <p:strVal val="#ppt_x"/>
                                          </p:val>
                                        </p:tav>
                                      </p:tavLst>
                                    </p:anim>
                                    <p:anim calcmode="lin" valueType="num">
                                      <p:cBhvr additive="base">
                                        <p:cTn id="238" dur="3000" fill="hold"/>
                                        <p:tgtEl>
                                          <p:spTgt spid="26"/>
                                        </p:tgtEl>
                                        <p:attrNameLst>
                                          <p:attrName>ppt_y</p:attrName>
                                        </p:attrNameLst>
                                      </p:cBhvr>
                                      <p:tavLst>
                                        <p:tav tm="0">
                                          <p:val>
                                            <p:strVal val="#ppt_y"/>
                                          </p:val>
                                        </p:tav>
                                        <p:tav tm="100000">
                                          <p:val>
                                            <p:strVal val="#ppt_y"/>
                                          </p:val>
                                        </p:tav>
                                      </p:tavLst>
                                    </p:anim>
                                  </p:childTnLst>
                                </p:cTn>
                              </p:par>
                              <p:par>
                                <p:cTn id="239" presetID="2" presetClass="entr" presetSubtype="8" fill="hold" grpId="2" nodeType="withEffect">
                                  <p:stCondLst>
                                    <p:cond delay="0"/>
                                  </p:stCondLst>
                                  <p:childTnLst>
                                    <p:set>
                                      <p:cBhvr>
                                        <p:cTn id="240" dur="1" fill="hold">
                                          <p:stCondLst>
                                            <p:cond delay="0"/>
                                          </p:stCondLst>
                                        </p:cTn>
                                        <p:tgtEl>
                                          <p:spTgt spid="27"/>
                                        </p:tgtEl>
                                        <p:attrNameLst>
                                          <p:attrName>style.visibility</p:attrName>
                                        </p:attrNameLst>
                                      </p:cBhvr>
                                      <p:to>
                                        <p:strVal val="visible"/>
                                      </p:to>
                                    </p:set>
                                    <p:anim calcmode="lin" valueType="num">
                                      <p:cBhvr additive="base">
                                        <p:cTn id="241" dur="3000" fill="hold"/>
                                        <p:tgtEl>
                                          <p:spTgt spid="27"/>
                                        </p:tgtEl>
                                        <p:attrNameLst>
                                          <p:attrName>ppt_x</p:attrName>
                                        </p:attrNameLst>
                                      </p:cBhvr>
                                      <p:tavLst>
                                        <p:tav tm="0">
                                          <p:val>
                                            <p:strVal val="0-#ppt_w/2"/>
                                          </p:val>
                                        </p:tav>
                                        <p:tav tm="100000">
                                          <p:val>
                                            <p:strVal val="#ppt_x"/>
                                          </p:val>
                                        </p:tav>
                                      </p:tavLst>
                                    </p:anim>
                                    <p:anim calcmode="lin" valueType="num">
                                      <p:cBhvr additive="base">
                                        <p:cTn id="242" dur="3000" fill="hold"/>
                                        <p:tgtEl>
                                          <p:spTgt spid="27"/>
                                        </p:tgtEl>
                                        <p:attrNameLst>
                                          <p:attrName>ppt_y</p:attrName>
                                        </p:attrNameLst>
                                      </p:cBhvr>
                                      <p:tavLst>
                                        <p:tav tm="0">
                                          <p:val>
                                            <p:strVal val="#ppt_y"/>
                                          </p:val>
                                        </p:tav>
                                        <p:tav tm="100000">
                                          <p:val>
                                            <p:strVal val="#ppt_y"/>
                                          </p:val>
                                        </p:tav>
                                      </p:tavLst>
                                    </p:anim>
                                  </p:childTnLst>
                                </p:cTn>
                              </p:par>
                              <p:par>
                                <p:cTn id="243" presetID="2" presetClass="entr" presetSubtype="8" fill="hold" grpId="2" nodeType="withEffect">
                                  <p:stCondLst>
                                    <p:cond delay="0"/>
                                  </p:stCondLst>
                                  <p:childTnLst>
                                    <p:set>
                                      <p:cBhvr>
                                        <p:cTn id="244" dur="1" fill="hold">
                                          <p:stCondLst>
                                            <p:cond delay="0"/>
                                          </p:stCondLst>
                                        </p:cTn>
                                        <p:tgtEl>
                                          <p:spTgt spid="28"/>
                                        </p:tgtEl>
                                        <p:attrNameLst>
                                          <p:attrName>style.visibility</p:attrName>
                                        </p:attrNameLst>
                                      </p:cBhvr>
                                      <p:to>
                                        <p:strVal val="visible"/>
                                      </p:to>
                                    </p:set>
                                    <p:anim calcmode="lin" valueType="num">
                                      <p:cBhvr additive="base">
                                        <p:cTn id="245" dur="3000" fill="hold"/>
                                        <p:tgtEl>
                                          <p:spTgt spid="28"/>
                                        </p:tgtEl>
                                        <p:attrNameLst>
                                          <p:attrName>ppt_x</p:attrName>
                                        </p:attrNameLst>
                                      </p:cBhvr>
                                      <p:tavLst>
                                        <p:tav tm="0">
                                          <p:val>
                                            <p:strVal val="0-#ppt_w/2"/>
                                          </p:val>
                                        </p:tav>
                                        <p:tav tm="100000">
                                          <p:val>
                                            <p:strVal val="#ppt_x"/>
                                          </p:val>
                                        </p:tav>
                                      </p:tavLst>
                                    </p:anim>
                                    <p:anim calcmode="lin" valueType="num">
                                      <p:cBhvr additive="base">
                                        <p:cTn id="246" dur="3000" fill="hold"/>
                                        <p:tgtEl>
                                          <p:spTgt spid="28"/>
                                        </p:tgtEl>
                                        <p:attrNameLst>
                                          <p:attrName>ppt_y</p:attrName>
                                        </p:attrNameLst>
                                      </p:cBhvr>
                                      <p:tavLst>
                                        <p:tav tm="0">
                                          <p:val>
                                            <p:strVal val="#ppt_y"/>
                                          </p:val>
                                        </p:tav>
                                        <p:tav tm="100000">
                                          <p:val>
                                            <p:strVal val="#ppt_y"/>
                                          </p:val>
                                        </p:tav>
                                      </p:tavLst>
                                    </p:anim>
                                  </p:childTnLst>
                                </p:cTn>
                              </p:par>
                              <p:par>
                                <p:cTn id="247" presetID="2" presetClass="entr" presetSubtype="8" fill="hold" grpId="2" nodeType="withEffect">
                                  <p:stCondLst>
                                    <p:cond delay="0"/>
                                  </p:stCondLst>
                                  <p:childTnLst>
                                    <p:set>
                                      <p:cBhvr>
                                        <p:cTn id="248" dur="1" fill="hold">
                                          <p:stCondLst>
                                            <p:cond delay="0"/>
                                          </p:stCondLst>
                                        </p:cTn>
                                        <p:tgtEl>
                                          <p:spTgt spid="29"/>
                                        </p:tgtEl>
                                        <p:attrNameLst>
                                          <p:attrName>style.visibility</p:attrName>
                                        </p:attrNameLst>
                                      </p:cBhvr>
                                      <p:to>
                                        <p:strVal val="visible"/>
                                      </p:to>
                                    </p:set>
                                    <p:anim calcmode="lin" valueType="num">
                                      <p:cBhvr additive="base">
                                        <p:cTn id="249" dur="3000" fill="hold"/>
                                        <p:tgtEl>
                                          <p:spTgt spid="29"/>
                                        </p:tgtEl>
                                        <p:attrNameLst>
                                          <p:attrName>ppt_x</p:attrName>
                                        </p:attrNameLst>
                                      </p:cBhvr>
                                      <p:tavLst>
                                        <p:tav tm="0">
                                          <p:val>
                                            <p:strVal val="0-#ppt_w/2"/>
                                          </p:val>
                                        </p:tav>
                                        <p:tav tm="100000">
                                          <p:val>
                                            <p:strVal val="#ppt_x"/>
                                          </p:val>
                                        </p:tav>
                                      </p:tavLst>
                                    </p:anim>
                                    <p:anim calcmode="lin" valueType="num">
                                      <p:cBhvr additive="base">
                                        <p:cTn id="250" dur="3000" fill="hold"/>
                                        <p:tgtEl>
                                          <p:spTgt spid="29"/>
                                        </p:tgtEl>
                                        <p:attrNameLst>
                                          <p:attrName>ppt_y</p:attrName>
                                        </p:attrNameLst>
                                      </p:cBhvr>
                                      <p:tavLst>
                                        <p:tav tm="0">
                                          <p:val>
                                            <p:strVal val="#ppt_y"/>
                                          </p:val>
                                        </p:tav>
                                        <p:tav tm="100000">
                                          <p:val>
                                            <p:strVal val="#ppt_y"/>
                                          </p:val>
                                        </p:tav>
                                      </p:tavLst>
                                    </p:anim>
                                  </p:childTnLst>
                                </p:cTn>
                              </p:par>
                              <p:par>
                                <p:cTn id="251" presetID="2" presetClass="entr" presetSubtype="8" fill="hold" grpId="2" nodeType="withEffect">
                                  <p:stCondLst>
                                    <p:cond delay="0"/>
                                  </p:stCondLst>
                                  <p:childTnLst>
                                    <p:set>
                                      <p:cBhvr>
                                        <p:cTn id="252" dur="1" fill="hold">
                                          <p:stCondLst>
                                            <p:cond delay="0"/>
                                          </p:stCondLst>
                                        </p:cTn>
                                        <p:tgtEl>
                                          <p:spTgt spid="30"/>
                                        </p:tgtEl>
                                        <p:attrNameLst>
                                          <p:attrName>style.visibility</p:attrName>
                                        </p:attrNameLst>
                                      </p:cBhvr>
                                      <p:to>
                                        <p:strVal val="visible"/>
                                      </p:to>
                                    </p:set>
                                    <p:anim calcmode="lin" valueType="num">
                                      <p:cBhvr additive="base">
                                        <p:cTn id="253" dur="3000" fill="hold"/>
                                        <p:tgtEl>
                                          <p:spTgt spid="30"/>
                                        </p:tgtEl>
                                        <p:attrNameLst>
                                          <p:attrName>ppt_x</p:attrName>
                                        </p:attrNameLst>
                                      </p:cBhvr>
                                      <p:tavLst>
                                        <p:tav tm="0">
                                          <p:val>
                                            <p:strVal val="0-#ppt_w/2"/>
                                          </p:val>
                                        </p:tav>
                                        <p:tav tm="100000">
                                          <p:val>
                                            <p:strVal val="#ppt_x"/>
                                          </p:val>
                                        </p:tav>
                                      </p:tavLst>
                                    </p:anim>
                                    <p:anim calcmode="lin" valueType="num">
                                      <p:cBhvr additive="base">
                                        <p:cTn id="254" dur="3000" fill="hold"/>
                                        <p:tgtEl>
                                          <p:spTgt spid="30"/>
                                        </p:tgtEl>
                                        <p:attrNameLst>
                                          <p:attrName>ppt_y</p:attrName>
                                        </p:attrNameLst>
                                      </p:cBhvr>
                                      <p:tavLst>
                                        <p:tav tm="0">
                                          <p:val>
                                            <p:strVal val="#ppt_y"/>
                                          </p:val>
                                        </p:tav>
                                        <p:tav tm="100000">
                                          <p:val>
                                            <p:strVal val="#ppt_y"/>
                                          </p:val>
                                        </p:tav>
                                      </p:tavLst>
                                    </p:anim>
                                  </p:childTnLst>
                                </p:cTn>
                              </p:par>
                              <p:par>
                                <p:cTn id="255" presetID="2" presetClass="entr" presetSubtype="8" fill="hold" grpId="2" nodeType="withEffect">
                                  <p:stCondLst>
                                    <p:cond delay="0"/>
                                  </p:stCondLst>
                                  <p:childTnLst>
                                    <p:set>
                                      <p:cBhvr>
                                        <p:cTn id="256" dur="1" fill="hold">
                                          <p:stCondLst>
                                            <p:cond delay="0"/>
                                          </p:stCondLst>
                                        </p:cTn>
                                        <p:tgtEl>
                                          <p:spTgt spid="31"/>
                                        </p:tgtEl>
                                        <p:attrNameLst>
                                          <p:attrName>style.visibility</p:attrName>
                                        </p:attrNameLst>
                                      </p:cBhvr>
                                      <p:to>
                                        <p:strVal val="visible"/>
                                      </p:to>
                                    </p:set>
                                    <p:anim calcmode="lin" valueType="num">
                                      <p:cBhvr additive="base">
                                        <p:cTn id="257" dur="3000" fill="hold"/>
                                        <p:tgtEl>
                                          <p:spTgt spid="31"/>
                                        </p:tgtEl>
                                        <p:attrNameLst>
                                          <p:attrName>ppt_x</p:attrName>
                                        </p:attrNameLst>
                                      </p:cBhvr>
                                      <p:tavLst>
                                        <p:tav tm="0">
                                          <p:val>
                                            <p:strVal val="0-#ppt_w/2"/>
                                          </p:val>
                                        </p:tav>
                                        <p:tav tm="100000">
                                          <p:val>
                                            <p:strVal val="#ppt_x"/>
                                          </p:val>
                                        </p:tav>
                                      </p:tavLst>
                                    </p:anim>
                                    <p:anim calcmode="lin" valueType="num">
                                      <p:cBhvr additive="base">
                                        <p:cTn id="258" dur="3000" fill="hold"/>
                                        <p:tgtEl>
                                          <p:spTgt spid="31"/>
                                        </p:tgtEl>
                                        <p:attrNameLst>
                                          <p:attrName>ppt_y</p:attrName>
                                        </p:attrNameLst>
                                      </p:cBhvr>
                                      <p:tavLst>
                                        <p:tav tm="0">
                                          <p:val>
                                            <p:strVal val="#ppt_y"/>
                                          </p:val>
                                        </p:tav>
                                        <p:tav tm="100000">
                                          <p:val>
                                            <p:strVal val="#ppt_y"/>
                                          </p:val>
                                        </p:tav>
                                      </p:tavLst>
                                    </p:anim>
                                  </p:childTnLst>
                                </p:cTn>
                              </p:par>
                            </p:childTnLst>
                          </p:cTn>
                        </p:par>
                        <p:par>
                          <p:cTn id="259" fill="hold">
                            <p:stCondLst>
                              <p:cond delay="3000"/>
                            </p:stCondLst>
                            <p:childTnLst>
                              <p:par>
                                <p:cTn id="260" presetID="18" presetClass="exit" presetSubtype="6" fill="hold" grpId="3" nodeType="afterEffect">
                                  <p:stCondLst>
                                    <p:cond delay="0"/>
                                  </p:stCondLst>
                                  <p:childTnLst>
                                    <p:animEffect transition="out" filter="strips(downRight)">
                                      <p:cBhvr>
                                        <p:cTn id="261" dur="3000"/>
                                        <p:tgtEl>
                                          <p:spTgt spid="4"/>
                                        </p:tgtEl>
                                      </p:cBhvr>
                                    </p:animEffect>
                                    <p:set>
                                      <p:cBhvr>
                                        <p:cTn id="262" dur="1" fill="hold">
                                          <p:stCondLst>
                                            <p:cond delay="2999"/>
                                          </p:stCondLst>
                                        </p:cTn>
                                        <p:tgtEl>
                                          <p:spTgt spid="4"/>
                                        </p:tgtEl>
                                        <p:attrNameLst>
                                          <p:attrName>style.visibility</p:attrName>
                                        </p:attrNameLst>
                                      </p:cBhvr>
                                      <p:to>
                                        <p:strVal val="hidden"/>
                                      </p:to>
                                    </p:set>
                                  </p:childTnLst>
                                </p:cTn>
                              </p:par>
                              <p:par>
                                <p:cTn id="263" presetID="18" presetClass="exit" presetSubtype="6" fill="hold" nodeType="withEffect">
                                  <p:stCondLst>
                                    <p:cond delay="0"/>
                                  </p:stCondLst>
                                  <p:childTnLst>
                                    <p:animEffect transition="out" filter="strips(downRight)">
                                      <p:cBhvr>
                                        <p:cTn id="264" dur="3000"/>
                                        <p:tgtEl>
                                          <p:spTgt spid="6"/>
                                        </p:tgtEl>
                                      </p:cBhvr>
                                    </p:animEffect>
                                    <p:set>
                                      <p:cBhvr>
                                        <p:cTn id="265" dur="1" fill="hold">
                                          <p:stCondLst>
                                            <p:cond delay="2999"/>
                                          </p:stCondLst>
                                        </p:cTn>
                                        <p:tgtEl>
                                          <p:spTgt spid="6"/>
                                        </p:tgtEl>
                                        <p:attrNameLst>
                                          <p:attrName>style.visibility</p:attrName>
                                        </p:attrNameLst>
                                      </p:cBhvr>
                                      <p:to>
                                        <p:strVal val="hidden"/>
                                      </p:to>
                                    </p:set>
                                  </p:childTnLst>
                                </p:cTn>
                              </p:par>
                              <p:par>
                                <p:cTn id="266" presetID="18" presetClass="exit" presetSubtype="6" fill="hold" nodeType="withEffect">
                                  <p:stCondLst>
                                    <p:cond delay="0"/>
                                  </p:stCondLst>
                                  <p:childTnLst>
                                    <p:animEffect transition="out" filter="strips(downRight)">
                                      <p:cBhvr>
                                        <p:cTn id="267" dur="3000"/>
                                        <p:tgtEl>
                                          <p:spTgt spid="8"/>
                                        </p:tgtEl>
                                      </p:cBhvr>
                                    </p:animEffect>
                                    <p:set>
                                      <p:cBhvr>
                                        <p:cTn id="268" dur="1" fill="hold">
                                          <p:stCondLst>
                                            <p:cond delay="2999"/>
                                          </p:stCondLst>
                                        </p:cTn>
                                        <p:tgtEl>
                                          <p:spTgt spid="8"/>
                                        </p:tgtEl>
                                        <p:attrNameLst>
                                          <p:attrName>style.visibility</p:attrName>
                                        </p:attrNameLst>
                                      </p:cBhvr>
                                      <p:to>
                                        <p:strVal val="hidden"/>
                                      </p:to>
                                    </p:set>
                                  </p:childTnLst>
                                </p:cTn>
                              </p:par>
                              <p:par>
                                <p:cTn id="269" presetID="18" presetClass="exit" presetSubtype="6" fill="hold" nodeType="withEffect">
                                  <p:stCondLst>
                                    <p:cond delay="0"/>
                                  </p:stCondLst>
                                  <p:childTnLst>
                                    <p:animEffect transition="out" filter="strips(downRight)">
                                      <p:cBhvr>
                                        <p:cTn id="270" dur="3000"/>
                                        <p:tgtEl>
                                          <p:spTgt spid="10"/>
                                        </p:tgtEl>
                                      </p:cBhvr>
                                    </p:animEffect>
                                    <p:set>
                                      <p:cBhvr>
                                        <p:cTn id="271" dur="1" fill="hold">
                                          <p:stCondLst>
                                            <p:cond delay="2999"/>
                                          </p:stCondLst>
                                        </p:cTn>
                                        <p:tgtEl>
                                          <p:spTgt spid="10"/>
                                        </p:tgtEl>
                                        <p:attrNameLst>
                                          <p:attrName>style.visibility</p:attrName>
                                        </p:attrNameLst>
                                      </p:cBhvr>
                                      <p:to>
                                        <p:strVal val="hidden"/>
                                      </p:to>
                                    </p:set>
                                  </p:childTnLst>
                                </p:cTn>
                              </p:par>
                              <p:par>
                                <p:cTn id="272" presetID="18" presetClass="exit" presetSubtype="6" fill="hold" nodeType="withEffect">
                                  <p:stCondLst>
                                    <p:cond delay="0"/>
                                  </p:stCondLst>
                                  <p:childTnLst>
                                    <p:animEffect transition="out" filter="strips(downRight)">
                                      <p:cBhvr>
                                        <p:cTn id="273" dur="3000"/>
                                        <p:tgtEl>
                                          <p:spTgt spid="12"/>
                                        </p:tgtEl>
                                      </p:cBhvr>
                                    </p:animEffect>
                                    <p:set>
                                      <p:cBhvr>
                                        <p:cTn id="274" dur="1" fill="hold">
                                          <p:stCondLst>
                                            <p:cond delay="2999"/>
                                          </p:stCondLst>
                                        </p:cTn>
                                        <p:tgtEl>
                                          <p:spTgt spid="12"/>
                                        </p:tgtEl>
                                        <p:attrNameLst>
                                          <p:attrName>style.visibility</p:attrName>
                                        </p:attrNameLst>
                                      </p:cBhvr>
                                      <p:to>
                                        <p:strVal val="hidden"/>
                                      </p:to>
                                    </p:set>
                                  </p:childTnLst>
                                </p:cTn>
                              </p:par>
                              <p:par>
                                <p:cTn id="275" presetID="18" presetClass="exit" presetSubtype="6" fill="hold" nodeType="withEffect">
                                  <p:stCondLst>
                                    <p:cond delay="0"/>
                                  </p:stCondLst>
                                  <p:childTnLst>
                                    <p:animEffect transition="out" filter="strips(downRight)">
                                      <p:cBhvr>
                                        <p:cTn id="276" dur="3000"/>
                                        <p:tgtEl>
                                          <p:spTgt spid="14"/>
                                        </p:tgtEl>
                                      </p:cBhvr>
                                    </p:animEffect>
                                    <p:set>
                                      <p:cBhvr>
                                        <p:cTn id="277" dur="1" fill="hold">
                                          <p:stCondLst>
                                            <p:cond delay="2999"/>
                                          </p:stCondLst>
                                        </p:cTn>
                                        <p:tgtEl>
                                          <p:spTgt spid="14"/>
                                        </p:tgtEl>
                                        <p:attrNameLst>
                                          <p:attrName>style.visibility</p:attrName>
                                        </p:attrNameLst>
                                      </p:cBhvr>
                                      <p:to>
                                        <p:strVal val="hidden"/>
                                      </p:to>
                                    </p:set>
                                  </p:childTnLst>
                                </p:cTn>
                              </p:par>
                              <p:par>
                                <p:cTn id="278" presetID="18" presetClass="exit" presetSubtype="6" fill="hold" nodeType="withEffect">
                                  <p:stCondLst>
                                    <p:cond delay="0"/>
                                  </p:stCondLst>
                                  <p:childTnLst>
                                    <p:animEffect transition="out" filter="strips(downRight)">
                                      <p:cBhvr>
                                        <p:cTn id="279" dur="3000"/>
                                        <p:tgtEl>
                                          <p:spTgt spid="16"/>
                                        </p:tgtEl>
                                      </p:cBhvr>
                                    </p:animEffect>
                                    <p:set>
                                      <p:cBhvr>
                                        <p:cTn id="280" dur="1" fill="hold">
                                          <p:stCondLst>
                                            <p:cond delay="2999"/>
                                          </p:stCondLst>
                                        </p:cTn>
                                        <p:tgtEl>
                                          <p:spTgt spid="16"/>
                                        </p:tgtEl>
                                        <p:attrNameLst>
                                          <p:attrName>style.visibility</p:attrName>
                                        </p:attrNameLst>
                                      </p:cBhvr>
                                      <p:to>
                                        <p:strVal val="hidden"/>
                                      </p:to>
                                    </p:set>
                                  </p:childTnLst>
                                </p:cTn>
                              </p:par>
                              <p:par>
                                <p:cTn id="281" presetID="18" presetClass="exit" presetSubtype="12" fill="hold" nodeType="withEffect">
                                  <p:stCondLst>
                                    <p:cond delay="0"/>
                                  </p:stCondLst>
                                  <p:childTnLst>
                                    <p:animEffect transition="out" filter="strips(downLeft)">
                                      <p:cBhvr>
                                        <p:cTn id="282" dur="3000"/>
                                        <p:tgtEl>
                                          <p:spTgt spid="5"/>
                                        </p:tgtEl>
                                      </p:cBhvr>
                                    </p:animEffect>
                                    <p:set>
                                      <p:cBhvr>
                                        <p:cTn id="283" dur="1" fill="hold">
                                          <p:stCondLst>
                                            <p:cond delay="2999"/>
                                          </p:stCondLst>
                                        </p:cTn>
                                        <p:tgtEl>
                                          <p:spTgt spid="5"/>
                                        </p:tgtEl>
                                        <p:attrNameLst>
                                          <p:attrName>style.visibility</p:attrName>
                                        </p:attrNameLst>
                                      </p:cBhvr>
                                      <p:to>
                                        <p:strVal val="hidden"/>
                                      </p:to>
                                    </p:set>
                                  </p:childTnLst>
                                </p:cTn>
                              </p:par>
                              <p:par>
                                <p:cTn id="284" presetID="18" presetClass="exit" presetSubtype="12" fill="hold" nodeType="withEffect">
                                  <p:stCondLst>
                                    <p:cond delay="0"/>
                                  </p:stCondLst>
                                  <p:childTnLst>
                                    <p:animEffect transition="out" filter="strips(downLeft)">
                                      <p:cBhvr>
                                        <p:cTn id="285" dur="3000"/>
                                        <p:tgtEl>
                                          <p:spTgt spid="7"/>
                                        </p:tgtEl>
                                      </p:cBhvr>
                                    </p:animEffect>
                                    <p:set>
                                      <p:cBhvr>
                                        <p:cTn id="286" dur="1" fill="hold">
                                          <p:stCondLst>
                                            <p:cond delay="2999"/>
                                          </p:stCondLst>
                                        </p:cTn>
                                        <p:tgtEl>
                                          <p:spTgt spid="7"/>
                                        </p:tgtEl>
                                        <p:attrNameLst>
                                          <p:attrName>style.visibility</p:attrName>
                                        </p:attrNameLst>
                                      </p:cBhvr>
                                      <p:to>
                                        <p:strVal val="hidden"/>
                                      </p:to>
                                    </p:set>
                                  </p:childTnLst>
                                </p:cTn>
                              </p:par>
                              <p:par>
                                <p:cTn id="287" presetID="18" presetClass="exit" presetSubtype="12" fill="hold" nodeType="withEffect">
                                  <p:stCondLst>
                                    <p:cond delay="0"/>
                                  </p:stCondLst>
                                  <p:childTnLst>
                                    <p:animEffect transition="out" filter="strips(downLeft)">
                                      <p:cBhvr>
                                        <p:cTn id="288" dur="3000"/>
                                        <p:tgtEl>
                                          <p:spTgt spid="9"/>
                                        </p:tgtEl>
                                      </p:cBhvr>
                                    </p:animEffect>
                                    <p:set>
                                      <p:cBhvr>
                                        <p:cTn id="289" dur="1" fill="hold">
                                          <p:stCondLst>
                                            <p:cond delay="2999"/>
                                          </p:stCondLst>
                                        </p:cTn>
                                        <p:tgtEl>
                                          <p:spTgt spid="9"/>
                                        </p:tgtEl>
                                        <p:attrNameLst>
                                          <p:attrName>style.visibility</p:attrName>
                                        </p:attrNameLst>
                                      </p:cBhvr>
                                      <p:to>
                                        <p:strVal val="hidden"/>
                                      </p:to>
                                    </p:set>
                                  </p:childTnLst>
                                </p:cTn>
                              </p:par>
                              <p:par>
                                <p:cTn id="290" presetID="18" presetClass="exit" presetSubtype="12" fill="hold" nodeType="withEffect">
                                  <p:stCondLst>
                                    <p:cond delay="0"/>
                                  </p:stCondLst>
                                  <p:childTnLst>
                                    <p:animEffect transition="out" filter="strips(downLeft)">
                                      <p:cBhvr>
                                        <p:cTn id="291" dur="3000"/>
                                        <p:tgtEl>
                                          <p:spTgt spid="11"/>
                                        </p:tgtEl>
                                      </p:cBhvr>
                                    </p:animEffect>
                                    <p:set>
                                      <p:cBhvr>
                                        <p:cTn id="292" dur="1" fill="hold">
                                          <p:stCondLst>
                                            <p:cond delay="2999"/>
                                          </p:stCondLst>
                                        </p:cTn>
                                        <p:tgtEl>
                                          <p:spTgt spid="11"/>
                                        </p:tgtEl>
                                        <p:attrNameLst>
                                          <p:attrName>style.visibility</p:attrName>
                                        </p:attrNameLst>
                                      </p:cBhvr>
                                      <p:to>
                                        <p:strVal val="hidden"/>
                                      </p:to>
                                    </p:set>
                                  </p:childTnLst>
                                </p:cTn>
                              </p:par>
                              <p:par>
                                <p:cTn id="293" presetID="18" presetClass="exit" presetSubtype="12" fill="hold" nodeType="withEffect">
                                  <p:stCondLst>
                                    <p:cond delay="0"/>
                                  </p:stCondLst>
                                  <p:childTnLst>
                                    <p:animEffect transition="out" filter="strips(downLeft)">
                                      <p:cBhvr>
                                        <p:cTn id="294" dur="3000"/>
                                        <p:tgtEl>
                                          <p:spTgt spid="13"/>
                                        </p:tgtEl>
                                      </p:cBhvr>
                                    </p:animEffect>
                                    <p:set>
                                      <p:cBhvr>
                                        <p:cTn id="295" dur="1" fill="hold">
                                          <p:stCondLst>
                                            <p:cond delay="2999"/>
                                          </p:stCondLst>
                                        </p:cTn>
                                        <p:tgtEl>
                                          <p:spTgt spid="13"/>
                                        </p:tgtEl>
                                        <p:attrNameLst>
                                          <p:attrName>style.visibility</p:attrName>
                                        </p:attrNameLst>
                                      </p:cBhvr>
                                      <p:to>
                                        <p:strVal val="hidden"/>
                                      </p:to>
                                    </p:set>
                                  </p:childTnLst>
                                </p:cTn>
                              </p:par>
                              <p:par>
                                <p:cTn id="296" presetID="18" presetClass="exit" presetSubtype="12" fill="hold" nodeType="withEffect">
                                  <p:stCondLst>
                                    <p:cond delay="0"/>
                                  </p:stCondLst>
                                  <p:childTnLst>
                                    <p:animEffect transition="out" filter="strips(downLeft)">
                                      <p:cBhvr>
                                        <p:cTn id="297" dur="3000"/>
                                        <p:tgtEl>
                                          <p:spTgt spid="15"/>
                                        </p:tgtEl>
                                      </p:cBhvr>
                                    </p:animEffect>
                                    <p:set>
                                      <p:cBhvr>
                                        <p:cTn id="298" dur="1" fill="hold">
                                          <p:stCondLst>
                                            <p:cond delay="2999"/>
                                          </p:stCondLst>
                                        </p:cTn>
                                        <p:tgtEl>
                                          <p:spTgt spid="15"/>
                                        </p:tgtEl>
                                        <p:attrNameLst>
                                          <p:attrName>style.visibility</p:attrName>
                                        </p:attrNameLst>
                                      </p:cBhvr>
                                      <p:to>
                                        <p:strVal val="hidden"/>
                                      </p:to>
                                    </p:set>
                                  </p:childTnLst>
                                </p:cTn>
                              </p:par>
                              <p:par>
                                <p:cTn id="299" presetID="18" presetClass="exit" presetSubtype="12" fill="hold" nodeType="withEffect">
                                  <p:stCondLst>
                                    <p:cond delay="0"/>
                                  </p:stCondLst>
                                  <p:childTnLst>
                                    <p:animEffect transition="out" filter="strips(downLeft)">
                                      <p:cBhvr>
                                        <p:cTn id="300" dur="3000"/>
                                        <p:tgtEl>
                                          <p:spTgt spid="17"/>
                                        </p:tgtEl>
                                      </p:cBhvr>
                                    </p:animEffect>
                                    <p:set>
                                      <p:cBhvr>
                                        <p:cTn id="301" dur="1" fill="hold">
                                          <p:stCondLst>
                                            <p:cond delay="2999"/>
                                          </p:stCondLst>
                                        </p:cTn>
                                        <p:tgtEl>
                                          <p:spTgt spid="17"/>
                                        </p:tgtEl>
                                        <p:attrNameLst>
                                          <p:attrName>style.visibility</p:attrName>
                                        </p:attrNameLst>
                                      </p:cBhvr>
                                      <p:to>
                                        <p:strVal val="hidden"/>
                                      </p:to>
                                    </p:set>
                                  </p:childTnLst>
                                </p:cTn>
                              </p:par>
                              <p:par>
                                <p:cTn id="302" presetID="18" presetClass="exit" presetSubtype="3" fill="hold" nodeType="withEffect">
                                  <p:stCondLst>
                                    <p:cond delay="0"/>
                                  </p:stCondLst>
                                  <p:childTnLst>
                                    <p:animEffect transition="out" filter="strips(upRight)">
                                      <p:cBhvr>
                                        <p:cTn id="303" dur="3000"/>
                                        <p:tgtEl>
                                          <p:spTgt spid="18"/>
                                        </p:tgtEl>
                                      </p:cBhvr>
                                    </p:animEffect>
                                    <p:set>
                                      <p:cBhvr>
                                        <p:cTn id="304" dur="1" fill="hold">
                                          <p:stCondLst>
                                            <p:cond delay="2999"/>
                                          </p:stCondLst>
                                        </p:cTn>
                                        <p:tgtEl>
                                          <p:spTgt spid="18"/>
                                        </p:tgtEl>
                                        <p:attrNameLst>
                                          <p:attrName>style.visibility</p:attrName>
                                        </p:attrNameLst>
                                      </p:cBhvr>
                                      <p:to>
                                        <p:strVal val="hidden"/>
                                      </p:to>
                                    </p:set>
                                  </p:childTnLst>
                                </p:cTn>
                              </p:par>
                              <p:par>
                                <p:cTn id="305" presetID="18" presetClass="exit" presetSubtype="3" fill="hold" nodeType="withEffect">
                                  <p:stCondLst>
                                    <p:cond delay="0"/>
                                  </p:stCondLst>
                                  <p:childTnLst>
                                    <p:animEffect transition="out" filter="strips(upRight)">
                                      <p:cBhvr>
                                        <p:cTn id="306" dur="3000"/>
                                        <p:tgtEl>
                                          <p:spTgt spid="19"/>
                                        </p:tgtEl>
                                      </p:cBhvr>
                                    </p:animEffect>
                                    <p:set>
                                      <p:cBhvr>
                                        <p:cTn id="307" dur="1" fill="hold">
                                          <p:stCondLst>
                                            <p:cond delay="2999"/>
                                          </p:stCondLst>
                                        </p:cTn>
                                        <p:tgtEl>
                                          <p:spTgt spid="19"/>
                                        </p:tgtEl>
                                        <p:attrNameLst>
                                          <p:attrName>style.visibility</p:attrName>
                                        </p:attrNameLst>
                                      </p:cBhvr>
                                      <p:to>
                                        <p:strVal val="hidden"/>
                                      </p:to>
                                    </p:set>
                                  </p:childTnLst>
                                </p:cTn>
                              </p:par>
                              <p:par>
                                <p:cTn id="308" presetID="18" presetClass="exit" presetSubtype="3" fill="hold" nodeType="withEffect">
                                  <p:stCondLst>
                                    <p:cond delay="0"/>
                                  </p:stCondLst>
                                  <p:childTnLst>
                                    <p:animEffect transition="out" filter="strips(upRight)">
                                      <p:cBhvr>
                                        <p:cTn id="309" dur="3000"/>
                                        <p:tgtEl>
                                          <p:spTgt spid="20"/>
                                        </p:tgtEl>
                                      </p:cBhvr>
                                    </p:animEffect>
                                    <p:set>
                                      <p:cBhvr>
                                        <p:cTn id="310" dur="1" fill="hold">
                                          <p:stCondLst>
                                            <p:cond delay="2999"/>
                                          </p:stCondLst>
                                        </p:cTn>
                                        <p:tgtEl>
                                          <p:spTgt spid="20"/>
                                        </p:tgtEl>
                                        <p:attrNameLst>
                                          <p:attrName>style.visibility</p:attrName>
                                        </p:attrNameLst>
                                      </p:cBhvr>
                                      <p:to>
                                        <p:strVal val="hidden"/>
                                      </p:to>
                                    </p:set>
                                  </p:childTnLst>
                                </p:cTn>
                              </p:par>
                              <p:par>
                                <p:cTn id="311" presetID="18" presetClass="exit" presetSubtype="3" fill="hold" nodeType="withEffect">
                                  <p:stCondLst>
                                    <p:cond delay="0"/>
                                  </p:stCondLst>
                                  <p:childTnLst>
                                    <p:animEffect transition="out" filter="strips(upRight)">
                                      <p:cBhvr>
                                        <p:cTn id="312" dur="3000"/>
                                        <p:tgtEl>
                                          <p:spTgt spid="21"/>
                                        </p:tgtEl>
                                      </p:cBhvr>
                                    </p:animEffect>
                                    <p:set>
                                      <p:cBhvr>
                                        <p:cTn id="313" dur="1" fill="hold">
                                          <p:stCondLst>
                                            <p:cond delay="2999"/>
                                          </p:stCondLst>
                                        </p:cTn>
                                        <p:tgtEl>
                                          <p:spTgt spid="21"/>
                                        </p:tgtEl>
                                        <p:attrNameLst>
                                          <p:attrName>style.visibility</p:attrName>
                                        </p:attrNameLst>
                                      </p:cBhvr>
                                      <p:to>
                                        <p:strVal val="hidden"/>
                                      </p:to>
                                    </p:set>
                                  </p:childTnLst>
                                </p:cTn>
                              </p:par>
                              <p:par>
                                <p:cTn id="314" presetID="18" presetClass="exit" presetSubtype="3" fill="hold" nodeType="withEffect">
                                  <p:stCondLst>
                                    <p:cond delay="0"/>
                                  </p:stCondLst>
                                  <p:childTnLst>
                                    <p:animEffect transition="out" filter="strips(upRight)">
                                      <p:cBhvr>
                                        <p:cTn id="315" dur="3000"/>
                                        <p:tgtEl>
                                          <p:spTgt spid="22"/>
                                        </p:tgtEl>
                                      </p:cBhvr>
                                    </p:animEffect>
                                    <p:set>
                                      <p:cBhvr>
                                        <p:cTn id="316" dur="1" fill="hold">
                                          <p:stCondLst>
                                            <p:cond delay="2999"/>
                                          </p:stCondLst>
                                        </p:cTn>
                                        <p:tgtEl>
                                          <p:spTgt spid="22"/>
                                        </p:tgtEl>
                                        <p:attrNameLst>
                                          <p:attrName>style.visibility</p:attrName>
                                        </p:attrNameLst>
                                      </p:cBhvr>
                                      <p:to>
                                        <p:strVal val="hidden"/>
                                      </p:to>
                                    </p:set>
                                  </p:childTnLst>
                                </p:cTn>
                              </p:par>
                              <p:par>
                                <p:cTn id="317" presetID="18" presetClass="exit" presetSubtype="3" fill="hold" nodeType="withEffect">
                                  <p:stCondLst>
                                    <p:cond delay="0"/>
                                  </p:stCondLst>
                                  <p:childTnLst>
                                    <p:animEffect transition="out" filter="strips(upRight)">
                                      <p:cBhvr>
                                        <p:cTn id="318" dur="3000"/>
                                        <p:tgtEl>
                                          <p:spTgt spid="23"/>
                                        </p:tgtEl>
                                      </p:cBhvr>
                                    </p:animEffect>
                                    <p:set>
                                      <p:cBhvr>
                                        <p:cTn id="319" dur="1" fill="hold">
                                          <p:stCondLst>
                                            <p:cond delay="2999"/>
                                          </p:stCondLst>
                                        </p:cTn>
                                        <p:tgtEl>
                                          <p:spTgt spid="23"/>
                                        </p:tgtEl>
                                        <p:attrNameLst>
                                          <p:attrName>style.visibility</p:attrName>
                                        </p:attrNameLst>
                                      </p:cBhvr>
                                      <p:to>
                                        <p:strVal val="hidden"/>
                                      </p:to>
                                    </p:set>
                                  </p:childTnLst>
                                </p:cTn>
                              </p:par>
                              <p:par>
                                <p:cTn id="320" presetID="18" presetClass="exit" presetSubtype="3" fill="hold" nodeType="withEffect">
                                  <p:stCondLst>
                                    <p:cond delay="0"/>
                                  </p:stCondLst>
                                  <p:childTnLst>
                                    <p:animEffect transition="out" filter="strips(upRight)">
                                      <p:cBhvr>
                                        <p:cTn id="321" dur="3000"/>
                                        <p:tgtEl>
                                          <p:spTgt spid="24"/>
                                        </p:tgtEl>
                                      </p:cBhvr>
                                    </p:animEffect>
                                    <p:set>
                                      <p:cBhvr>
                                        <p:cTn id="322" dur="1" fill="hold">
                                          <p:stCondLst>
                                            <p:cond delay="2999"/>
                                          </p:stCondLst>
                                        </p:cTn>
                                        <p:tgtEl>
                                          <p:spTgt spid="24"/>
                                        </p:tgtEl>
                                        <p:attrNameLst>
                                          <p:attrName>style.visibility</p:attrName>
                                        </p:attrNameLst>
                                      </p:cBhvr>
                                      <p:to>
                                        <p:strVal val="hidden"/>
                                      </p:to>
                                    </p:set>
                                  </p:childTnLst>
                                </p:cTn>
                              </p:par>
                              <p:par>
                                <p:cTn id="323" presetID="18" presetClass="exit" presetSubtype="9" fill="hold" nodeType="withEffect">
                                  <p:stCondLst>
                                    <p:cond delay="0"/>
                                  </p:stCondLst>
                                  <p:childTnLst>
                                    <p:animEffect transition="out" filter="strips(upLeft)">
                                      <p:cBhvr>
                                        <p:cTn id="324" dur="3000"/>
                                        <p:tgtEl>
                                          <p:spTgt spid="25"/>
                                        </p:tgtEl>
                                      </p:cBhvr>
                                    </p:animEffect>
                                    <p:set>
                                      <p:cBhvr>
                                        <p:cTn id="325" dur="1" fill="hold">
                                          <p:stCondLst>
                                            <p:cond delay="2999"/>
                                          </p:stCondLst>
                                        </p:cTn>
                                        <p:tgtEl>
                                          <p:spTgt spid="25"/>
                                        </p:tgtEl>
                                        <p:attrNameLst>
                                          <p:attrName>style.visibility</p:attrName>
                                        </p:attrNameLst>
                                      </p:cBhvr>
                                      <p:to>
                                        <p:strVal val="hidden"/>
                                      </p:to>
                                    </p:set>
                                  </p:childTnLst>
                                </p:cTn>
                              </p:par>
                              <p:par>
                                <p:cTn id="326" presetID="18" presetClass="exit" presetSubtype="9" fill="hold" nodeType="withEffect">
                                  <p:stCondLst>
                                    <p:cond delay="0"/>
                                  </p:stCondLst>
                                  <p:childTnLst>
                                    <p:animEffect transition="out" filter="strips(upLeft)">
                                      <p:cBhvr>
                                        <p:cTn id="327" dur="3000"/>
                                        <p:tgtEl>
                                          <p:spTgt spid="26"/>
                                        </p:tgtEl>
                                      </p:cBhvr>
                                    </p:animEffect>
                                    <p:set>
                                      <p:cBhvr>
                                        <p:cTn id="328" dur="1" fill="hold">
                                          <p:stCondLst>
                                            <p:cond delay="2999"/>
                                          </p:stCondLst>
                                        </p:cTn>
                                        <p:tgtEl>
                                          <p:spTgt spid="26"/>
                                        </p:tgtEl>
                                        <p:attrNameLst>
                                          <p:attrName>style.visibility</p:attrName>
                                        </p:attrNameLst>
                                      </p:cBhvr>
                                      <p:to>
                                        <p:strVal val="hidden"/>
                                      </p:to>
                                    </p:set>
                                  </p:childTnLst>
                                </p:cTn>
                              </p:par>
                              <p:par>
                                <p:cTn id="329" presetID="18" presetClass="exit" presetSubtype="9" fill="hold" nodeType="withEffect">
                                  <p:stCondLst>
                                    <p:cond delay="0"/>
                                  </p:stCondLst>
                                  <p:childTnLst>
                                    <p:animEffect transition="out" filter="strips(upLeft)">
                                      <p:cBhvr>
                                        <p:cTn id="330" dur="3000"/>
                                        <p:tgtEl>
                                          <p:spTgt spid="27"/>
                                        </p:tgtEl>
                                      </p:cBhvr>
                                    </p:animEffect>
                                    <p:set>
                                      <p:cBhvr>
                                        <p:cTn id="331" dur="1" fill="hold">
                                          <p:stCondLst>
                                            <p:cond delay="2999"/>
                                          </p:stCondLst>
                                        </p:cTn>
                                        <p:tgtEl>
                                          <p:spTgt spid="27"/>
                                        </p:tgtEl>
                                        <p:attrNameLst>
                                          <p:attrName>style.visibility</p:attrName>
                                        </p:attrNameLst>
                                      </p:cBhvr>
                                      <p:to>
                                        <p:strVal val="hidden"/>
                                      </p:to>
                                    </p:set>
                                  </p:childTnLst>
                                </p:cTn>
                              </p:par>
                              <p:par>
                                <p:cTn id="332" presetID="18" presetClass="exit" presetSubtype="9" fill="hold" nodeType="withEffect">
                                  <p:stCondLst>
                                    <p:cond delay="0"/>
                                  </p:stCondLst>
                                  <p:childTnLst>
                                    <p:animEffect transition="out" filter="strips(upLeft)">
                                      <p:cBhvr>
                                        <p:cTn id="333" dur="3000"/>
                                        <p:tgtEl>
                                          <p:spTgt spid="28"/>
                                        </p:tgtEl>
                                      </p:cBhvr>
                                    </p:animEffect>
                                    <p:set>
                                      <p:cBhvr>
                                        <p:cTn id="334" dur="1" fill="hold">
                                          <p:stCondLst>
                                            <p:cond delay="2999"/>
                                          </p:stCondLst>
                                        </p:cTn>
                                        <p:tgtEl>
                                          <p:spTgt spid="28"/>
                                        </p:tgtEl>
                                        <p:attrNameLst>
                                          <p:attrName>style.visibility</p:attrName>
                                        </p:attrNameLst>
                                      </p:cBhvr>
                                      <p:to>
                                        <p:strVal val="hidden"/>
                                      </p:to>
                                    </p:set>
                                  </p:childTnLst>
                                </p:cTn>
                              </p:par>
                              <p:par>
                                <p:cTn id="335" presetID="18" presetClass="exit" presetSubtype="9" fill="hold" nodeType="withEffect">
                                  <p:stCondLst>
                                    <p:cond delay="0"/>
                                  </p:stCondLst>
                                  <p:childTnLst>
                                    <p:animEffect transition="out" filter="strips(upLeft)">
                                      <p:cBhvr>
                                        <p:cTn id="336" dur="3000"/>
                                        <p:tgtEl>
                                          <p:spTgt spid="29"/>
                                        </p:tgtEl>
                                      </p:cBhvr>
                                    </p:animEffect>
                                    <p:set>
                                      <p:cBhvr>
                                        <p:cTn id="337" dur="1" fill="hold">
                                          <p:stCondLst>
                                            <p:cond delay="2999"/>
                                          </p:stCondLst>
                                        </p:cTn>
                                        <p:tgtEl>
                                          <p:spTgt spid="29"/>
                                        </p:tgtEl>
                                        <p:attrNameLst>
                                          <p:attrName>style.visibility</p:attrName>
                                        </p:attrNameLst>
                                      </p:cBhvr>
                                      <p:to>
                                        <p:strVal val="hidden"/>
                                      </p:to>
                                    </p:set>
                                  </p:childTnLst>
                                </p:cTn>
                              </p:par>
                              <p:par>
                                <p:cTn id="338" presetID="18" presetClass="exit" presetSubtype="9" fill="hold" nodeType="withEffect">
                                  <p:stCondLst>
                                    <p:cond delay="0"/>
                                  </p:stCondLst>
                                  <p:childTnLst>
                                    <p:animEffect transition="out" filter="strips(upLeft)">
                                      <p:cBhvr>
                                        <p:cTn id="339" dur="3000"/>
                                        <p:tgtEl>
                                          <p:spTgt spid="30"/>
                                        </p:tgtEl>
                                      </p:cBhvr>
                                    </p:animEffect>
                                    <p:set>
                                      <p:cBhvr>
                                        <p:cTn id="340" dur="1" fill="hold">
                                          <p:stCondLst>
                                            <p:cond delay="2999"/>
                                          </p:stCondLst>
                                        </p:cTn>
                                        <p:tgtEl>
                                          <p:spTgt spid="30"/>
                                        </p:tgtEl>
                                        <p:attrNameLst>
                                          <p:attrName>style.visibility</p:attrName>
                                        </p:attrNameLst>
                                      </p:cBhvr>
                                      <p:to>
                                        <p:strVal val="hidden"/>
                                      </p:to>
                                    </p:set>
                                  </p:childTnLst>
                                </p:cTn>
                              </p:par>
                              <p:par>
                                <p:cTn id="341" presetID="18" presetClass="exit" presetSubtype="9" fill="hold" nodeType="withEffect">
                                  <p:stCondLst>
                                    <p:cond delay="0"/>
                                  </p:stCondLst>
                                  <p:childTnLst>
                                    <p:animEffect transition="out" filter="strips(upLeft)">
                                      <p:cBhvr>
                                        <p:cTn id="342" dur="3000"/>
                                        <p:tgtEl>
                                          <p:spTgt spid="31"/>
                                        </p:tgtEl>
                                      </p:cBhvr>
                                    </p:animEffect>
                                    <p:set>
                                      <p:cBhvr>
                                        <p:cTn id="343" dur="1" fill="hold">
                                          <p:stCondLst>
                                            <p:cond delay="2999"/>
                                          </p:stCondLst>
                                        </p:cTn>
                                        <p:tgtEl>
                                          <p:spTgt spid="31"/>
                                        </p:tgtEl>
                                        <p:attrNameLst>
                                          <p:attrName>style.visibility</p:attrName>
                                        </p:attrNameLst>
                                      </p:cBhvr>
                                      <p:to>
                                        <p:strVal val="hidden"/>
                                      </p:to>
                                    </p:set>
                                  </p:childTnLst>
                                </p:cTn>
                              </p:par>
                              <p:par>
                                <p:cTn id="344" presetID="23" presetClass="entr" presetSubtype="288"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3000" fill="hold"/>
                                        <p:tgtEl>
                                          <p:spTgt spid="2"/>
                                        </p:tgtEl>
                                        <p:attrNameLst>
                                          <p:attrName>ppt_w</p:attrName>
                                        </p:attrNameLst>
                                      </p:cBhvr>
                                      <p:tavLst>
                                        <p:tav tm="0">
                                          <p:val>
                                            <p:strVal val="4/3*#ppt_w"/>
                                          </p:val>
                                        </p:tav>
                                        <p:tav tm="100000">
                                          <p:val>
                                            <p:strVal val="#ppt_w"/>
                                          </p:val>
                                        </p:tav>
                                      </p:tavLst>
                                    </p:anim>
                                    <p:anim calcmode="lin" valueType="num">
                                      <p:cBhvr>
                                        <p:cTn id="347" dur="3000" fill="hold"/>
                                        <p:tgtEl>
                                          <p:spTgt spid="2"/>
                                        </p:tgtEl>
                                        <p:attrNameLst>
                                          <p:attrName>ppt_h</p:attrName>
                                        </p:attrNameLst>
                                      </p:cBhvr>
                                      <p:tavLst>
                                        <p:tav tm="0">
                                          <p:val>
                                            <p:strVal val="4/3*#ppt_h"/>
                                          </p:val>
                                        </p:tav>
                                        <p:tav tm="100000">
                                          <p:val>
                                            <p:strVal val="#ppt_h"/>
                                          </p:val>
                                        </p:tav>
                                      </p:tavLst>
                                    </p:anim>
                                  </p:childTnLst>
                                </p:cTn>
                              </p:par>
                              <p:par>
                                <p:cTn id="348" presetID="8" presetClass="entr" presetSubtype="32" fill="hold" nodeType="withEffect">
                                  <p:stCondLst>
                                    <p:cond delay="0"/>
                                  </p:stCondLst>
                                  <p:childTnLst>
                                    <p:set>
                                      <p:cBhvr>
                                        <p:cTn id="349" dur="1" fill="hold">
                                          <p:stCondLst>
                                            <p:cond delay="0"/>
                                          </p:stCondLst>
                                        </p:cTn>
                                        <p:tgtEl>
                                          <p:spTgt spid="2"/>
                                        </p:tgtEl>
                                        <p:attrNameLst>
                                          <p:attrName>style.visibility</p:attrName>
                                        </p:attrNameLst>
                                      </p:cBhvr>
                                      <p:to>
                                        <p:strVal val="visible"/>
                                      </p:to>
                                    </p:set>
                                    <p:animEffect transition="in" filter="diamond(out)">
                                      <p:cBhvr>
                                        <p:cTn id="35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7" name="6 Imagen" descr="svatba31.png"/>
          <p:cNvPicPr>
            <a:picLocks noChangeAspect="1"/>
          </p:cNvPicPr>
          <p:nvPr/>
        </p:nvPicPr>
        <p:blipFill>
          <a:blip r:embed="rId2"/>
          <a:stretch>
            <a:fillRect/>
          </a:stretch>
        </p:blipFill>
        <p:spPr>
          <a:xfrm>
            <a:off x="428596" y="0"/>
            <a:ext cx="8286808" cy="5143500"/>
          </a:xfrm>
          <a:prstGeom prst="rect">
            <a:avLst/>
          </a:prstGeom>
        </p:spPr>
      </p:pic>
      <p:sp>
        <p:nvSpPr>
          <p:cNvPr id="8" name="7 Rectángulo"/>
          <p:cNvSpPr/>
          <p:nvPr/>
        </p:nvSpPr>
        <p:spPr>
          <a:xfrm>
            <a:off x="0" y="0"/>
            <a:ext cx="428596" cy="5143500"/>
          </a:xfrm>
          <a:prstGeom prst="rect">
            <a:avLst/>
          </a:prstGeom>
          <a:blipFill dpi="0" rotWithShape="1">
            <a:blip r:embed="rId3">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8715404" y="0"/>
            <a:ext cx="428596" cy="5143500"/>
          </a:xfrm>
          <a:prstGeom prst="rect">
            <a:avLst/>
          </a:prstGeom>
          <a:blipFill dpi="0" rotWithShape="1">
            <a:blip r:embed="rId3">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uadroTexto"/>
          <p:cNvSpPr txBox="1"/>
          <p:nvPr/>
        </p:nvSpPr>
        <p:spPr>
          <a:xfrm>
            <a:off x="2357422" y="1214428"/>
            <a:ext cx="4143404" cy="2431435"/>
          </a:xfrm>
          <a:prstGeom prst="rect">
            <a:avLst/>
          </a:prstGeom>
          <a:noFill/>
        </p:spPr>
        <p:txBody>
          <a:bodyPr wrap="square" rtlCol="0">
            <a:spAutoFit/>
          </a:bodyPr>
          <a:lstStyle/>
          <a:p>
            <a:pPr algn="ctr"/>
            <a:r>
              <a:rPr lang="es-PE" sz="2400" b="1" dirty="0" smtClean="0"/>
              <a:t>Nos cuesta comprometernos:</a:t>
            </a:r>
            <a:r>
              <a:rPr lang="es-PE" sz="2400" dirty="0" smtClean="0"/>
              <a:t> </a:t>
            </a:r>
            <a:endParaRPr lang="es-PE" sz="2400" dirty="0" smtClean="0"/>
          </a:p>
          <a:p>
            <a:endParaRPr lang="es-PE" sz="1600" dirty="0" smtClean="0"/>
          </a:p>
          <a:p>
            <a:r>
              <a:rPr lang="es-PE" sz="1600" dirty="0" smtClean="0"/>
              <a:t>Debido </a:t>
            </a:r>
            <a:r>
              <a:rPr lang="es-PE" sz="1600" dirty="0" smtClean="0"/>
              <a:t>a que sabemos </a:t>
            </a:r>
            <a:r>
              <a:rPr lang="es-PE" sz="1600" dirty="0" smtClean="0"/>
              <a:t>como </a:t>
            </a:r>
            <a:r>
              <a:rPr lang="es-PE" sz="1600" dirty="0" smtClean="0"/>
              <a:t>estamos reaccionando ante lo que demanda nuestro tiempo y atención, siendo poco eficientes y proactivos, solemos evadir los compromisos que nos pongan en un aprieto superior al que podemos manejar.</a:t>
            </a:r>
          </a:p>
          <a:p>
            <a:endParaRPr lang="es-PE" sz="1600" dirty="0"/>
          </a:p>
        </p:txBody>
      </p:sp>
      <p:sp>
        <p:nvSpPr>
          <p:cNvPr id="6" name="5 Rectángulo"/>
          <p:cNvSpPr/>
          <p:nvPr/>
        </p:nvSpPr>
        <p:spPr>
          <a:xfrm>
            <a:off x="-214346" y="0"/>
            <a:ext cx="9572692" cy="5143500"/>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996633"/>
        </a:solidFill>
        <a:effectLst/>
      </p:bgPr>
    </p:bg>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rectángulo"/>
          <p:cNvSpPr/>
          <p:nvPr/>
        </p:nvSpPr>
        <p:spPr>
          <a:xfrm>
            <a:off x="0" y="0"/>
            <a:ext cx="4643438" cy="5143500"/>
          </a:xfrm>
          <a:prstGeom prst="rtTriangle">
            <a:avLst/>
          </a:prstGeom>
          <a:gradFill flip="none" rotWithShape="1">
            <a:gsLst>
              <a:gs pos="38000">
                <a:schemeClr val="accent6">
                  <a:lumMod val="75000"/>
                  <a:shade val="30000"/>
                  <a:satMod val="115000"/>
                  <a:alpha val="38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4643438" y="0"/>
            <a:ext cx="4500562" cy="5143500"/>
          </a:xfrm>
          <a:prstGeom prst="rtTriangle">
            <a:avLst/>
          </a:prstGeom>
          <a:gradFill flip="none" rotWithShape="1">
            <a:gsLst>
              <a:gs pos="38000">
                <a:schemeClr val="accent6">
                  <a:lumMod val="75000"/>
                  <a:shade val="30000"/>
                  <a:satMod val="115000"/>
                  <a:alpha val="38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flipV="1">
            <a:off x="0" y="0"/>
            <a:ext cx="4643438" cy="5143500"/>
          </a:xfrm>
          <a:prstGeom prst="rtTriangle">
            <a:avLst/>
          </a:prstGeom>
          <a:gradFill flip="none" rotWithShape="1">
            <a:gsLst>
              <a:gs pos="38000">
                <a:srgbClr val="FFEFD1">
                  <a:alpha val="38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V="1">
            <a:off x="4643438" y="0"/>
            <a:ext cx="4500562" cy="5143500"/>
          </a:xfrm>
          <a:prstGeom prst="rtTriangle">
            <a:avLst/>
          </a:prstGeom>
          <a:gradFill flip="none" rotWithShape="1">
            <a:gsLst>
              <a:gs pos="38000">
                <a:srgbClr val="FFEFD1">
                  <a:alpha val="38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14346" y="0"/>
            <a:ext cx="9572692" cy="5143500"/>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3000" fill="hold"/>
                                        <p:tgtEl>
                                          <p:spTgt spid="6"/>
                                        </p:tgtEl>
                                        <p:attrNameLst>
                                          <p:attrName>ppt_x</p:attrName>
                                        </p:attrNameLst>
                                      </p:cBhvr>
                                      <p:tavLst>
                                        <p:tav tm="0">
                                          <p:val>
                                            <p:strVal val="0-#ppt_w/2"/>
                                          </p:val>
                                        </p:tav>
                                        <p:tav tm="100000">
                                          <p:val>
                                            <p:strVal val="#ppt_x"/>
                                          </p:val>
                                        </p:tav>
                                      </p:tavLst>
                                    </p:anim>
                                    <p:anim calcmode="lin" valueType="num">
                                      <p:cBhvr additive="base">
                                        <p:cTn id="10" dur="3000" fill="hold"/>
                                        <p:tgtEl>
                                          <p:spTgt spid="6"/>
                                        </p:tgtEl>
                                        <p:attrNameLst>
                                          <p:attrName>ppt_y</p:attrName>
                                        </p:attrNameLst>
                                      </p:cBhvr>
                                      <p:tavLst>
                                        <p:tav tm="0">
                                          <p:val>
                                            <p:strVal val="0-#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1+#ppt_w/2"/>
                                          </p:val>
                                        </p:tav>
                                        <p:tav tm="100000">
                                          <p:val>
                                            <p:strVal val="#ppt_x"/>
                                          </p:val>
                                        </p:tav>
                                      </p:tavLst>
                                    </p:anim>
                                    <p:anim calcmode="lin" valueType="num">
                                      <p:cBhvr additive="base">
                                        <p:cTn id="14" dur="3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3000" fill="hold"/>
                                        <p:tgtEl>
                                          <p:spTgt spid="4"/>
                                        </p:tgtEl>
                                        <p:attrNameLst>
                                          <p:attrName>ppt_x</p:attrName>
                                        </p:attrNameLst>
                                      </p:cBhvr>
                                      <p:tavLst>
                                        <p:tav tm="0">
                                          <p:val>
                                            <p:strVal val="1+#ppt_w/2"/>
                                          </p:val>
                                        </p:tav>
                                        <p:tav tm="100000">
                                          <p:val>
                                            <p:strVal val="#ppt_x"/>
                                          </p:val>
                                        </p:tav>
                                      </p:tavLst>
                                    </p:anim>
                                    <p:anim calcmode="lin" valueType="num">
                                      <p:cBhvr additive="base">
                                        <p:cTn id="18" dur="3000" fill="hold"/>
                                        <p:tgtEl>
                                          <p:spTgt spid="4"/>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3000" fill="hold"/>
                                        <p:tgtEl>
                                          <p:spTgt spid="5"/>
                                        </p:tgtEl>
                                        <p:attrNameLst>
                                          <p:attrName>ppt_x</p:attrName>
                                        </p:attrNameLst>
                                      </p:cBhvr>
                                      <p:tavLst>
                                        <p:tav tm="0">
                                          <p:val>
                                            <p:strVal val="0-#ppt_w/2"/>
                                          </p:val>
                                        </p:tav>
                                        <p:tav tm="100000">
                                          <p:val>
                                            <p:strVal val="#ppt_x"/>
                                          </p:val>
                                        </p:tav>
                                      </p:tavLst>
                                    </p:anim>
                                    <p:anim calcmode="lin" valueType="num">
                                      <p:cBhvr additive="base">
                                        <p:cTn id="22" dur="3000" fill="hold"/>
                                        <p:tgtEl>
                                          <p:spTgt spid="5"/>
                                        </p:tgtEl>
                                        <p:attrNameLst>
                                          <p:attrName>ppt_y</p:attrName>
                                        </p:attrNameLst>
                                      </p:cBhvr>
                                      <p:tavLst>
                                        <p:tav tm="0">
                                          <p:val>
                                            <p:strVal val="1+#ppt_h/2"/>
                                          </p:val>
                                        </p:tav>
                                        <p:tav tm="100000">
                                          <p:val>
                                            <p:strVal val="#ppt_y"/>
                                          </p:val>
                                        </p:tav>
                                      </p:tavLst>
                                    </p:anim>
                                  </p:childTnLst>
                                </p:cTn>
                              </p:par>
                              <p:par>
                                <p:cTn id="23" presetID="3" presetClass="entr" presetSubtype="5" fill="hold" grpId="1"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3000"/>
                                        <p:tgtEl>
                                          <p:spTgt spid="4"/>
                                        </p:tgtEl>
                                      </p:cBhvr>
                                    </p:animEffect>
                                  </p:childTnLst>
                                </p:cTn>
                              </p:par>
                              <p:par>
                                <p:cTn id="26" presetID="3" presetClass="entr" presetSubtype="10" fill="hold" grpId="1"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linds(horizontal)">
                                      <p:cBhvr>
                                        <p:cTn id="28" dur="3000"/>
                                        <p:tgtEl>
                                          <p:spTgt spid="6"/>
                                        </p:tgtEl>
                                      </p:cBhvr>
                                    </p:animEffect>
                                  </p:childTnLst>
                                </p:cTn>
                              </p:par>
                              <p:par>
                                <p:cTn id="29" presetID="3" presetClass="entr" presetSubtype="5" fill="hold" grpId="1"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linds(vertical)">
                                      <p:cBhvr>
                                        <p:cTn id="31" dur="3000"/>
                                        <p:tgtEl>
                                          <p:spTgt spid="5"/>
                                        </p:tgtEl>
                                      </p:cBhvr>
                                    </p:animEffect>
                                  </p:childTnLst>
                                </p:cTn>
                              </p:par>
                              <p:par>
                                <p:cTn id="32" presetID="3" presetClass="entr" presetSubtype="1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linds(horizontal)">
                                      <p:cBhvr>
                                        <p:cTn id="34" dur="3000"/>
                                        <p:tgtEl>
                                          <p:spTgt spid="7"/>
                                        </p:tgtEl>
                                      </p:cBhvr>
                                    </p:animEffect>
                                  </p:childTnLst>
                                </p:cTn>
                              </p:par>
                              <p:par>
                                <p:cTn id="35" presetID="17" presetClass="exit" presetSubtype="8" fill="hold" grpId="2" nodeType="withEffect">
                                  <p:stCondLst>
                                    <p:cond delay="0"/>
                                  </p:stCondLst>
                                  <p:childTnLst>
                                    <p:anim calcmode="lin" valueType="num">
                                      <p:cBhvr>
                                        <p:cTn id="36" dur="3000"/>
                                        <p:tgtEl>
                                          <p:spTgt spid="6"/>
                                        </p:tgtEl>
                                        <p:attrNameLst>
                                          <p:attrName>ppt_x</p:attrName>
                                        </p:attrNameLst>
                                      </p:cBhvr>
                                      <p:tavLst>
                                        <p:tav tm="0">
                                          <p:val>
                                            <p:strVal val="ppt_x"/>
                                          </p:val>
                                        </p:tav>
                                        <p:tav tm="100000">
                                          <p:val>
                                            <p:strVal val="ppt_x-ppt_w/2"/>
                                          </p:val>
                                        </p:tav>
                                      </p:tavLst>
                                    </p:anim>
                                    <p:anim calcmode="lin" valueType="num">
                                      <p:cBhvr>
                                        <p:cTn id="37" dur="3000"/>
                                        <p:tgtEl>
                                          <p:spTgt spid="6"/>
                                        </p:tgtEl>
                                        <p:attrNameLst>
                                          <p:attrName>ppt_y</p:attrName>
                                        </p:attrNameLst>
                                      </p:cBhvr>
                                      <p:tavLst>
                                        <p:tav tm="0">
                                          <p:val>
                                            <p:strVal val="ppt_y"/>
                                          </p:val>
                                        </p:tav>
                                        <p:tav tm="100000">
                                          <p:val>
                                            <p:strVal val="ppt_y"/>
                                          </p:val>
                                        </p:tav>
                                      </p:tavLst>
                                    </p:anim>
                                    <p:anim calcmode="lin" valueType="num">
                                      <p:cBhvr>
                                        <p:cTn id="38" dur="3000"/>
                                        <p:tgtEl>
                                          <p:spTgt spid="6"/>
                                        </p:tgtEl>
                                        <p:attrNameLst>
                                          <p:attrName>ppt_w</p:attrName>
                                        </p:attrNameLst>
                                      </p:cBhvr>
                                      <p:tavLst>
                                        <p:tav tm="0">
                                          <p:val>
                                            <p:strVal val="ppt_w"/>
                                          </p:val>
                                        </p:tav>
                                        <p:tav tm="100000">
                                          <p:val>
                                            <p:fltVal val="0"/>
                                          </p:val>
                                        </p:tav>
                                      </p:tavLst>
                                    </p:anim>
                                    <p:anim calcmode="lin" valueType="num">
                                      <p:cBhvr>
                                        <p:cTn id="39" dur="3000"/>
                                        <p:tgtEl>
                                          <p:spTgt spid="6"/>
                                        </p:tgtEl>
                                        <p:attrNameLst>
                                          <p:attrName>ppt_h</p:attrName>
                                        </p:attrNameLst>
                                      </p:cBhvr>
                                      <p:tavLst>
                                        <p:tav tm="0">
                                          <p:val>
                                            <p:strVal val="ppt_h"/>
                                          </p:val>
                                        </p:tav>
                                        <p:tav tm="100000">
                                          <p:val>
                                            <p:strVal val="ppt_h"/>
                                          </p:val>
                                        </p:tav>
                                      </p:tavLst>
                                    </p:anim>
                                    <p:set>
                                      <p:cBhvr>
                                        <p:cTn id="40" dur="1" fill="hold">
                                          <p:stCondLst>
                                            <p:cond delay="2999"/>
                                          </p:stCondLst>
                                        </p:cTn>
                                        <p:tgtEl>
                                          <p:spTgt spid="6"/>
                                        </p:tgtEl>
                                        <p:attrNameLst>
                                          <p:attrName>style.visibility</p:attrName>
                                        </p:attrNameLst>
                                      </p:cBhvr>
                                      <p:to>
                                        <p:strVal val="hidden"/>
                                      </p:to>
                                    </p:set>
                                  </p:childTnLst>
                                </p:cTn>
                              </p:par>
                              <p:par>
                                <p:cTn id="41" presetID="17" presetClass="exit" presetSubtype="2" fill="hold" grpId="2" nodeType="withEffect">
                                  <p:stCondLst>
                                    <p:cond delay="0"/>
                                  </p:stCondLst>
                                  <p:childTnLst>
                                    <p:anim calcmode="lin" valueType="num">
                                      <p:cBhvr>
                                        <p:cTn id="42" dur="3000"/>
                                        <p:tgtEl>
                                          <p:spTgt spid="7"/>
                                        </p:tgtEl>
                                        <p:attrNameLst>
                                          <p:attrName>ppt_x</p:attrName>
                                        </p:attrNameLst>
                                      </p:cBhvr>
                                      <p:tavLst>
                                        <p:tav tm="0">
                                          <p:val>
                                            <p:strVal val="ppt_x"/>
                                          </p:val>
                                        </p:tav>
                                        <p:tav tm="100000">
                                          <p:val>
                                            <p:strVal val="ppt_x+ppt_w/2"/>
                                          </p:val>
                                        </p:tav>
                                      </p:tavLst>
                                    </p:anim>
                                    <p:anim calcmode="lin" valueType="num">
                                      <p:cBhvr>
                                        <p:cTn id="43" dur="3000"/>
                                        <p:tgtEl>
                                          <p:spTgt spid="7"/>
                                        </p:tgtEl>
                                        <p:attrNameLst>
                                          <p:attrName>ppt_y</p:attrName>
                                        </p:attrNameLst>
                                      </p:cBhvr>
                                      <p:tavLst>
                                        <p:tav tm="0">
                                          <p:val>
                                            <p:strVal val="ppt_y"/>
                                          </p:val>
                                        </p:tav>
                                        <p:tav tm="100000">
                                          <p:val>
                                            <p:strVal val="ppt_y"/>
                                          </p:val>
                                        </p:tav>
                                      </p:tavLst>
                                    </p:anim>
                                    <p:anim calcmode="lin" valueType="num">
                                      <p:cBhvr>
                                        <p:cTn id="44" dur="3000"/>
                                        <p:tgtEl>
                                          <p:spTgt spid="7"/>
                                        </p:tgtEl>
                                        <p:attrNameLst>
                                          <p:attrName>ppt_w</p:attrName>
                                        </p:attrNameLst>
                                      </p:cBhvr>
                                      <p:tavLst>
                                        <p:tav tm="0">
                                          <p:val>
                                            <p:strVal val="ppt_w"/>
                                          </p:val>
                                        </p:tav>
                                        <p:tav tm="100000">
                                          <p:val>
                                            <p:fltVal val="0"/>
                                          </p:val>
                                        </p:tav>
                                      </p:tavLst>
                                    </p:anim>
                                    <p:anim calcmode="lin" valueType="num">
                                      <p:cBhvr>
                                        <p:cTn id="45" dur="3000"/>
                                        <p:tgtEl>
                                          <p:spTgt spid="7"/>
                                        </p:tgtEl>
                                        <p:attrNameLst>
                                          <p:attrName>ppt_h</p:attrName>
                                        </p:attrNameLst>
                                      </p:cBhvr>
                                      <p:tavLst>
                                        <p:tav tm="0">
                                          <p:val>
                                            <p:strVal val="ppt_h"/>
                                          </p:val>
                                        </p:tav>
                                        <p:tav tm="100000">
                                          <p:val>
                                            <p:strVal val="ppt_h"/>
                                          </p:val>
                                        </p:tav>
                                      </p:tavLst>
                                    </p:anim>
                                    <p:set>
                                      <p:cBhvr>
                                        <p:cTn id="46" dur="1" fill="hold">
                                          <p:stCondLst>
                                            <p:cond delay="2999"/>
                                          </p:stCondLst>
                                        </p:cTn>
                                        <p:tgtEl>
                                          <p:spTgt spid="7"/>
                                        </p:tgtEl>
                                        <p:attrNameLst>
                                          <p:attrName>style.visibility</p:attrName>
                                        </p:attrNameLst>
                                      </p:cBhvr>
                                      <p:to>
                                        <p:strVal val="hidden"/>
                                      </p:to>
                                    </p:set>
                                  </p:childTnLst>
                                </p:cTn>
                              </p:par>
                              <p:par>
                                <p:cTn id="47" presetID="17" presetClass="exit" presetSubtype="2" fill="hold" grpId="2" nodeType="withEffect">
                                  <p:stCondLst>
                                    <p:cond delay="0"/>
                                  </p:stCondLst>
                                  <p:childTnLst>
                                    <p:anim calcmode="lin" valueType="num">
                                      <p:cBhvr>
                                        <p:cTn id="48" dur="3000"/>
                                        <p:tgtEl>
                                          <p:spTgt spid="5"/>
                                        </p:tgtEl>
                                        <p:attrNameLst>
                                          <p:attrName>ppt_x</p:attrName>
                                        </p:attrNameLst>
                                      </p:cBhvr>
                                      <p:tavLst>
                                        <p:tav tm="0">
                                          <p:val>
                                            <p:strVal val="ppt_x"/>
                                          </p:val>
                                        </p:tav>
                                        <p:tav tm="100000">
                                          <p:val>
                                            <p:strVal val="ppt_x+ppt_w/2"/>
                                          </p:val>
                                        </p:tav>
                                      </p:tavLst>
                                    </p:anim>
                                    <p:anim calcmode="lin" valueType="num">
                                      <p:cBhvr>
                                        <p:cTn id="49" dur="3000"/>
                                        <p:tgtEl>
                                          <p:spTgt spid="5"/>
                                        </p:tgtEl>
                                        <p:attrNameLst>
                                          <p:attrName>ppt_y</p:attrName>
                                        </p:attrNameLst>
                                      </p:cBhvr>
                                      <p:tavLst>
                                        <p:tav tm="0">
                                          <p:val>
                                            <p:strVal val="ppt_y"/>
                                          </p:val>
                                        </p:tav>
                                        <p:tav tm="100000">
                                          <p:val>
                                            <p:strVal val="ppt_y"/>
                                          </p:val>
                                        </p:tav>
                                      </p:tavLst>
                                    </p:anim>
                                    <p:anim calcmode="lin" valueType="num">
                                      <p:cBhvr>
                                        <p:cTn id="50" dur="3000"/>
                                        <p:tgtEl>
                                          <p:spTgt spid="5"/>
                                        </p:tgtEl>
                                        <p:attrNameLst>
                                          <p:attrName>ppt_w</p:attrName>
                                        </p:attrNameLst>
                                      </p:cBhvr>
                                      <p:tavLst>
                                        <p:tav tm="0">
                                          <p:val>
                                            <p:strVal val="ppt_w"/>
                                          </p:val>
                                        </p:tav>
                                        <p:tav tm="100000">
                                          <p:val>
                                            <p:fltVal val="0"/>
                                          </p:val>
                                        </p:tav>
                                      </p:tavLst>
                                    </p:anim>
                                    <p:anim calcmode="lin" valueType="num">
                                      <p:cBhvr>
                                        <p:cTn id="51" dur="3000"/>
                                        <p:tgtEl>
                                          <p:spTgt spid="5"/>
                                        </p:tgtEl>
                                        <p:attrNameLst>
                                          <p:attrName>ppt_h</p:attrName>
                                        </p:attrNameLst>
                                      </p:cBhvr>
                                      <p:tavLst>
                                        <p:tav tm="0">
                                          <p:val>
                                            <p:strVal val="ppt_h"/>
                                          </p:val>
                                        </p:tav>
                                        <p:tav tm="100000">
                                          <p:val>
                                            <p:strVal val="ppt_h"/>
                                          </p:val>
                                        </p:tav>
                                      </p:tavLst>
                                    </p:anim>
                                    <p:set>
                                      <p:cBhvr>
                                        <p:cTn id="52" dur="1" fill="hold">
                                          <p:stCondLst>
                                            <p:cond delay="2999"/>
                                          </p:stCondLst>
                                        </p:cTn>
                                        <p:tgtEl>
                                          <p:spTgt spid="5"/>
                                        </p:tgtEl>
                                        <p:attrNameLst>
                                          <p:attrName>style.visibility</p:attrName>
                                        </p:attrNameLst>
                                      </p:cBhvr>
                                      <p:to>
                                        <p:strVal val="hidden"/>
                                      </p:to>
                                    </p:set>
                                  </p:childTnLst>
                                </p:cTn>
                              </p:par>
                              <p:par>
                                <p:cTn id="53" presetID="17" presetClass="exit" presetSubtype="8" fill="hold" grpId="2" nodeType="withEffect">
                                  <p:stCondLst>
                                    <p:cond delay="0"/>
                                  </p:stCondLst>
                                  <p:childTnLst>
                                    <p:anim calcmode="lin" valueType="num">
                                      <p:cBhvr>
                                        <p:cTn id="54" dur="3000"/>
                                        <p:tgtEl>
                                          <p:spTgt spid="4"/>
                                        </p:tgtEl>
                                        <p:attrNameLst>
                                          <p:attrName>ppt_x</p:attrName>
                                        </p:attrNameLst>
                                      </p:cBhvr>
                                      <p:tavLst>
                                        <p:tav tm="0">
                                          <p:val>
                                            <p:strVal val="ppt_x"/>
                                          </p:val>
                                        </p:tav>
                                        <p:tav tm="100000">
                                          <p:val>
                                            <p:strVal val="ppt_x-ppt_w/2"/>
                                          </p:val>
                                        </p:tav>
                                      </p:tavLst>
                                    </p:anim>
                                    <p:anim calcmode="lin" valueType="num">
                                      <p:cBhvr>
                                        <p:cTn id="55" dur="3000"/>
                                        <p:tgtEl>
                                          <p:spTgt spid="4"/>
                                        </p:tgtEl>
                                        <p:attrNameLst>
                                          <p:attrName>ppt_y</p:attrName>
                                        </p:attrNameLst>
                                      </p:cBhvr>
                                      <p:tavLst>
                                        <p:tav tm="0">
                                          <p:val>
                                            <p:strVal val="ppt_y"/>
                                          </p:val>
                                        </p:tav>
                                        <p:tav tm="100000">
                                          <p:val>
                                            <p:strVal val="ppt_y"/>
                                          </p:val>
                                        </p:tav>
                                      </p:tavLst>
                                    </p:anim>
                                    <p:anim calcmode="lin" valueType="num">
                                      <p:cBhvr>
                                        <p:cTn id="56" dur="3000"/>
                                        <p:tgtEl>
                                          <p:spTgt spid="4"/>
                                        </p:tgtEl>
                                        <p:attrNameLst>
                                          <p:attrName>ppt_w</p:attrName>
                                        </p:attrNameLst>
                                      </p:cBhvr>
                                      <p:tavLst>
                                        <p:tav tm="0">
                                          <p:val>
                                            <p:strVal val="ppt_w"/>
                                          </p:val>
                                        </p:tav>
                                        <p:tav tm="100000">
                                          <p:val>
                                            <p:fltVal val="0"/>
                                          </p:val>
                                        </p:tav>
                                      </p:tavLst>
                                    </p:anim>
                                    <p:anim calcmode="lin" valueType="num">
                                      <p:cBhvr>
                                        <p:cTn id="57" dur="3000"/>
                                        <p:tgtEl>
                                          <p:spTgt spid="4"/>
                                        </p:tgtEl>
                                        <p:attrNameLst>
                                          <p:attrName>ppt_h</p:attrName>
                                        </p:attrNameLst>
                                      </p:cBhvr>
                                      <p:tavLst>
                                        <p:tav tm="0">
                                          <p:val>
                                            <p:strVal val="ppt_h"/>
                                          </p:val>
                                        </p:tav>
                                        <p:tav tm="100000">
                                          <p:val>
                                            <p:strVal val="ppt_h"/>
                                          </p:val>
                                        </p:tav>
                                      </p:tavLst>
                                    </p:anim>
                                    <p:set>
                                      <p:cBhvr>
                                        <p:cTn id="58" dur="1" fill="hold">
                                          <p:stCondLst>
                                            <p:cond delay="2999"/>
                                          </p:stCondLst>
                                        </p:cTn>
                                        <p:tgtEl>
                                          <p:spTgt spid="4"/>
                                        </p:tgtEl>
                                        <p:attrNameLst>
                                          <p:attrName>style.visibility</p:attrName>
                                        </p:attrNameLst>
                                      </p:cBhvr>
                                      <p:to>
                                        <p:strVal val="hidden"/>
                                      </p:to>
                                    </p:set>
                                  </p:childTnLst>
                                </p:cTn>
                              </p:par>
                              <p:par>
                                <p:cTn id="59" presetID="23" presetClass="entr" presetSubtype="288" fill="hold" nodeType="withEffect">
                                  <p:stCondLst>
                                    <p:cond delay="0"/>
                                  </p:stCondLst>
                                  <p:childTnLst>
                                    <p:set>
                                      <p:cBhvr>
                                        <p:cTn id="60" dur="1" fill="hold">
                                          <p:stCondLst>
                                            <p:cond delay="0"/>
                                          </p:stCondLst>
                                        </p:cTn>
                                        <p:tgtEl>
                                          <p:spTgt spid="2"/>
                                        </p:tgtEl>
                                        <p:attrNameLst>
                                          <p:attrName>style.visibility</p:attrName>
                                        </p:attrNameLst>
                                      </p:cBhvr>
                                      <p:to>
                                        <p:strVal val="visible"/>
                                      </p:to>
                                    </p:set>
                                    <p:anim calcmode="lin" valueType="num">
                                      <p:cBhvr>
                                        <p:cTn id="61" dur="3000" fill="hold"/>
                                        <p:tgtEl>
                                          <p:spTgt spid="2"/>
                                        </p:tgtEl>
                                        <p:attrNameLst>
                                          <p:attrName>ppt_w</p:attrName>
                                        </p:attrNameLst>
                                      </p:cBhvr>
                                      <p:tavLst>
                                        <p:tav tm="0">
                                          <p:val>
                                            <p:strVal val="4/3*#ppt_w"/>
                                          </p:val>
                                        </p:tav>
                                        <p:tav tm="100000">
                                          <p:val>
                                            <p:strVal val="#ppt_w"/>
                                          </p:val>
                                        </p:tav>
                                      </p:tavLst>
                                    </p:anim>
                                    <p:anim calcmode="lin" valueType="num">
                                      <p:cBhvr>
                                        <p:cTn id="62" dur="3000" fill="hold"/>
                                        <p:tgtEl>
                                          <p:spTgt spid="2"/>
                                        </p:tgtEl>
                                        <p:attrNameLst>
                                          <p:attrName>ppt_h</p:attrName>
                                        </p:attrNameLst>
                                      </p:cBhvr>
                                      <p:tavLst>
                                        <p:tav tm="0">
                                          <p:val>
                                            <p:strVal val="4/3*#ppt_h"/>
                                          </p:val>
                                        </p:tav>
                                        <p:tav tm="100000">
                                          <p:val>
                                            <p:strVal val="#ppt_h"/>
                                          </p:val>
                                        </p:tav>
                                      </p:tavLst>
                                    </p:anim>
                                  </p:childTnLst>
                                </p:cTn>
                              </p:par>
                              <p:par>
                                <p:cTn id="63" presetID="16" presetClass="entr" presetSubtype="37" fill="hold" nodeType="withEffect">
                                  <p:stCondLst>
                                    <p:cond delay="0"/>
                                  </p:stCondLst>
                                  <p:childTnLst>
                                    <p:set>
                                      <p:cBhvr>
                                        <p:cTn id="64" dur="1" fill="hold">
                                          <p:stCondLst>
                                            <p:cond delay="0"/>
                                          </p:stCondLst>
                                        </p:cTn>
                                        <p:tgtEl>
                                          <p:spTgt spid="2"/>
                                        </p:tgtEl>
                                        <p:attrNameLst>
                                          <p:attrName>style.visibility</p:attrName>
                                        </p:attrNameLst>
                                      </p:cBhvr>
                                      <p:to>
                                        <p:strVal val="visible"/>
                                      </p:to>
                                    </p:set>
                                    <p:animEffect transition="in" filter="barn(outVertical)">
                                      <p:cBhvr>
                                        <p:cTn id="6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pic>
        <p:nvPicPr>
          <p:cNvPr id="2" name="1 Imagen" descr="1(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33061">
            <a:off x="378328" y="-393819"/>
            <a:ext cx="238784"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33061">
            <a:off x="521203" y="34809"/>
            <a:ext cx="238784"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33061">
            <a:off x="666113" y="462300"/>
            <a:ext cx="234720" cy="924349"/>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33061">
            <a:off x="735519" y="963503"/>
            <a:ext cx="238784"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33061">
            <a:off x="878394" y="1392132"/>
            <a:ext cx="238784"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33061">
            <a:off x="949831" y="1892197"/>
            <a:ext cx="238784"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33061">
            <a:off x="1092708" y="2320826"/>
            <a:ext cx="238784"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33061">
            <a:off x="1235584" y="2749453"/>
            <a:ext cx="238784"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33061">
            <a:off x="1378429" y="3249517"/>
            <a:ext cx="238784"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33061">
            <a:off x="1449869" y="3821022"/>
            <a:ext cx="238784"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33061">
            <a:off x="1592743" y="4384395"/>
            <a:ext cx="238784"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33061">
            <a:off x="5164673" y="-322383"/>
            <a:ext cx="238784"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333061">
            <a:off x="5307548" y="106245"/>
            <a:ext cx="238784"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33061">
            <a:off x="5452458" y="533736"/>
            <a:ext cx="234720" cy="924349"/>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333061">
            <a:off x="5521864" y="1034939"/>
            <a:ext cx="238784"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33061">
            <a:off x="5664739" y="1463568"/>
            <a:ext cx="238784"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33061">
            <a:off x="5736176" y="1963633"/>
            <a:ext cx="238784"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33061">
            <a:off x="5879053" y="2392262"/>
            <a:ext cx="238784"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333061">
            <a:off x="6021929" y="2820889"/>
            <a:ext cx="238784"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33061">
            <a:off x="6164774" y="3320953"/>
            <a:ext cx="238784"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333061">
            <a:off x="6236214" y="3892458"/>
            <a:ext cx="238784"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33061">
            <a:off x="6379088" y="4455831"/>
            <a:ext cx="238784"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333061">
            <a:off x="4986831" y="-644367"/>
            <a:ext cx="241939" cy="730071"/>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9516374">
            <a:off x="7312562" y="4483805"/>
            <a:ext cx="227035"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9516374">
            <a:off x="7455437" y="3864488"/>
            <a:ext cx="227035"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9516374">
            <a:off x="7598314" y="3292985"/>
            <a:ext cx="227035"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9516374">
            <a:off x="7669753" y="2792917"/>
            <a:ext cx="227035"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9516374">
            <a:off x="7884067" y="2364290"/>
            <a:ext cx="227035"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9516374">
            <a:off x="8027348" y="1934363"/>
            <a:ext cx="222476"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9516374">
            <a:off x="8098379" y="1507035"/>
            <a:ext cx="227035"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9516374">
            <a:off x="8169818" y="1078407"/>
            <a:ext cx="227035"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9516374">
            <a:off x="8241256" y="578341"/>
            <a:ext cx="227035"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9516374">
            <a:off x="8241256" y="6837"/>
            <a:ext cx="227035"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9516374">
            <a:off x="8312695" y="-493230"/>
            <a:ext cx="227035"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9516374">
            <a:off x="2811772" y="4412367"/>
            <a:ext cx="227035"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9516374">
            <a:off x="2954647" y="3793050"/>
            <a:ext cx="227035"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9516374">
            <a:off x="3097524" y="3221547"/>
            <a:ext cx="227035"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9516374">
            <a:off x="3168963" y="2721479"/>
            <a:ext cx="227035"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9516374">
            <a:off x="3383277" y="2292852"/>
            <a:ext cx="227035"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9516374">
            <a:off x="3526558" y="1862925"/>
            <a:ext cx="222476"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9516374">
            <a:off x="3597589" y="1435597"/>
            <a:ext cx="227035"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9516374">
            <a:off x="3669028" y="1006969"/>
            <a:ext cx="227035"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9516374">
            <a:off x="3740466" y="506903"/>
            <a:ext cx="227035"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9516374">
            <a:off x="3740466" y="-64601"/>
            <a:ext cx="227035"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9516374">
            <a:off x="3811905" y="-564668"/>
            <a:ext cx="227035" cy="914400"/>
          </a:xfrm>
          <a:prstGeom prst="rect">
            <a:avLst/>
          </a:prstGeom>
          <a:gradFill flip="none" rotWithShape="1">
            <a:gsLst>
              <a:gs pos="0">
                <a:schemeClr val="bg1"/>
              </a:gs>
              <a:gs pos="50000">
                <a:srgbClr val="384F21">
                  <a:shade val="67500"/>
                  <a:satMod val="115000"/>
                </a:srgbClr>
              </a:gs>
              <a:gs pos="100000">
                <a:srgbClr val="384F21">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214346" y="-642960"/>
            <a:ext cx="9572692" cy="6858048"/>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8"/>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37"/>
                                        </p:tgtEl>
                                        <p:attrNameLst>
                                          <p:attrName>style.visibility</p:attrName>
                                        </p:attrNameLst>
                                      </p:cBhvr>
                                      <p:to>
                                        <p:strVal val="visible"/>
                                      </p:to>
                                    </p:set>
                                    <p:anim calcmode="lin" valueType="num">
                                      <p:cBhvr additive="base">
                                        <p:cTn id="53" dur="2000" fill="hold"/>
                                        <p:tgtEl>
                                          <p:spTgt spid="37"/>
                                        </p:tgtEl>
                                        <p:attrNameLst>
                                          <p:attrName>ppt_x</p:attrName>
                                        </p:attrNameLst>
                                      </p:cBhvr>
                                      <p:tavLst>
                                        <p:tav tm="0">
                                          <p:val>
                                            <p:strVal val="0-#ppt_w/2"/>
                                          </p:val>
                                        </p:tav>
                                        <p:tav tm="100000">
                                          <p:val>
                                            <p:strVal val="#ppt_x"/>
                                          </p:val>
                                        </p:tav>
                                      </p:tavLst>
                                    </p:anim>
                                    <p:anim calcmode="lin" valueType="num">
                                      <p:cBhvr additive="base">
                                        <p:cTn id="54" dur="2000" fill="hold"/>
                                        <p:tgtEl>
                                          <p:spTgt spid="37"/>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38"/>
                                        </p:tgtEl>
                                        <p:attrNameLst>
                                          <p:attrName>style.visibility</p:attrName>
                                        </p:attrNameLst>
                                      </p:cBhvr>
                                      <p:to>
                                        <p:strVal val="visible"/>
                                      </p:to>
                                    </p:set>
                                    <p:anim calcmode="lin" valueType="num">
                                      <p:cBhvr additive="base">
                                        <p:cTn id="57" dur="2000" fill="hold"/>
                                        <p:tgtEl>
                                          <p:spTgt spid="38"/>
                                        </p:tgtEl>
                                        <p:attrNameLst>
                                          <p:attrName>ppt_x</p:attrName>
                                        </p:attrNameLst>
                                      </p:cBhvr>
                                      <p:tavLst>
                                        <p:tav tm="0">
                                          <p:val>
                                            <p:strVal val="0-#ppt_w/2"/>
                                          </p:val>
                                        </p:tav>
                                        <p:tav tm="100000">
                                          <p:val>
                                            <p:strVal val="#ppt_x"/>
                                          </p:val>
                                        </p:tav>
                                      </p:tavLst>
                                    </p:anim>
                                    <p:anim calcmode="lin" valueType="num">
                                      <p:cBhvr additive="base">
                                        <p:cTn id="58" dur="2000" fill="hold"/>
                                        <p:tgtEl>
                                          <p:spTgt spid="38"/>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39"/>
                                        </p:tgtEl>
                                        <p:attrNameLst>
                                          <p:attrName>style.visibility</p:attrName>
                                        </p:attrNameLst>
                                      </p:cBhvr>
                                      <p:to>
                                        <p:strVal val="visible"/>
                                      </p:to>
                                    </p:set>
                                    <p:anim calcmode="lin" valueType="num">
                                      <p:cBhvr additive="base">
                                        <p:cTn id="61" dur="2000" fill="hold"/>
                                        <p:tgtEl>
                                          <p:spTgt spid="39"/>
                                        </p:tgtEl>
                                        <p:attrNameLst>
                                          <p:attrName>ppt_x</p:attrName>
                                        </p:attrNameLst>
                                      </p:cBhvr>
                                      <p:tavLst>
                                        <p:tav tm="0">
                                          <p:val>
                                            <p:strVal val="0-#ppt_w/2"/>
                                          </p:val>
                                        </p:tav>
                                        <p:tav tm="100000">
                                          <p:val>
                                            <p:strVal val="#ppt_x"/>
                                          </p:val>
                                        </p:tav>
                                      </p:tavLst>
                                    </p:anim>
                                    <p:anim calcmode="lin" valueType="num">
                                      <p:cBhvr additive="base">
                                        <p:cTn id="62" dur="2000" fill="hold"/>
                                        <p:tgtEl>
                                          <p:spTgt spid="39"/>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40"/>
                                        </p:tgtEl>
                                        <p:attrNameLst>
                                          <p:attrName>style.visibility</p:attrName>
                                        </p:attrNameLst>
                                      </p:cBhvr>
                                      <p:to>
                                        <p:strVal val="visible"/>
                                      </p:to>
                                    </p:set>
                                    <p:anim calcmode="lin" valueType="num">
                                      <p:cBhvr additive="base">
                                        <p:cTn id="65" dur="2000" fill="hold"/>
                                        <p:tgtEl>
                                          <p:spTgt spid="40"/>
                                        </p:tgtEl>
                                        <p:attrNameLst>
                                          <p:attrName>ppt_x</p:attrName>
                                        </p:attrNameLst>
                                      </p:cBhvr>
                                      <p:tavLst>
                                        <p:tav tm="0">
                                          <p:val>
                                            <p:strVal val="0-#ppt_w/2"/>
                                          </p:val>
                                        </p:tav>
                                        <p:tav tm="100000">
                                          <p:val>
                                            <p:strVal val="#ppt_x"/>
                                          </p:val>
                                        </p:tav>
                                      </p:tavLst>
                                    </p:anim>
                                    <p:anim calcmode="lin" valueType="num">
                                      <p:cBhvr additive="base">
                                        <p:cTn id="66" dur="2000" fill="hold"/>
                                        <p:tgtEl>
                                          <p:spTgt spid="40"/>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additive="base">
                                        <p:cTn id="69" dur="2000" fill="hold"/>
                                        <p:tgtEl>
                                          <p:spTgt spid="41"/>
                                        </p:tgtEl>
                                        <p:attrNameLst>
                                          <p:attrName>ppt_x</p:attrName>
                                        </p:attrNameLst>
                                      </p:cBhvr>
                                      <p:tavLst>
                                        <p:tav tm="0">
                                          <p:val>
                                            <p:strVal val="0-#ppt_w/2"/>
                                          </p:val>
                                        </p:tav>
                                        <p:tav tm="100000">
                                          <p:val>
                                            <p:strVal val="#ppt_x"/>
                                          </p:val>
                                        </p:tav>
                                      </p:tavLst>
                                    </p:anim>
                                    <p:anim calcmode="lin" valueType="num">
                                      <p:cBhvr additive="base">
                                        <p:cTn id="70" dur="2000" fill="hold"/>
                                        <p:tgtEl>
                                          <p:spTgt spid="41"/>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42"/>
                                        </p:tgtEl>
                                        <p:attrNameLst>
                                          <p:attrName>style.visibility</p:attrName>
                                        </p:attrNameLst>
                                      </p:cBhvr>
                                      <p:to>
                                        <p:strVal val="visible"/>
                                      </p:to>
                                    </p:set>
                                    <p:anim calcmode="lin" valueType="num">
                                      <p:cBhvr additive="base">
                                        <p:cTn id="73" dur="2000" fill="hold"/>
                                        <p:tgtEl>
                                          <p:spTgt spid="42"/>
                                        </p:tgtEl>
                                        <p:attrNameLst>
                                          <p:attrName>ppt_x</p:attrName>
                                        </p:attrNameLst>
                                      </p:cBhvr>
                                      <p:tavLst>
                                        <p:tav tm="0">
                                          <p:val>
                                            <p:strVal val="0-#ppt_w/2"/>
                                          </p:val>
                                        </p:tav>
                                        <p:tav tm="100000">
                                          <p:val>
                                            <p:strVal val="#ppt_x"/>
                                          </p:val>
                                        </p:tav>
                                      </p:tavLst>
                                    </p:anim>
                                    <p:anim calcmode="lin" valueType="num">
                                      <p:cBhvr additive="base">
                                        <p:cTn id="74" dur="2000" fill="hold"/>
                                        <p:tgtEl>
                                          <p:spTgt spid="42"/>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43"/>
                                        </p:tgtEl>
                                        <p:attrNameLst>
                                          <p:attrName>style.visibility</p:attrName>
                                        </p:attrNameLst>
                                      </p:cBhvr>
                                      <p:to>
                                        <p:strVal val="visible"/>
                                      </p:to>
                                    </p:set>
                                    <p:anim calcmode="lin" valueType="num">
                                      <p:cBhvr additive="base">
                                        <p:cTn id="77" dur="2000" fill="hold"/>
                                        <p:tgtEl>
                                          <p:spTgt spid="43"/>
                                        </p:tgtEl>
                                        <p:attrNameLst>
                                          <p:attrName>ppt_x</p:attrName>
                                        </p:attrNameLst>
                                      </p:cBhvr>
                                      <p:tavLst>
                                        <p:tav tm="0">
                                          <p:val>
                                            <p:strVal val="0-#ppt_w/2"/>
                                          </p:val>
                                        </p:tav>
                                        <p:tav tm="100000">
                                          <p:val>
                                            <p:strVal val="#ppt_x"/>
                                          </p:val>
                                        </p:tav>
                                      </p:tavLst>
                                    </p:anim>
                                    <p:anim calcmode="lin" valueType="num">
                                      <p:cBhvr additive="base">
                                        <p:cTn id="78" dur="2000" fill="hold"/>
                                        <p:tgtEl>
                                          <p:spTgt spid="43"/>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44"/>
                                        </p:tgtEl>
                                        <p:attrNameLst>
                                          <p:attrName>style.visibility</p:attrName>
                                        </p:attrNameLst>
                                      </p:cBhvr>
                                      <p:to>
                                        <p:strVal val="visible"/>
                                      </p:to>
                                    </p:set>
                                    <p:anim calcmode="lin" valueType="num">
                                      <p:cBhvr additive="base">
                                        <p:cTn id="81" dur="2000" fill="hold"/>
                                        <p:tgtEl>
                                          <p:spTgt spid="44"/>
                                        </p:tgtEl>
                                        <p:attrNameLst>
                                          <p:attrName>ppt_x</p:attrName>
                                        </p:attrNameLst>
                                      </p:cBhvr>
                                      <p:tavLst>
                                        <p:tav tm="0">
                                          <p:val>
                                            <p:strVal val="0-#ppt_w/2"/>
                                          </p:val>
                                        </p:tav>
                                        <p:tav tm="100000">
                                          <p:val>
                                            <p:strVal val="#ppt_x"/>
                                          </p:val>
                                        </p:tav>
                                      </p:tavLst>
                                    </p:anim>
                                    <p:anim calcmode="lin" valueType="num">
                                      <p:cBhvr additive="base">
                                        <p:cTn id="82" dur="2000" fill="hold"/>
                                        <p:tgtEl>
                                          <p:spTgt spid="44"/>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45"/>
                                        </p:tgtEl>
                                        <p:attrNameLst>
                                          <p:attrName>style.visibility</p:attrName>
                                        </p:attrNameLst>
                                      </p:cBhvr>
                                      <p:to>
                                        <p:strVal val="visible"/>
                                      </p:to>
                                    </p:set>
                                    <p:anim calcmode="lin" valueType="num">
                                      <p:cBhvr additive="base">
                                        <p:cTn id="85" dur="2000" fill="hold"/>
                                        <p:tgtEl>
                                          <p:spTgt spid="45"/>
                                        </p:tgtEl>
                                        <p:attrNameLst>
                                          <p:attrName>ppt_x</p:attrName>
                                        </p:attrNameLst>
                                      </p:cBhvr>
                                      <p:tavLst>
                                        <p:tav tm="0">
                                          <p:val>
                                            <p:strVal val="0-#ppt_w/2"/>
                                          </p:val>
                                        </p:tav>
                                        <p:tav tm="100000">
                                          <p:val>
                                            <p:strVal val="#ppt_x"/>
                                          </p:val>
                                        </p:tav>
                                      </p:tavLst>
                                    </p:anim>
                                    <p:anim calcmode="lin" valueType="num">
                                      <p:cBhvr additive="base">
                                        <p:cTn id="86" dur="2000" fill="hold"/>
                                        <p:tgtEl>
                                          <p:spTgt spid="45"/>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46"/>
                                        </p:tgtEl>
                                        <p:attrNameLst>
                                          <p:attrName>style.visibility</p:attrName>
                                        </p:attrNameLst>
                                      </p:cBhvr>
                                      <p:to>
                                        <p:strVal val="visible"/>
                                      </p:to>
                                    </p:set>
                                    <p:anim calcmode="lin" valueType="num">
                                      <p:cBhvr additive="base">
                                        <p:cTn id="89" dur="2000" fill="hold"/>
                                        <p:tgtEl>
                                          <p:spTgt spid="46"/>
                                        </p:tgtEl>
                                        <p:attrNameLst>
                                          <p:attrName>ppt_x</p:attrName>
                                        </p:attrNameLst>
                                      </p:cBhvr>
                                      <p:tavLst>
                                        <p:tav tm="0">
                                          <p:val>
                                            <p:strVal val="0-#ppt_w/2"/>
                                          </p:val>
                                        </p:tav>
                                        <p:tav tm="100000">
                                          <p:val>
                                            <p:strVal val="#ppt_x"/>
                                          </p:val>
                                        </p:tav>
                                      </p:tavLst>
                                    </p:anim>
                                    <p:anim calcmode="lin" valueType="num">
                                      <p:cBhvr additive="base">
                                        <p:cTn id="90" dur="2000" fill="hold"/>
                                        <p:tgtEl>
                                          <p:spTgt spid="46"/>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47"/>
                                        </p:tgtEl>
                                        <p:attrNameLst>
                                          <p:attrName>style.visibility</p:attrName>
                                        </p:attrNameLst>
                                      </p:cBhvr>
                                      <p:to>
                                        <p:strVal val="visible"/>
                                      </p:to>
                                    </p:set>
                                    <p:anim calcmode="lin" valueType="num">
                                      <p:cBhvr additive="base">
                                        <p:cTn id="93" dur="2000" fill="hold"/>
                                        <p:tgtEl>
                                          <p:spTgt spid="47"/>
                                        </p:tgtEl>
                                        <p:attrNameLst>
                                          <p:attrName>ppt_x</p:attrName>
                                        </p:attrNameLst>
                                      </p:cBhvr>
                                      <p:tavLst>
                                        <p:tav tm="0">
                                          <p:val>
                                            <p:strVal val="0-#ppt_w/2"/>
                                          </p:val>
                                        </p:tav>
                                        <p:tav tm="100000">
                                          <p:val>
                                            <p:strVal val="#ppt_x"/>
                                          </p:val>
                                        </p:tav>
                                      </p:tavLst>
                                    </p:anim>
                                    <p:anim calcmode="lin" valueType="num">
                                      <p:cBhvr additive="base">
                                        <p:cTn id="94" dur="2000" fill="hold"/>
                                        <p:tgtEl>
                                          <p:spTgt spid="47"/>
                                        </p:tgtEl>
                                        <p:attrNameLst>
                                          <p:attrName>ppt_y</p:attrName>
                                        </p:attrNameLst>
                                      </p:cBhvr>
                                      <p:tavLst>
                                        <p:tav tm="0">
                                          <p:val>
                                            <p:strVal val="1+#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14"/>
                                        </p:tgtEl>
                                        <p:attrNameLst>
                                          <p:attrName>style.visibility</p:attrName>
                                        </p:attrNameLst>
                                      </p:cBhvr>
                                      <p:to>
                                        <p:strVal val="visible"/>
                                      </p:to>
                                    </p:set>
                                    <p:anim calcmode="lin" valueType="num">
                                      <p:cBhvr additive="base">
                                        <p:cTn id="97" dur="2000" fill="hold"/>
                                        <p:tgtEl>
                                          <p:spTgt spid="14"/>
                                        </p:tgtEl>
                                        <p:attrNameLst>
                                          <p:attrName>ppt_x</p:attrName>
                                        </p:attrNameLst>
                                      </p:cBhvr>
                                      <p:tavLst>
                                        <p:tav tm="0">
                                          <p:val>
                                            <p:strVal val="1+#ppt_w/2"/>
                                          </p:val>
                                        </p:tav>
                                        <p:tav tm="100000">
                                          <p:val>
                                            <p:strVal val="#ppt_x"/>
                                          </p:val>
                                        </p:tav>
                                      </p:tavLst>
                                    </p:anim>
                                    <p:anim calcmode="lin" valueType="num">
                                      <p:cBhvr additive="base">
                                        <p:cTn id="98" dur="2000" fill="hold"/>
                                        <p:tgtEl>
                                          <p:spTgt spid="14"/>
                                        </p:tgtEl>
                                        <p:attrNameLst>
                                          <p:attrName>ppt_y</p:attrName>
                                        </p:attrNameLst>
                                      </p:cBhvr>
                                      <p:tavLst>
                                        <p:tav tm="0">
                                          <p:val>
                                            <p:strVal val="1+#ppt_h/2"/>
                                          </p:val>
                                        </p:tav>
                                        <p:tav tm="100000">
                                          <p:val>
                                            <p:strVal val="#ppt_y"/>
                                          </p:val>
                                        </p:tav>
                                      </p:tavLst>
                                    </p:anim>
                                  </p:childTnLst>
                                </p:cTn>
                              </p:par>
                              <p:par>
                                <p:cTn id="99" presetID="2" presetClass="entr" presetSubtype="6" fill="hold" grpId="0" nodeType="withEffect">
                                  <p:stCondLst>
                                    <p:cond delay="0"/>
                                  </p:stCondLst>
                                  <p:childTnLst>
                                    <p:set>
                                      <p:cBhvr>
                                        <p:cTn id="100" dur="1" fill="hold">
                                          <p:stCondLst>
                                            <p:cond delay="0"/>
                                          </p:stCondLst>
                                        </p:cTn>
                                        <p:tgtEl>
                                          <p:spTgt spid="15"/>
                                        </p:tgtEl>
                                        <p:attrNameLst>
                                          <p:attrName>style.visibility</p:attrName>
                                        </p:attrNameLst>
                                      </p:cBhvr>
                                      <p:to>
                                        <p:strVal val="visible"/>
                                      </p:to>
                                    </p:set>
                                    <p:anim calcmode="lin" valueType="num">
                                      <p:cBhvr additive="base">
                                        <p:cTn id="101" dur="2000" fill="hold"/>
                                        <p:tgtEl>
                                          <p:spTgt spid="15"/>
                                        </p:tgtEl>
                                        <p:attrNameLst>
                                          <p:attrName>ppt_x</p:attrName>
                                        </p:attrNameLst>
                                      </p:cBhvr>
                                      <p:tavLst>
                                        <p:tav tm="0">
                                          <p:val>
                                            <p:strVal val="1+#ppt_w/2"/>
                                          </p:val>
                                        </p:tav>
                                        <p:tav tm="100000">
                                          <p:val>
                                            <p:strVal val="#ppt_x"/>
                                          </p:val>
                                        </p:tav>
                                      </p:tavLst>
                                    </p:anim>
                                    <p:anim calcmode="lin" valueType="num">
                                      <p:cBhvr additive="base">
                                        <p:cTn id="102" dur="2000" fill="hold"/>
                                        <p:tgtEl>
                                          <p:spTgt spid="15"/>
                                        </p:tgtEl>
                                        <p:attrNameLst>
                                          <p:attrName>ppt_y</p:attrName>
                                        </p:attrNameLst>
                                      </p:cBhvr>
                                      <p:tavLst>
                                        <p:tav tm="0">
                                          <p:val>
                                            <p:strVal val="1+#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16"/>
                                        </p:tgtEl>
                                        <p:attrNameLst>
                                          <p:attrName>style.visibility</p:attrName>
                                        </p:attrNameLst>
                                      </p:cBhvr>
                                      <p:to>
                                        <p:strVal val="visible"/>
                                      </p:to>
                                    </p:set>
                                    <p:anim calcmode="lin" valueType="num">
                                      <p:cBhvr additive="base">
                                        <p:cTn id="105" dur="2000" fill="hold"/>
                                        <p:tgtEl>
                                          <p:spTgt spid="16"/>
                                        </p:tgtEl>
                                        <p:attrNameLst>
                                          <p:attrName>ppt_x</p:attrName>
                                        </p:attrNameLst>
                                      </p:cBhvr>
                                      <p:tavLst>
                                        <p:tav tm="0">
                                          <p:val>
                                            <p:strVal val="1+#ppt_w/2"/>
                                          </p:val>
                                        </p:tav>
                                        <p:tav tm="100000">
                                          <p:val>
                                            <p:strVal val="#ppt_x"/>
                                          </p:val>
                                        </p:tav>
                                      </p:tavLst>
                                    </p:anim>
                                    <p:anim calcmode="lin" valueType="num">
                                      <p:cBhvr additive="base">
                                        <p:cTn id="106" dur="2000" fill="hold"/>
                                        <p:tgtEl>
                                          <p:spTgt spid="16"/>
                                        </p:tgtEl>
                                        <p:attrNameLst>
                                          <p:attrName>ppt_y</p:attrName>
                                        </p:attrNameLst>
                                      </p:cBhvr>
                                      <p:tavLst>
                                        <p:tav tm="0">
                                          <p:val>
                                            <p:strVal val="1+#ppt_h/2"/>
                                          </p:val>
                                        </p:tav>
                                        <p:tav tm="100000">
                                          <p:val>
                                            <p:strVal val="#ppt_y"/>
                                          </p:val>
                                        </p:tav>
                                      </p:tavLst>
                                    </p:anim>
                                  </p:childTnLst>
                                </p:cTn>
                              </p:par>
                              <p:par>
                                <p:cTn id="107" presetID="2" presetClass="entr" presetSubtype="6" fill="hold" grpId="0" nodeType="withEffect">
                                  <p:stCondLst>
                                    <p:cond delay="0"/>
                                  </p:stCondLst>
                                  <p:childTnLst>
                                    <p:set>
                                      <p:cBhvr>
                                        <p:cTn id="108" dur="1" fill="hold">
                                          <p:stCondLst>
                                            <p:cond delay="0"/>
                                          </p:stCondLst>
                                        </p:cTn>
                                        <p:tgtEl>
                                          <p:spTgt spid="17"/>
                                        </p:tgtEl>
                                        <p:attrNameLst>
                                          <p:attrName>style.visibility</p:attrName>
                                        </p:attrNameLst>
                                      </p:cBhvr>
                                      <p:to>
                                        <p:strVal val="visible"/>
                                      </p:to>
                                    </p:set>
                                    <p:anim calcmode="lin" valueType="num">
                                      <p:cBhvr additive="base">
                                        <p:cTn id="109" dur="2000" fill="hold"/>
                                        <p:tgtEl>
                                          <p:spTgt spid="17"/>
                                        </p:tgtEl>
                                        <p:attrNameLst>
                                          <p:attrName>ppt_x</p:attrName>
                                        </p:attrNameLst>
                                      </p:cBhvr>
                                      <p:tavLst>
                                        <p:tav tm="0">
                                          <p:val>
                                            <p:strVal val="1+#ppt_w/2"/>
                                          </p:val>
                                        </p:tav>
                                        <p:tav tm="100000">
                                          <p:val>
                                            <p:strVal val="#ppt_x"/>
                                          </p:val>
                                        </p:tav>
                                      </p:tavLst>
                                    </p:anim>
                                    <p:anim calcmode="lin" valueType="num">
                                      <p:cBhvr additive="base">
                                        <p:cTn id="110" dur="2000" fill="hold"/>
                                        <p:tgtEl>
                                          <p:spTgt spid="17"/>
                                        </p:tgtEl>
                                        <p:attrNameLst>
                                          <p:attrName>ppt_y</p:attrName>
                                        </p:attrNameLst>
                                      </p:cBhvr>
                                      <p:tavLst>
                                        <p:tav tm="0">
                                          <p:val>
                                            <p:strVal val="1+#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18"/>
                                        </p:tgtEl>
                                        <p:attrNameLst>
                                          <p:attrName>style.visibility</p:attrName>
                                        </p:attrNameLst>
                                      </p:cBhvr>
                                      <p:to>
                                        <p:strVal val="visible"/>
                                      </p:to>
                                    </p:set>
                                    <p:anim calcmode="lin" valueType="num">
                                      <p:cBhvr additive="base">
                                        <p:cTn id="113" dur="2000" fill="hold"/>
                                        <p:tgtEl>
                                          <p:spTgt spid="18"/>
                                        </p:tgtEl>
                                        <p:attrNameLst>
                                          <p:attrName>ppt_x</p:attrName>
                                        </p:attrNameLst>
                                      </p:cBhvr>
                                      <p:tavLst>
                                        <p:tav tm="0">
                                          <p:val>
                                            <p:strVal val="1+#ppt_w/2"/>
                                          </p:val>
                                        </p:tav>
                                        <p:tav tm="100000">
                                          <p:val>
                                            <p:strVal val="#ppt_x"/>
                                          </p:val>
                                        </p:tav>
                                      </p:tavLst>
                                    </p:anim>
                                    <p:anim calcmode="lin" valueType="num">
                                      <p:cBhvr additive="base">
                                        <p:cTn id="114" dur="2000" fill="hold"/>
                                        <p:tgtEl>
                                          <p:spTgt spid="18"/>
                                        </p:tgtEl>
                                        <p:attrNameLst>
                                          <p:attrName>ppt_y</p:attrName>
                                        </p:attrNameLst>
                                      </p:cBhvr>
                                      <p:tavLst>
                                        <p:tav tm="0">
                                          <p:val>
                                            <p:strVal val="1+#ppt_h/2"/>
                                          </p:val>
                                        </p:tav>
                                        <p:tav tm="100000">
                                          <p:val>
                                            <p:strVal val="#ppt_y"/>
                                          </p:val>
                                        </p:tav>
                                      </p:tavLst>
                                    </p:anim>
                                  </p:childTnLst>
                                </p:cTn>
                              </p:par>
                              <p:par>
                                <p:cTn id="115" presetID="2" presetClass="entr" presetSubtype="6" fill="hold" grpId="0" nodeType="withEffect">
                                  <p:stCondLst>
                                    <p:cond delay="0"/>
                                  </p:stCondLst>
                                  <p:childTnLst>
                                    <p:set>
                                      <p:cBhvr>
                                        <p:cTn id="116" dur="1" fill="hold">
                                          <p:stCondLst>
                                            <p:cond delay="0"/>
                                          </p:stCondLst>
                                        </p:cTn>
                                        <p:tgtEl>
                                          <p:spTgt spid="19"/>
                                        </p:tgtEl>
                                        <p:attrNameLst>
                                          <p:attrName>style.visibility</p:attrName>
                                        </p:attrNameLst>
                                      </p:cBhvr>
                                      <p:to>
                                        <p:strVal val="visible"/>
                                      </p:to>
                                    </p:set>
                                    <p:anim calcmode="lin" valueType="num">
                                      <p:cBhvr additive="base">
                                        <p:cTn id="117" dur="2000" fill="hold"/>
                                        <p:tgtEl>
                                          <p:spTgt spid="19"/>
                                        </p:tgtEl>
                                        <p:attrNameLst>
                                          <p:attrName>ppt_x</p:attrName>
                                        </p:attrNameLst>
                                      </p:cBhvr>
                                      <p:tavLst>
                                        <p:tav tm="0">
                                          <p:val>
                                            <p:strVal val="1+#ppt_w/2"/>
                                          </p:val>
                                        </p:tav>
                                        <p:tav tm="100000">
                                          <p:val>
                                            <p:strVal val="#ppt_x"/>
                                          </p:val>
                                        </p:tav>
                                      </p:tavLst>
                                    </p:anim>
                                    <p:anim calcmode="lin" valueType="num">
                                      <p:cBhvr additive="base">
                                        <p:cTn id="118" dur="2000" fill="hold"/>
                                        <p:tgtEl>
                                          <p:spTgt spid="19"/>
                                        </p:tgtEl>
                                        <p:attrNameLst>
                                          <p:attrName>ppt_y</p:attrName>
                                        </p:attrNameLst>
                                      </p:cBhvr>
                                      <p:tavLst>
                                        <p:tav tm="0">
                                          <p:val>
                                            <p:strVal val="1+#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0"/>
                                        </p:tgtEl>
                                        <p:attrNameLst>
                                          <p:attrName>style.visibility</p:attrName>
                                        </p:attrNameLst>
                                      </p:cBhvr>
                                      <p:to>
                                        <p:strVal val="visible"/>
                                      </p:to>
                                    </p:set>
                                    <p:anim calcmode="lin" valueType="num">
                                      <p:cBhvr additive="base">
                                        <p:cTn id="121" dur="2000" fill="hold"/>
                                        <p:tgtEl>
                                          <p:spTgt spid="20"/>
                                        </p:tgtEl>
                                        <p:attrNameLst>
                                          <p:attrName>ppt_x</p:attrName>
                                        </p:attrNameLst>
                                      </p:cBhvr>
                                      <p:tavLst>
                                        <p:tav tm="0">
                                          <p:val>
                                            <p:strVal val="1+#ppt_w/2"/>
                                          </p:val>
                                        </p:tav>
                                        <p:tav tm="100000">
                                          <p:val>
                                            <p:strVal val="#ppt_x"/>
                                          </p:val>
                                        </p:tav>
                                      </p:tavLst>
                                    </p:anim>
                                    <p:anim calcmode="lin" valueType="num">
                                      <p:cBhvr additive="base">
                                        <p:cTn id="122" dur="2000" fill="hold"/>
                                        <p:tgtEl>
                                          <p:spTgt spid="20"/>
                                        </p:tgtEl>
                                        <p:attrNameLst>
                                          <p:attrName>ppt_y</p:attrName>
                                        </p:attrNameLst>
                                      </p:cBhvr>
                                      <p:tavLst>
                                        <p:tav tm="0">
                                          <p:val>
                                            <p:strVal val="1+#ppt_h/2"/>
                                          </p:val>
                                        </p:tav>
                                        <p:tav tm="100000">
                                          <p:val>
                                            <p:strVal val="#ppt_y"/>
                                          </p:val>
                                        </p:tav>
                                      </p:tavLst>
                                    </p:anim>
                                  </p:childTnLst>
                                </p:cTn>
                              </p:par>
                              <p:par>
                                <p:cTn id="123" presetID="2" presetClass="entr" presetSubtype="6" fill="hold" grpId="0"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2000" fill="hold"/>
                                        <p:tgtEl>
                                          <p:spTgt spid="21"/>
                                        </p:tgtEl>
                                        <p:attrNameLst>
                                          <p:attrName>ppt_x</p:attrName>
                                        </p:attrNameLst>
                                      </p:cBhvr>
                                      <p:tavLst>
                                        <p:tav tm="0">
                                          <p:val>
                                            <p:strVal val="1+#ppt_w/2"/>
                                          </p:val>
                                        </p:tav>
                                        <p:tav tm="100000">
                                          <p:val>
                                            <p:strVal val="#ppt_x"/>
                                          </p:val>
                                        </p:tav>
                                      </p:tavLst>
                                    </p:anim>
                                    <p:anim calcmode="lin" valueType="num">
                                      <p:cBhvr additive="base">
                                        <p:cTn id="126" dur="2000" fill="hold"/>
                                        <p:tgtEl>
                                          <p:spTgt spid="21"/>
                                        </p:tgtEl>
                                        <p:attrNameLst>
                                          <p:attrName>ppt_y</p:attrName>
                                        </p:attrNameLst>
                                      </p:cBhvr>
                                      <p:tavLst>
                                        <p:tav tm="0">
                                          <p:val>
                                            <p:strVal val="1+#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2"/>
                                        </p:tgtEl>
                                        <p:attrNameLst>
                                          <p:attrName>style.visibility</p:attrName>
                                        </p:attrNameLst>
                                      </p:cBhvr>
                                      <p:to>
                                        <p:strVal val="visible"/>
                                      </p:to>
                                    </p:set>
                                    <p:anim calcmode="lin" valueType="num">
                                      <p:cBhvr additive="base">
                                        <p:cTn id="129" dur="2000" fill="hold"/>
                                        <p:tgtEl>
                                          <p:spTgt spid="22"/>
                                        </p:tgtEl>
                                        <p:attrNameLst>
                                          <p:attrName>ppt_x</p:attrName>
                                        </p:attrNameLst>
                                      </p:cBhvr>
                                      <p:tavLst>
                                        <p:tav tm="0">
                                          <p:val>
                                            <p:strVal val="1+#ppt_w/2"/>
                                          </p:val>
                                        </p:tav>
                                        <p:tav tm="100000">
                                          <p:val>
                                            <p:strVal val="#ppt_x"/>
                                          </p:val>
                                        </p:tav>
                                      </p:tavLst>
                                    </p:anim>
                                    <p:anim calcmode="lin" valueType="num">
                                      <p:cBhvr additive="base">
                                        <p:cTn id="130" dur="2000" fill="hold"/>
                                        <p:tgtEl>
                                          <p:spTgt spid="22"/>
                                        </p:tgtEl>
                                        <p:attrNameLst>
                                          <p:attrName>ppt_y</p:attrName>
                                        </p:attrNameLst>
                                      </p:cBhvr>
                                      <p:tavLst>
                                        <p:tav tm="0">
                                          <p:val>
                                            <p:strVal val="1+#ppt_h/2"/>
                                          </p:val>
                                        </p:tav>
                                        <p:tav tm="100000">
                                          <p:val>
                                            <p:strVal val="#ppt_y"/>
                                          </p:val>
                                        </p:tav>
                                      </p:tavLst>
                                    </p:anim>
                                  </p:childTnLst>
                                </p:cTn>
                              </p:par>
                              <p:par>
                                <p:cTn id="131" presetID="2" presetClass="entr" presetSubtype="6" fill="hold" grpId="0" nodeType="withEffect">
                                  <p:stCondLst>
                                    <p:cond delay="0"/>
                                  </p:stCondLst>
                                  <p:childTnLst>
                                    <p:set>
                                      <p:cBhvr>
                                        <p:cTn id="132" dur="1" fill="hold">
                                          <p:stCondLst>
                                            <p:cond delay="0"/>
                                          </p:stCondLst>
                                        </p:cTn>
                                        <p:tgtEl>
                                          <p:spTgt spid="23"/>
                                        </p:tgtEl>
                                        <p:attrNameLst>
                                          <p:attrName>style.visibility</p:attrName>
                                        </p:attrNameLst>
                                      </p:cBhvr>
                                      <p:to>
                                        <p:strVal val="visible"/>
                                      </p:to>
                                    </p:set>
                                    <p:anim calcmode="lin" valueType="num">
                                      <p:cBhvr additive="base">
                                        <p:cTn id="133" dur="2000" fill="hold"/>
                                        <p:tgtEl>
                                          <p:spTgt spid="23"/>
                                        </p:tgtEl>
                                        <p:attrNameLst>
                                          <p:attrName>ppt_x</p:attrName>
                                        </p:attrNameLst>
                                      </p:cBhvr>
                                      <p:tavLst>
                                        <p:tav tm="0">
                                          <p:val>
                                            <p:strVal val="1+#ppt_w/2"/>
                                          </p:val>
                                        </p:tav>
                                        <p:tav tm="100000">
                                          <p:val>
                                            <p:strVal val="#ppt_x"/>
                                          </p:val>
                                        </p:tav>
                                      </p:tavLst>
                                    </p:anim>
                                    <p:anim calcmode="lin" valueType="num">
                                      <p:cBhvr additive="base">
                                        <p:cTn id="134" dur="2000" fill="hold"/>
                                        <p:tgtEl>
                                          <p:spTgt spid="23"/>
                                        </p:tgtEl>
                                        <p:attrNameLst>
                                          <p:attrName>ppt_y</p:attrName>
                                        </p:attrNameLst>
                                      </p:cBhvr>
                                      <p:tavLst>
                                        <p:tav tm="0">
                                          <p:val>
                                            <p:strVal val="1+#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24"/>
                                        </p:tgtEl>
                                        <p:attrNameLst>
                                          <p:attrName>style.visibility</p:attrName>
                                        </p:attrNameLst>
                                      </p:cBhvr>
                                      <p:to>
                                        <p:strVal val="visible"/>
                                      </p:to>
                                    </p:set>
                                    <p:anim calcmode="lin" valueType="num">
                                      <p:cBhvr additive="base">
                                        <p:cTn id="137" dur="2000" fill="hold"/>
                                        <p:tgtEl>
                                          <p:spTgt spid="24"/>
                                        </p:tgtEl>
                                        <p:attrNameLst>
                                          <p:attrName>ppt_x</p:attrName>
                                        </p:attrNameLst>
                                      </p:cBhvr>
                                      <p:tavLst>
                                        <p:tav tm="0">
                                          <p:val>
                                            <p:strVal val="1+#ppt_w/2"/>
                                          </p:val>
                                        </p:tav>
                                        <p:tav tm="100000">
                                          <p:val>
                                            <p:strVal val="#ppt_x"/>
                                          </p:val>
                                        </p:tav>
                                      </p:tavLst>
                                    </p:anim>
                                    <p:anim calcmode="lin" valueType="num">
                                      <p:cBhvr additive="base">
                                        <p:cTn id="138" dur="2000" fill="hold"/>
                                        <p:tgtEl>
                                          <p:spTgt spid="24"/>
                                        </p:tgtEl>
                                        <p:attrNameLst>
                                          <p:attrName>ppt_y</p:attrName>
                                        </p:attrNameLst>
                                      </p:cBhvr>
                                      <p:tavLst>
                                        <p:tav tm="0">
                                          <p:val>
                                            <p:strVal val="1+#ppt_h/2"/>
                                          </p:val>
                                        </p:tav>
                                        <p:tav tm="100000">
                                          <p:val>
                                            <p:strVal val="#ppt_y"/>
                                          </p:val>
                                        </p:tav>
                                      </p:tavLst>
                                    </p:anim>
                                  </p:childTnLst>
                                </p:cTn>
                              </p:par>
                              <p:par>
                                <p:cTn id="139" presetID="2" presetClass="entr" presetSubtype="6" fill="hold" grpId="0" nodeType="withEffect">
                                  <p:stCondLst>
                                    <p:cond delay="0"/>
                                  </p:stCondLst>
                                  <p:childTnLst>
                                    <p:set>
                                      <p:cBhvr>
                                        <p:cTn id="140" dur="1" fill="hold">
                                          <p:stCondLst>
                                            <p:cond delay="0"/>
                                          </p:stCondLst>
                                        </p:cTn>
                                        <p:tgtEl>
                                          <p:spTgt spid="25"/>
                                        </p:tgtEl>
                                        <p:attrNameLst>
                                          <p:attrName>style.visibility</p:attrName>
                                        </p:attrNameLst>
                                      </p:cBhvr>
                                      <p:to>
                                        <p:strVal val="visible"/>
                                      </p:to>
                                    </p:set>
                                    <p:anim calcmode="lin" valueType="num">
                                      <p:cBhvr additive="base">
                                        <p:cTn id="141" dur="2000" fill="hold"/>
                                        <p:tgtEl>
                                          <p:spTgt spid="25"/>
                                        </p:tgtEl>
                                        <p:attrNameLst>
                                          <p:attrName>ppt_x</p:attrName>
                                        </p:attrNameLst>
                                      </p:cBhvr>
                                      <p:tavLst>
                                        <p:tav tm="0">
                                          <p:val>
                                            <p:strVal val="1+#ppt_w/2"/>
                                          </p:val>
                                        </p:tav>
                                        <p:tav tm="100000">
                                          <p:val>
                                            <p:strVal val="#ppt_x"/>
                                          </p:val>
                                        </p:tav>
                                      </p:tavLst>
                                    </p:anim>
                                    <p:anim calcmode="lin" valueType="num">
                                      <p:cBhvr additive="base">
                                        <p:cTn id="142" dur="2000" fill="hold"/>
                                        <p:tgtEl>
                                          <p:spTgt spid="25"/>
                                        </p:tgtEl>
                                        <p:attrNameLst>
                                          <p:attrName>ppt_y</p:attrName>
                                        </p:attrNameLst>
                                      </p:cBhvr>
                                      <p:tavLst>
                                        <p:tav tm="0">
                                          <p:val>
                                            <p:strVal val="1+#ppt_h/2"/>
                                          </p:val>
                                        </p:tav>
                                        <p:tav tm="100000">
                                          <p:val>
                                            <p:strVal val="#ppt_y"/>
                                          </p:val>
                                        </p:tav>
                                      </p:tavLst>
                                    </p:anim>
                                  </p:childTnLst>
                                </p:cTn>
                              </p:par>
                              <p:par>
                                <p:cTn id="143" presetID="2" presetClass="entr" presetSubtype="12" fill="hold" grpId="0" nodeType="withEffect">
                                  <p:stCondLst>
                                    <p:cond delay="0"/>
                                  </p:stCondLst>
                                  <p:childTnLst>
                                    <p:set>
                                      <p:cBhvr>
                                        <p:cTn id="144" dur="1" fill="hold">
                                          <p:stCondLst>
                                            <p:cond delay="0"/>
                                          </p:stCondLst>
                                        </p:cTn>
                                        <p:tgtEl>
                                          <p:spTgt spid="26"/>
                                        </p:tgtEl>
                                        <p:attrNameLst>
                                          <p:attrName>style.visibility</p:attrName>
                                        </p:attrNameLst>
                                      </p:cBhvr>
                                      <p:to>
                                        <p:strVal val="visible"/>
                                      </p:to>
                                    </p:set>
                                    <p:anim calcmode="lin" valueType="num">
                                      <p:cBhvr additive="base">
                                        <p:cTn id="145" dur="2000" fill="hold"/>
                                        <p:tgtEl>
                                          <p:spTgt spid="26"/>
                                        </p:tgtEl>
                                        <p:attrNameLst>
                                          <p:attrName>ppt_x</p:attrName>
                                        </p:attrNameLst>
                                      </p:cBhvr>
                                      <p:tavLst>
                                        <p:tav tm="0">
                                          <p:val>
                                            <p:strVal val="0-#ppt_w/2"/>
                                          </p:val>
                                        </p:tav>
                                        <p:tav tm="100000">
                                          <p:val>
                                            <p:strVal val="#ppt_x"/>
                                          </p:val>
                                        </p:tav>
                                      </p:tavLst>
                                    </p:anim>
                                    <p:anim calcmode="lin" valueType="num">
                                      <p:cBhvr additive="base">
                                        <p:cTn id="146" dur="2000" fill="hold"/>
                                        <p:tgtEl>
                                          <p:spTgt spid="26"/>
                                        </p:tgtEl>
                                        <p:attrNameLst>
                                          <p:attrName>ppt_y</p:attrName>
                                        </p:attrNameLst>
                                      </p:cBhvr>
                                      <p:tavLst>
                                        <p:tav tm="0">
                                          <p:val>
                                            <p:strVal val="1+#ppt_h/2"/>
                                          </p:val>
                                        </p:tav>
                                        <p:tav tm="100000">
                                          <p:val>
                                            <p:strVal val="#ppt_y"/>
                                          </p:val>
                                        </p:tav>
                                      </p:tavLst>
                                    </p:anim>
                                  </p:childTnLst>
                                </p:cTn>
                              </p:par>
                              <p:par>
                                <p:cTn id="147" presetID="2" presetClass="entr" presetSubtype="12" fill="hold" grpId="0" nodeType="withEffect">
                                  <p:stCondLst>
                                    <p:cond delay="0"/>
                                  </p:stCondLst>
                                  <p:childTnLst>
                                    <p:set>
                                      <p:cBhvr>
                                        <p:cTn id="148" dur="1" fill="hold">
                                          <p:stCondLst>
                                            <p:cond delay="0"/>
                                          </p:stCondLst>
                                        </p:cTn>
                                        <p:tgtEl>
                                          <p:spTgt spid="27"/>
                                        </p:tgtEl>
                                        <p:attrNameLst>
                                          <p:attrName>style.visibility</p:attrName>
                                        </p:attrNameLst>
                                      </p:cBhvr>
                                      <p:to>
                                        <p:strVal val="visible"/>
                                      </p:to>
                                    </p:set>
                                    <p:anim calcmode="lin" valueType="num">
                                      <p:cBhvr additive="base">
                                        <p:cTn id="149" dur="2000" fill="hold"/>
                                        <p:tgtEl>
                                          <p:spTgt spid="27"/>
                                        </p:tgtEl>
                                        <p:attrNameLst>
                                          <p:attrName>ppt_x</p:attrName>
                                        </p:attrNameLst>
                                      </p:cBhvr>
                                      <p:tavLst>
                                        <p:tav tm="0">
                                          <p:val>
                                            <p:strVal val="0-#ppt_w/2"/>
                                          </p:val>
                                        </p:tav>
                                        <p:tav tm="100000">
                                          <p:val>
                                            <p:strVal val="#ppt_x"/>
                                          </p:val>
                                        </p:tav>
                                      </p:tavLst>
                                    </p:anim>
                                    <p:anim calcmode="lin" valueType="num">
                                      <p:cBhvr additive="base">
                                        <p:cTn id="150" dur="2000" fill="hold"/>
                                        <p:tgtEl>
                                          <p:spTgt spid="27"/>
                                        </p:tgtEl>
                                        <p:attrNameLst>
                                          <p:attrName>ppt_y</p:attrName>
                                        </p:attrNameLst>
                                      </p:cBhvr>
                                      <p:tavLst>
                                        <p:tav tm="0">
                                          <p:val>
                                            <p:strVal val="1+#ppt_h/2"/>
                                          </p:val>
                                        </p:tav>
                                        <p:tav tm="100000">
                                          <p:val>
                                            <p:strVal val="#ppt_y"/>
                                          </p:val>
                                        </p:tav>
                                      </p:tavLst>
                                    </p:anim>
                                  </p:childTnLst>
                                </p:cTn>
                              </p:par>
                              <p:par>
                                <p:cTn id="151" presetID="2" presetClass="entr" presetSubtype="12" fill="hold" grpId="0" nodeType="withEffect">
                                  <p:stCondLst>
                                    <p:cond delay="0"/>
                                  </p:stCondLst>
                                  <p:childTnLst>
                                    <p:set>
                                      <p:cBhvr>
                                        <p:cTn id="152" dur="1" fill="hold">
                                          <p:stCondLst>
                                            <p:cond delay="0"/>
                                          </p:stCondLst>
                                        </p:cTn>
                                        <p:tgtEl>
                                          <p:spTgt spid="28"/>
                                        </p:tgtEl>
                                        <p:attrNameLst>
                                          <p:attrName>style.visibility</p:attrName>
                                        </p:attrNameLst>
                                      </p:cBhvr>
                                      <p:to>
                                        <p:strVal val="visible"/>
                                      </p:to>
                                    </p:set>
                                    <p:anim calcmode="lin" valueType="num">
                                      <p:cBhvr additive="base">
                                        <p:cTn id="153" dur="2000" fill="hold"/>
                                        <p:tgtEl>
                                          <p:spTgt spid="28"/>
                                        </p:tgtEl>
                                        <p:attrNameLst>
                                          <p:attrName>ppt_x</p:attrName>
                                        </p:attrNameLst>
                                      </p:cBhvr>
                                      <p:tavLst>
                                        <p:tav tm="0">
                                          <p:val>
                                            <p:strVal val="0-#ppt_w/2"/>
                                          </p:val>
                                        </p:tav>
                                        <p:tav tm="100000">
                                          <p:val>
                                            <p:strVal val="#ppt_x"/>
                                          </p:val>
                                        </p:tav>
                                      </p:tavLst>
                                    </p:anim>
                                    <p:anim calcmode="lin" valueType="num">
                                      <p:cBhvr additive="base">
                                        <p:cTn id="154" dur="2000" fill="hold"/>
                                        <p:tgtEl>
                                          <p:spTgt spid="28"/>
                                        </p:tgtEl>
                                        <p:attrNameLst>
                                          <p:attrName>ppt_y</p:attrName>
                                        </p:attrNameLst>
                                      </p:cBhvr>
                                      <p:tavLst>
                                        <p:tav tm="0">
                                          <p:val>
                                            <p:strVal val="1+#ppt_h/2"/>
                                          </p:val>
                                        </p:tav>
                                        <p:tav tm="100000">
                                          <p:val>
                                            <p:strVal val="#ppt_y"/>
                                          </p:val>
                                        </p:tav>
                                      </p:tavLst>
                                    </p:anim>
                                  </p:childTnLst>
                                </p:cTn>
                              </p:par>
                              <p:par>
                                <p:cTn id="155" presetID="2" presetClass="entr" presetSubtype="12" fill="hold" grpId="0" nodeType="withEffect">
                                  <p:stCondLst>
                                    <p:cond delay="0"/>
                                  </p:stCondLst>
                                  <p:childTnLst>
                                    <p:set>
                                      <p:cBhvr>
                                        <p:cTn id="156" dur="1" fill="hold">
                                          <p:stCondLst>
                                            <p:cond delay="0"/>
                                          </p:stCondLst>
                                        </p:cTn>
                                        <p:tgtEl>
                                          <p:spTgt spid="29"/>
                                        </p:tgtEl>
                                        <p:attrNameLst>
                                          <p:attrName>style.visibility</p:attrName>
                                        </p:attrNameLst>
                                      </p:cBhvr>
                                      <p:to>
                                        <p:strVal val="visible"/>
                                      </p:to>
                                    </p:set>
                                    <p:anim calcmode="lin" valueType="num">
                                      <p:cBhvr additive="base">
                                        <p:cTn id="157" dur="2000" fill="hold"/>
                                        <p:tgtEl>
                                          <p:spTgt spid="29"/>
                                        </p:tgtEl>
                                        <p:attrNameLst>
                                          <p:attrName>ppt_x</p:attrName>
                                        </p:attrNameLst>
                                      </p:cBhvr>
                                      <p:tavLst>
                                        <p:tav tm="0">
                                          <p:val>
                                            <p:strVal val="0-#ppt_w/2"/>
                                          </p:val>
                                        </p:tav>
                                        <p:tav tm="100000">
                                          <p:val>
                                            <p:strVal val="#ppt_x"/>
                                          </p:val>
                                        </p:tav>
                                      </p:tavLst>
                                    </p:anim>
                                    <p:anim calcmode="lin" valueType="num">
                                      <p:cBhvr additive="base">
                                        <p:cTn id="158" dur="2000" fill="hold"/>
                                        <p:tgtEl>
                                          <p:spTgt spid="29"/>
                                        </p:tgtEl>
                                        <p:attrNameLst>
                                          <p:attrName>ppt_y</p:attrName>
                                        </p:attrNameLst>
                                      </p:cBhvr>
                                      <p:tavLst>
                                        <p:tav tm="0">
                                          <p:val>
                                            <p:strVal val="1+#ppt_h/2"/>
                                          </p:val>
                                        </p:tav>
                                        <p:tav tm="100000">
                                          <p:val>
                                            <p:strVal val="#ppt_y"/>
                                          </p:val>
                                        </p:tav>
                                      </p:tavLst>
                                    </p:anim>
                                  </p:childTnLst>
                                </p:cTn>
                              </p:par>
                              <p:par>
                                <p:cTn id="159" presetID="2" presetClass="entr" presetSubtype="12" fill="hold" grpId="0" nodeType="withEffect">
                                  <p:stCondLst>
                                    <p:cond delay="0"/>
                                  </p:stCondLst>
                                  <p:childTnLst>
                                    <p:set>
                                      <p:cBhvr>
                                        <p:cTn id="160" dur="1" fill="hold">
                                          <p:stCondLst>
                                            <p:cond delay="0"/>
                                          </p:stCondLst>
                                        </p:cTn>
                                        <p:tgtEl>
                                          <p:spTgt spid="30"/>
                                        </p:tgtEl>
                                        <p:attrNameLst>
                                          <p:attrName>style.visibility</p:attrName>
                                        </p:attrNameLst>
                                      </p:cBhvr>
                                      <p:to>
                                        <p:strVal val="visible"/>
                                      </p:to>
                                    </p:set>
                                    <p:anim calcmode="lin" valueType="num">
                                      <p:cBhvr additive="base">
                                        <p:cTn id="161" dur="2000" fill="hold"/>
                                        <p:tgtEl>
                                          <p:spTgt spid="30"/>
                                        </p:tgtEl>
                                        <p:attrNameLst>
                                          <p:attrName>ppt_x</p:attrName>
                                        </p:attrNameLst>
                                      </p:cBhvr>
                                      <p:tavLst>
                                        <p:tav tm="0">
                                          <p:val>
                                            <p:strVal val="0-#ppt_w/2"/>
                                          </p:val>
                                        </p:tav>
                                        <p:tav tm="100000">
                                          <p:val>
                                            <p:strVal val="#ppt_x"/>
                                          </p:val>
                                        </p:tav>
                                      </p:tavLst>
                                    </p:anim>
                                    <p:anim calcmode="lin" valueType="num">
                                      <p:cBhvr additive="base">
                                        <p:cTn id="162" dur="2000" fill="hold"/>
                                        <p:tgtEl>
                                          <p:spTgt spid="30"/>
                                        </p:tgtEl>
                                        <p:attrNameLst>
                                          <p:attrName>ppt_y</p:attrName>
                                        </p:attrNameLst>
                                      </p:cBhvr>
                                      <p:tavLst>
                                        <p:tav tm="0">
                                          <p:val>
                                            <p:strVal val="1+#ppt_h/2"/>
                                          </p:val>
                                        </p:tav>
                                        <p:tav tm="100000">
                                          <p:val>
                                            <p:strVal val="#ppt_y"/>
                                          </p:val>
                                        </p:tav>
                                      </p:tavLst>
                                    </p:anim>
                                  </p:childTnLst>
                                </p:cTn>
                              </p:par>
                              <p:par>
                                <p:cTn id="163" presetID="2" presetClass="entr" presetSubtype="12" fill="hold" grpId="0" nodeType="withEffect">
                                  <p:stCondLst>
                                    <p:cond delay="0"/>
                                  </p:stCondLst>
                                  <p:childTnLst>
                                    <p:set>
                                      <p:cBhvr>
                                        <p:cTn id="164" dur="1" fill="hold">
                                          <p:stCondLst>
                                            <p:cond delay="0"/>
                                          </p:stCondLst>
                                        </p:cTn>
                                        <p:tgtEl>
                                          <p:spTgt spid="31"/>
                                        </p:tgtEl>
                                        <p:attrNameLst>
                                          <p:attrName>style.visibility</p:attrName>
                                        </p:attrNameLst>
                                      </p:cBhvr>
                                      <p:to>
                                        <p:strVal val="visible"/>
                                      </p:to>
                                    </p:set>
                                    <p:anim calcmode="lin" valueType="num">
                                      <p:cBhvr additive="base">
                                        <p:cTn id="165" dur="2000" fill="hold"/>
                                        <p:tgtEl>
                                          <p:spTgt spid="31"/>
                                        </p:tgtEl>
                                        <p:attrNameLst>
                                          <p:attrName>ppt_x</p:attrName>
                                        </p:attrNameLst>
                                      </p:cBhvr>
                                      <p:tavLst>
                                        <p:tav tm="0">
                                          <p:val>
                                            <p:strVal val="0-#ppt_w/2"/>
                                          </p:val>
                                        </p:tav>
                                        <p:tav tm="100000">
                                          <p:val>
                                            <p:strVal val="#ppt_x"/>
                                          </p:val>
                                        </p:tav>
                                      </p:tavLst>
                                    </p:anim>
                                    <p:anim calcmode="lin" valueType="num">
                                      <p:cBhvr additive="base">
                                        <p:cTn id="166" dur="2000" fill="hold"/>
                                        <p:tgtEl>
                                          <p:spTgt spid="31"/>
                                        </p:tgtEl>
                                        <p:attrNameLst>
                                          <p:attrName>ppt_y</p:attrName>
                                        </p:attrNameLst>
                                      </p:cBhvr>
                                      <p:tavLst>
                                        <p:tav tm="0">
                                          <p:val>
                                            <p:strVal val="1+#ppt_h/2"/>
                                          </p:val>
                                        </p:tav>
                                        <p:tav tm="100000">
                                          <p:val>
                                            <p:strVal val="#ppt_y"/>
                                          </p:val>
                                        </p:tav>
                                      </p:tavLst>
                                    </p:anim>
                                  </p:childTnLst>
                                </p:cTn>
                              </p:par>
                              <p:par>
                                <p:cTn id="167" presetID="2" presetClass="entr" presetSubtype="12" fill="hold" grpId="0" nodeType="withEffect">
                                  <p:stCondLst>
                                    <p:cond delay="0"/>
                                  </p:stCondLst>
                                  <p:childTnLst>
                                    <p:set>
                                      <p:cBhvr>
                                        <p:cTn id="168" dur="1" fill="hold">
                                          <p:stCondLst>
                                            <p:cond delay="0"/>
                                          </p:stCondLst>
                                        </p:cTn>
                                        <p:tgtEl>
                                          <p:spTgt spid="32"/>
                                        </p:tgtEl>
                                        <p:attrNameLst>
                                          <p:attrName>style.visibility</p:attrName>
                                        </p:attrNameLst>
                                      </p:cBhvr>
                                      <p:to>
                                        <p:strVal val="visible"/>
                                      </p:to>
                                    </p:set>
                                    <p:anim calcmode="lin" valueType="num">
                                      <p:cBhvr additive="base">
                                        <p:cTn id="169" dur="2000" fill="hold"/>
                                        <p:tgtEl>
                                          <p:spTgt spid="32"/>
                                        </p:tgtEl>
                                        <p:attrNameLst>
                                          <p:attrName>ppt_x</p:attrName>
                                        </p:attrNameLst>
                                      </p:cBhvr>
                                      <p:tavLst>
                                        <p:tav tm="0">
                                          <p:val>
                                            <p:strVal val="0-#ppt_w/2"/>
                                          </p:val>
                                        </p:tav>
                                        <p:tav tm="100000">
                                          <p:val>
                                            <p:strVal val="#ppt_x"/>
                                          </p:val>
                                        </p:tav>
                                      </p:tavLst>
                                    </p:anim>
                                    <p:anim calcmode="lin" valueType="num">
                                      <p:cBhvr additive="base">
                                        <p:cTn id="170" dur="2000" fill="hold"/>
                                        <p:tgtEl>
                                          <p:spTgt spid="32"/>
                                        </p:tgtEl>
                                        <p:attrNameLst>
                                          <p:attrName>ppt_y</p:attrName>
                                        </p:attrNameLst>
                                      </p:cBhvr>
                                      <p:tavLst>
                                        <p:tav tm="0">
                                          <p:val>
                                            <p:strVal val="1+#ppt_h/2"/>
                                          </p:val>
                                        </p:tav>
                                        <p:tav tm="100000">
                                          <p:val>
                                            <p:strVal val="#ppt_y"/>
                                          </p:val>
                                        </p:tav>
                                      </p:tavLst>
                                    </p:anim>
                                  </p:childTnLst>
                                </p:cTn>
                              </p:par>
                              <p:par>
                                <p:cTn id="171" presetID="2" presetClass="entr" presetSubtype="12" fill="hold" grpId="0" nodeType="withEffect">
                                  <p:stCondLst>
                                    <p:cond delay="0"/>
                                  </p:stCondLst>
                                  <p:childTnLst>
                                    <p:set>
                                      <p:cBhvr>
                                        <p:cTn id="172" dur="1" fill="hold">
                                          <p:stCondLst>
                                            <p:cond delay="0"/>
                                          </p:stCondLst>
                                        </p:cTn>
                                        <p:tgtEl>
                                          <p:spTgt spid="33"/>
                                        </p:tgtEl>
                                        <p:attrNameLst>
                                          <p:attrName>style.visibility</p:attrName>
                                        </p:attrNameLst>
                                      </p:cBhvr>
                                      <p:to>
                                        <p:strVal val="visible"/>
                                      </p:to>
                                    </p:set>
                                    <p:anim calcmode="lin" valueType="num">
                                      <p:cBhvr additive="base">
                                        <p:cTn id="173" dur="2000" fill="hold"/>
                                        <p:tgtEl>
                                          <p:spTgt spid="33"/>
                                        </p:tgtEl>
                                        <p:attrNameLst>
                                          <p:attrName>ppt_x</p:attrName>
                                        </p:attrNameLst>
                                      </p:cBhvr>
                                      <p:tavLst>
                                        <p:tav tm="0">
                                          <p:val>
                                            <p:strVal val="0-#ppt_w/2"/>
                                          </p:val>
                                        </p:tav>
                                        <p:tav tm="100000">
                                          <p:val>
                                            <p:strVal val="#ppt_x"/>
                                          </p:val>
                                        </p:tav>
                                      </p:tavLst>
                                    </p:anim>
                                    <p:anim calcmode="lin" valueType="num">
                                      <p:cBhvr additive="base">
                                        <p:cTn id="174" dur="2000" fill="hold"/>
                                        <p:tgtEl>
                                          <p:spTgt spid="33"/>
                                        </p:tgtEl>
                                        <p:attrNameLst>
                                          <p:attrName>ppt_y</p:attrName>
                                        </p:attrNameLst>
                                      </p:cBhvr>
                                      <p:tavLst>
                                        <p:tav tm="0">
                                          <p:val>
                                            <p:strVal val="1+#ppt_h/2"/>
                                          </p:val>
                                        </p:tav>
                                        <p:tav tm="100000">
                                          <p:val>
                                            <p:strVal val="#ppt_y"/>
                                          </p:val>
                                        </p:tav>
                                      </p:tavLst>
                                    </p:anim>
                                  </p:childTnLst>
                                </p:cTn>
                              </p:par>
                              <p:par>
                                <p:cTn id="175" presetID="2" presetClass="entr" presetSubtype="12" fill="hold" grpId="0" nodeType="withEffect">
                                  <p:stCondLst>
                                    <p:cond delay="0"/>
                                  </p:stCondLst>
                                  <p:childTnLst>
                                    <p:set>
                                      <p:cBhvr>
                                        <p:cTn id="176" dur="1" fill="hold">
                                          <p:stCondLst>
                                            <p:cond delay="0"/>
                                          </p:stCondLst>
                                        </p:cTn>
                                        <p:tgtEl>
                                          <p:spTgt spid="34"/>
                                        </p:tgtEl>
                                        <p:attrNameLst>
                                          <p:attrName>style.visibility</p:attrName>
                                        </p:attrNameLst>
                                      </p:cBhvr>
                                      <p:to>
                                        <p:strVal val="visible"/>
                                      </p:to>
                                    </p:set>
                                    <p:anim calcmode="lin" valueType="num">
                                      <p:cBhvr additive="base">
                                        <p:cTn id="177" dur="2000" fill="hold"/>
                                        <p:tgtEl>
                                          <p:spTgt spid="34"/>
                                        </p:tgtEl>
                                        <p:attrNameLst>
                                          <p:attrName>ppt_x</p:attrName>
                                        </p:attrNameLst>
                                      </p:cBhvr>
                                      <p:tavLst>
                                        <p:tav tm="0">
                                          <p:val>
                                            <p:strVal val="0-#ppt_w/2"/>
                                          </p:val>
                                        </p:tav>
                                        <p:tav tm="100000">
                                          <p:val>
                                            <p:strVal val="#ppt_x"/>
                                          </p:val>
                                        </p:tav>
                                      </p:tavLst>
                                    </p:anim>
                                    <p:anim calcmode="lin" valueType="num">
                                      <p:cBhvr additive="base">
                                        <p:cTn id="178" dur="2000" fill="hold"/>
                                        <p:tgtEl>
                                          <p:spTgt spid="34"/>
                                        </p:tgtEl>
                                        <p:attrNameLst>
                                          <p:attrName>ppt_y</p:attrName>
                                        </p:attrNameLst>
                                      </p:cBhvr>
                                      <p:tavLst>
                                        <p:tav tm="0">
                                          <p:val>
                                            <p:strVal val="1+#ppt_h/2"/>
                                          </p:val>
                                        </p:tav>
                                        <p:tav tm="100000">
                                          <p:val>
                                            <p:strVal val="#ppt_y"/>
                                          </p:val>
                                        </p:tav>
                                      </p:tavLst>
                                    </p:anim>
                                  </p:childTnLst>
                                </p:cTn>
                              </p:par>
                              <p:par>
                                <p:cTn id="179" presetID="2" presetClass="entr" presetSubtype="12" fill="hold" grpId="0" nodeType="withEffect">
                                  <p:stCondLst>
                                    <p:cond delay="0"/>
                                  </p:stCondLst>
                                  <p:childTnLst>
                                    <p:set>
                                      <p:cBhvr>
                                        <p:cTn id="180" dur="1" fill="hold">
                                          <p:stCondLst>
                                            <p:cond delay="0"/>
                                          </p:stCondLst>
                                        </p:cTn>
                                        <p:tgtEl>
                                          <p:spTgt spid="35"/>
                                        </p:tgtEl>
                                        <p:attrNameLst>
                                          <p:attrName>style.visibility</p:attrName>
                                        </p:attrNameLst>
                                      </p:cBhvr>
                                      <p:to>
                                        <p:strVal val="visible"/>
                                      </p:to>
                                    </p:set>
                                    <p:anim calcmode="lin" valueType="num">
                                      <p:cBhvr additive="base">
                                        <p:cTn id="181" dur="2000" fill="hold"/>
                                        <p:tgtEl>
                                          <p:spTgt spid="35"/>
                                        </p:tgtEl>
                                        <p:attrNameLst>
                                          <p:attrName>ppt_x</p:attrName>
                                        </p:attrNameLst>
                                      </p:cBhvr>
                                      <p:tavLst>
                                        <p:tav tm="0">
                                          <p:val>
                                            <p:strVal val="0-#ppt_w/2"/>
                                          </p:val>
                                        </p:tav>
                                        <p:tav tm="100000">
                                          <p:val>
                                            <p:strVal val="#ppt_x"/>
                                          </p:val>
                                        </p:tav>
                                      </p:tavLst>
                                    </p:anim>
                                    <p:anim calcmode="lin" valueType="num">
                                      <p:cBhvr additive="base">
                                        <p:cTn id="182" dur="2000" fill="hold"/>
                                        <p:tgtEl>
                                          <p:spTgt spid="35"/>
                                        </p:tgtEl>
                                        <p:attrNameLst>
                                          <p:attrName>ppt_y</p:attrName>
                                        </p:attrNameLst>
                                      </p:cBhvr>
                                      <p:tavLst>
                                        <p:tav tm="0">
                                          <p:val>
                                            <p:strVal val="1+#ppt_h/2"/>
                                          </p:val>
                                        </p:tav>
                                        <p:tav tm="100000">
                                          <p:val>
                                            <p:strVal val="#ppt_y"/>
                                          </p:val>
                                        </p:tav>
                                      </p:tavLst>
                                    </p:anim>
                                  </p:childTnLst>
                                </p:cTn>
                              </p:par>
                              <p:par>
                                <p:cTn id="183" presetID="2" presetClass="entr" presetSubtype="12" fill="hold" grpId="0" nodeType="withEffect">
                                  <p:stCondLst>
                                    <p:cond delay="0"/>
                                  </p:stCondLst>
                                  <p:childTnLst>
                                    <p:set>
                                      <p:cBhvr>
                                        <p:cTn id="184" dur="1" fill="hold">
                                          <p:stCondLst>
                                            <p:cond delay="0"/>
                                          </p:stCondLst>
                                        </p:cTn>
                                        <p:tgtEl>
                                          <p:spTgt spid="36"/>
                                        </p:tgtEl>
                                        <p:attrNameLst>
                                          <p:attrName>style.visibility</p:attrName>
                                        </p:attrNameLst>
                                      </p:cBhvr>
                                      <p:to>
                                        <p:strVal val="visible"/>
                                      </p:to>
                                    </p:set>
                                    <p:anim calcmode="lin" valueType="num">
                                      <p:cBhvr additive="base">
                                        <p:cTn id="185" dur="2000" fill="hold"/>
                                        <p:tgtEl>
                                          <p:spTgt spid="36"/>
                                        </p:tgtEl>
                                        <p:attrNameLst>
                                          <p:attrName>ppt_x</p:attrName>
                                        </p:attrNameLst>
                                      </p:cBhvr>
                                      <p:tavLst>
                                        <p:tav tm="0">
                                          <p:val>
                                            <p:strVal val="0-#ppt_w/2"/>
                                          </p:val>
                                        </p:tav>
                                        <p:tav tm="100000">
                                          <p:val>
                                            <p:strVal val="#ppt_x"/>
                                          </p:val>
                                        </p:tav>
                                      </p:tavLst>
                                    </p:anim>
                                    <p:anim calcmode="lin" valueType="num">
                                      <p:cBhvr additive="base">
                                        <p:cTn id="186" dur="2000" fill="hold"/>
                                        <p:tgtEl>
                                          <p:spTgt spid="36"/>
                                        </p:tgtEl>
                                        <p:attrNameLst>
                                          <p:attrName>ppt_y</p:attrName>
                                        </p:attrNameLst>
                                      </p:cBhvr>
                                      <p:tavLst>
                                        <p:tav tm="0">
                                          <p:val>
                                            <p:strVal val="1+#ppt_h/2"/>
                                          </p:val>
                                        </p:tav>
                                        <p:tav tm="100000">
                                          <p:val>
                                            <p:strVal val="#ppt_y"/>
                                          </p:val>
                                        </p:tav>
                                      </p:tavLst>
                                    </p:anim>
                                  </p:childTnLst>
                                </p:cTn>
                              </p:par>
                              <p:par>
                                <p:cTn id="187" presetID="8" presetClass="emph" presetSubtype="0" fill="hold" grpId="1" nodeType="withEffect">
                                  <p:stCondLst>
                                    <p:cond delay="0"/>
                                  </p:stCondLst>
                                  <p:childTnLst>
                                    <p:animRot by="21600000">
                                      <p:cBhvr>
                                        <p:cTn id="188" dur="2000" fill="hold"/>
                                        <p:tgtEl>
                                          <p:spTgt spid="3"/>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4"/>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5"/>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6"/>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7"/>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8"/>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9"/>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10"/>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11"/>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12"/>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13"/>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37"/>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38"/>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39"/>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40"/>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41"/>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42"/>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43"/>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44"/>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45"/>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46"/>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47"/>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14"/>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15"/>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16"/>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17"/>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18"/>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19"/>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20"/>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21"/>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22"/>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23"/>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24"/>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25"/>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26"/>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27"/>
                                        </p:tgtEl>
                                        <p:attrNameLst>
                                          <p:attrName>r</p:attrName>
                                        </p:attrNameLst>
                                      </p:cBhvr>
                                    </p:animRot>
                                  </p:childTnLst>
                                </p:cTn>
                              </p:par>
                              <p:par>
                                <p:cTn id="259" presetID="8" presetClass="emph" presetSubtype="0" fill="hold" grpId="1" nodeType="withEffect">
                                  <p:stCondLst>
                                    <p:cond delay="0"/>
                                  </p:stCondLst>
                                  <p:childTnLst>
                                    <p:animRot by="-21600000">
                                      <p:cBhvr>
                                        <p:cTn id="260" dur="2000" fill="hold"/>
                                        <p:tgtEl>
                                          <p:spTgt spid="28"/>
                                        </p:tgtEl>
                                        <p:attrNameLst>
                                          <p:attrName>r</p:attrName>
                                        </p:attrNameLst>
                                      </p:cBhvr>
                                    </p:animRot>
                                  </p:childTnLst>
                                </p:cTn>
                              </p:par>
                              <p:par>
                                <p:cTn id="261" presetID="8" presetClass="emph" presetSubtype="0" fill="hold" grpId="1" nodeType="withEffect">
                                  <p:stCondLst>
                                    <p:cond delay="0"/>
                                  </p:stCondLst>
                                  <p:childTnLst>
                                    <p:animRot by="-21600000">
                                      <p:cBhvr>
                                        <p:cTn id="262" dur="2000" fill="hold"/>
                                        <p:tgtEl>
                                          <p:spTgt spid="29"/>
                                        </p:tgtEl>
                                        <p:attrNameLst>
                                          <p:attrName>r</p:attrName>
                                        </p:attrNameLst>
                                      </p:cBhvr>
                                    </p:animRot>
                                  </p:childTnLst>
                                </p:cTn>
                              </p:par>
                              <p:par>
                                <p:cTn id="263" presetID="8" presetClass="emph" presetSubtype="0" fill="hold" grpId="1" nodeType="withEffect">
                                  <p:stCondLst>
                                    <p:cond delay="0"/>
                                  </p:stCondLst>
                                  <p:childTnLst>
                                    <p:animRot by="-21600000">
                                      <p:cBhvr>
                                        <p:cTn id="264" dur="2000" fill="hold"/>
                                        <p:tgtEl>
                                          <p:spTgt spid="30"/>
                                        </p:tgtEl>
                                        <p:attrNameLst>
                                          <p:attrName>r</p:attrName>
                                        </p:attrNameLst>
                                      </p:cBhvr>
                                    </p:animRot>
                                  </p:childTnLst>
                                </p:cTn>
                              </p:par>
                              <p:par>
                                <p:cTn id="265" presetID="8" presetClass="emph" presetSubtype="0" fill="hold" grpId="1" nodeType="withEffect">
                                  <p:stCondLst>
                                    <p:cond delay="0"/>
                                  </p:stCondLst>
                                  <p:childTnLst>
                                    <p:animRot by="-21600000">
                                      <p:cBhvr>
                                        <p:cTn id="266" dur="2000" fill="hold"/>
                                        <p:tgtEl>
                                          <p:spTgt spid="31"/>
                                        </p:tgtEl>
                                        <p:attrNameLst>
                                          <p:attrName>r</p:attrName>
                                        </p:attrNameLst>
                                      </p:cBhvr>
                                    </p:animRot>
                                  </p:childTnLst>
                                </p:cTn>
                              </p:par>
                              <p:par>
                                <p:cTn id="267" presetID="8" presetClass="emph" presetSubtype="0" fill="hold" grpId="1" nodeType="withEffect">
                                  <p:stCondLst>
                                    <p:cond delay="0"/>
                                  </p:stCondLst>
                                  <p:childTnLst>
                                    <p:animRot by="-21600000">
                                      <p:cBhvr>
                                        <p:cTn id="268" dur="2000" fill="hold"/>
                                        <p:tgtEl>
                                          <p:spTgt spid="32"/>
                                        </p:tgtEl>
                                        <p:attrNameLst>
                                          <p:attrName>r</p:attrName>
                                        </p:attrNameLst>
                                      </p:cBhvr>
                                    </p:animRot>
                                  </p:childTnLst>
                                </p:cTn>
                              </p:par>
                              <p:par>
                                <p:cTn id="269" presetID="8" presetClass="emph" presetSubtype="0" fill="hold" grpId="1" nodeType="withEffect">
                                  <p:stCondLst>
                                    <p:cond delay="0"/>
                                  </p:stCondLst>
                                  <p:childTnLst>
                                    <p:animRot by="-21600000">
                                      <p:cBhvr>
                                        <p:cTn id="270" dur="2000" fill="hold"/>
                                        <p:tgtEl>
                                          <p:spTgt spid="33"/>
                                        </p:tgtEl>
                                        <p:attrNameLst>
                                          <p:attrName>r</p:attrName>
                                        </p:attrNameLst>
                                      </p:cBhvr>
                                    </p:animRot>
                                  </p:childTnLst>
                                </p:cTn>
                              </p:par>
                              <p:par>
                                <p:cTn id="271" presetID="8" presetClass="emph" presetSubtype="0" fill="hold" grpId="1" nodeType="withEffect">
                                  <p:stCondLst>
                                    <p:cond delay="0"/>
                                  </p:stCondLst>
                                  <p:childTnLst>
                                    <p:animRot by="-21600000">
                                      <p:cBhvr>
                                        <p:cTn id="272" dur="2000" fill="hold"/>
                                        <p:tgtEl>
                                          <p:spTgt spid="34"/>
                                        </p:tgtEl>
                                        <p:attrNameLst>
                                          <p:attrName>r</p:attrName>
                                        </p:attrNameLst>
                                      </p:cBhvr>
                                    </p:animRot>
                                  </p:childTnLst>
                                </p:cTn>
                              </p:par>
                              <p:par>
                                <p:cTn id="273" presetID="8" presetClass="emph" presetSubtype="0" fill="hold" grpId="1" nodeType="withEffect">
                                  <p:stCondLst>
                                    <p:cond delay="0"/>
                                  </p:stCondLst>
                                  <p:childTnLst>
                                    <p:animRot by="-21600000">
                                      <p:cBhvr>
                                        <p:cTn id="274" dur="2000" fill="hold"/>
                                        <p:tgtEl>
                                          <p:spTgt spid="35"/>
                                        </p:tgtEl>
                                        <p:attrNameLst>
                                          <p:attrName>r</p:attrName>
                                        </p:attrNameLst>
                                      </p:cBhvr>
                                    </p:animRot>
                                  </p:childTnLst>
                                </p:cTn>
                              </p:par>
                              <p:par>
                                <p:cTn id="275" presetID="8" presetClass="emph" presetSubtype="0" fill="hold" grpId="1" nodeType="withEffect">
                                  <p:stCondLst>
                                    <p:cond delay="0"/>
                                  </p:stCondLst>
                                  <p:childTnLst>
                                    <p:animRot by="-21600000">
                                      <p:cBhvr>
                                        <p:cTn id="276" dur="2000" fill="hold"/>
                                        <p:tgtEl>
                                          <p:spTgt spid="36"/>
                                        </p:tgtEl>
                                        <p:attrNameLst>
                                          <p:attrName>r</p:attrName>
                                        </p:attrNameLst>
                                      </p:cBhvr>
                                    </p:animRot>
                                  </p:childTnLst>
                                </p:cTn>
                              </p:par>
                            </p:childTnLst>
                          </p:cTn>
                        </p:par>
                        <p:par>
                          <p:cTn id="277" fill="hold">
                            <p:stCondLst>
                              <p:cond delay="2000"/>
                            </p:stCondLst>
                            <p:childTnLst>
                              <p:par>
                                <p:cTn id="278" presetID="3" presetClass="exit" presetSubtype="10" fill="hold" grpId="2" nodeType="afterEffect">
                                  <p:stCondLst>
                                    <p:cond delay="0"/>
                                  </p:stCondLst>
                                  <p:childTnLst>
                                    <p:animEffect transition="out" filter="blinds(horizontal)">
                                      <p:cBhvr>
                                        <p:cTn id="279" dur="2000"/>
                                        <p:tgtEl>
                                          <p:spTgt spid="3"/>
                                        </p:tgtEl>
                                      </p:cBhvr>
                                    </p:animEffect>
                                    <p:set>
                                      <p:cBhvr>
                                        <p:cTn id="280" dur="1" fill="hold">
                                          <p:stCondLst>
                                            <p:cond delay="1999"/>
                                          </p:stCondLst>
                                        </p:cTn>
                                        <p:tgtEl>
                                          <p:spTgt spid="3"/>
                                        </p:tgtEl>
                                        <p:attrNameLst>
                                          <p:attrName>style.visibility</p:attrName>
                                        </p:attrNameLst>
                                      </p:cBhvr>
                                      <p:to>
                                        <p:strVal val="hidden"/>
                                      </p:to>
                                    </p:set>
                                  </p:childTnLst>
                                </p:cTn>
                              </p:par>
                              <p:par>
                                <p:cTn id="281" presetID="3" presetClass="exit" presetSubtype="10" fill="hold" grpId="2" nodeType="withEffect">
                                  <p:stCondLst>
                                    <p:cond delay="0"/>
                                  </p:stCondLst>
                                  <p:childTnLst>
                                    <p:animEffect transition="out" filter="blinds(horizontal)">
                                      <p:cBhvr>
                                        <p:cTn id="282" dur="2000"/>
                                        <p:tgtEl>
                                          <p:spTgt spid="4"/>
                                        </p:tgtEl>
                                      </p:cBhvr>
                                    </p:animEffect>
                                    <p:set>
                                      <p:cBhvr>
                                        <p:cTn id="283" dur="1" fill="hold">
                                          <p:stCondLst>
                                            <p:cond delay="1999"/>
                                          </p:stCondLst>
                                        </p:cTn>
                                        <p:tgtEl>
                                          <p:spTgt spid="4"/>
                                        </p:tgtEl>
                                        <p:attrNameLst>
                                          <p:attrName>style.visibility</p:attrName>
                                        </p:attrNameLst>
                                      </p:cBhvr>
                                      <p:to>
                                        <p:strVal val="hidden"/>
                                      </p:to>
                                    </p:set>
                                  </p:childTnLst>
                                </p:cTn>
                              </p:par>
                              <p:par>
                                <p:cTn id="284" presetID="3" presetClass="exit" presetSubtype="10" fill="hold" grpId="2" nodeType="withEffect">
                                  <p:stCondLst>
                                    <p:cond delay="0"/>
                                  </p:stCondLst>
                                  <p:childTnLst>
                                    <p:animEffect transition="out" filter="blinds(horizontal)">
                                      <p:cBhvr>
                                        <p:cTn id="285" dur="2000"/>
                                        <p:tgtEl>
                                          <p:spTgt spid="5"/>
                                        </p:tgtEl>
                                      </p:cBhvr>
                                    </p:animEffect>
                                    <p:set>
                                      <p:cBhvr>
                                        <p:cTn id="286" dur="1" fill="hold">
                                          <p:stCondLst>
                                            <p:cond delay="1999"/>
                                          </p:stCondLst>
                                        </p:cTn>
                                        <p:tgtEl>
                                          <p:spTgt spid="5"/>
                                        </p:tgtEl>
                                        <p:attrNameLst>
                                          <p:attrName>style.visibility</p:attrName>
                                        </p:attrNameLst>
                                      </p:cBhvr>
                                      <p:to>
                                        <p:strVal val="hidden"/>
                                      </p:to>
                                    </p:set>
                                  </p:childTnLst>
                                </p:cTn>
                              </p:par>
                              <p:par>
                                <p:cTn id="287" presetID="3" presetClass="exit" presetSubtype="10" fill="hold" grpId="2" nodeType="withEffect">
                                  <p:stCondLst>
                                    <p:cond delay="0"/>
                                  </p:stCondLst>
                                  <p:childTnLst>
                                    <p:animEffect transition="out" filter="blinds(horizontal)">
                                      <p:cBhvr>
                                        <p:cTn id="288" dur="2000"/>
                                        <p:tgtEl>
                                          <p:spTgt spid="6"/>
                                        </p:tgtEl>
                                      </p:cBhvr>
                                    </p:animEffect>
                                    <p:set>
                                      <p:cBhvr>
                                        <p:cTn id="289" dur="1" fill="hold">
                                          <p:stCondLst>
                                            <p:cond delay="1999"/>
                                          </p:stCondLst>
                                        </p:cTn>
                                        <p:tgtEl>
                                          <p:spTgt spid="6"/>
                                        </p:tgtEl>
                                        <p:attrNameLst>
                                          <p:attrName>style.visibility</p:attrName>
                                        </p:attrNameLst>
                                      </p:cBhvr>
                                      <p:to>
                                        <p:strVal val="hidden"/>
                                      </p:to>
                                    </p:set>
                                  </p:childTnLst>
                                </p:cTn>
                              </p:par>
                              <p:par>
                                <p:cTn id="290" presetID="3" presetClass="exit" presetSubtype="10" fill="hold" grpId="2" nodeType="withEffect">
                                  <p:stCondLst>
                                    <p:cond delay="0"/>
                                  </p:stCondLst>
                                  <p:childTnLst>
                                    <p:animEffect transition="out" filter="blinds(horizontal)">
                                      <p:cBhvr>
                                        <p:cTn id="291" dur="2000"/>
                                        <p:tgtEl>
                                          <p:spTgt spid="7"/>
                                        </p:tgtEl>
                                      </p:cBhvr>
                                    </p:animEffect>
                                    <p:set>
                                      <p:cBhvr>
                                        <p:cTn id="292" dur="1" fill="hold">
                                          <p:stCondLst>
                                            <p:cond delay="1999"/>
                                          </p:stCondLst>
                                        </p:cTn>
                                        <p:tgtEl>
                                          <p:spTgt spid="7"/>
                                        </p:tgtEl>
                                        <p:attrNameLst>
                                          <p:attrName>style.visibility</p:attrName>
                                        </p:attrNameLst>
                                      </p:cBhvr>
                                      <p:to>
                                        <p:strVal val="hidden"/>
                                      </p:to>
                                    </p:set>
                                  </p:childTnLst>
                                </p:cTn>
                              </p:par>
                              <p:par>
                                <p:cTn id="293" presetID="3" presetClass="exit" presetSubtype="10" fill="hold" grpId="2" nodeType="withEffect">
                                  <p:stCondLst>
                                    <p:cond delay="0"/>
                                  </p:stCondLst>
                                  <p:childTnLst>
                                    <p:animEffect transition="out" filter="blinds(horizontal)">
                                      <p:cBhvr>
                                        <p:cTn id="294" dur="2000"/>
                                        <p:tgtEl>
                                          <p:spTgt spid="8"/>
                                        </p:tgtEl>
                                      </p:cBhvr>
                                    </p:animEffect>
                                    <p:set>
                                      <p:cBhvr>
                                        <p:cTn id="295" dur="1" fill="hold">
                                          <p:stCondLst>
                                            <p:cond delay="1999"/>
                                          </p:stCondLst>
                                        </p:cTn>
                                        <p:tgtEl>
                                          <p:spTgt spid="8"/>
                                        </p:tgtEl>
                                        <p:attrNameLst>
                                          <p:attrName>style.visibility</p:attrName>
                                        </p:attrNameLst>
                                      </p:cBhvr>
                                      <p:to>
                                        <p:strVal val="hidden"/>
                                      </p:to>
                                    </p:set>
                                  </p:childTnLst>
                                </p:cTn>
                              </p:par>
                              <p:par>
                                <p:cTn id="296" presetID="3" presetClass="exit" presetSubtype="10" fill="hold" grpId="2" nodeType="withEffect">
                                  <p:stCondLst>
                                    <p:cond delay="0"/>
                                  </p:stCondLst>
                                  <p:childTnLst>
                                    <p:animEffect transition="out" filter="blinds(horizontal)">
                                      <p:cBhvr>
                                        <p:cTn id="297" dur="2000"/>
                                        <p:tgtEl>
                                          <p:spTgt spid="9"/>
                                        </p:tgtEl>
                                      </p:cBhvr>
                                    </p:animEffect>
                                    <p:set>
                                      <p:cBhvr>
                                        <p:cTn id="298" dur="1" fill="hold">
                                          <p:stCondLst>
                                            <p:cond delay="1999"/>
                                          </p:stCondLst>
                                        </p:cTn>
                                        <p:tgtEl>
                                          <p:spTgt spid="9"/>
                                        </p:tgtEl>
                                        <p:attrNameLst>
                                          <p:attrName>style.visibility</p:attrName>
                                        </p:attrNameLst>
                                      </p:cBhvr>
                                      <p:to>
                                        <p:strVal val="hidden"/>
                                      </p:to>
                                    </p:set>
                                  </p:childTnLst>
                                </p:cTn>
                              </p:par>
                              <p:par>
                                <p:cTn id="299" presetID="3" presetClass="exit" presetSubtype="10" fill="hold" grpId="2" nodeType="withEffect">
                                  <p:stCondLst>
                                    <p:cond delay="0"/>
                                  </p:stCondLst>
                                  <p:childTnLst>
                                    <p:animEffect transition="out" filter="blinds(horizontal)">
                                      <p:cBhvr>
                                        <p:cTn id="300" dur="2000"/>
                                        <p:tgtEl>
                                          <p:spTgt spid="10"/>
                                        </p:tgtEl>
                                      </p:cBhvr>
                                    </p:animEffect>
                                    <p:set>
                                      <p:cBhvr>
                                        <p:cTn id="301" dur="1" fill="hold">
                                          <p:stCondLst>
                                            <p:cond delay="1999"/>
                                          </p:stCondLst>
                                        </p:cTn>
                                        <p:tgtEl>
                                          <p:spTgt spid="10"/>
                                        </p:tgtEl>
                                        <p:attrNameLst>
                                          <p:attrName>style.visibility</p:attrName>
                                        </p:attrNameLst>
                                      </p:cBhvr>
                                      <p:to>
                                        <p:strVal val="hidden"/>
                                      </p:to>
                                    </p:set>
                                  </p:childTnLst>
                                </p:cTn>
                              </p:par>
                              <p:par>
                                <p:cTn id="302" presetID="3" presetClass="exit" presetSubtype="10" fill="hold" grpId="2" nodeType="withEffect">
                                  <p:stCondLst>
                                    <p:cond delay="0"/>
                                  </p:stCondLst>
                                  <p:childTnLst>
                                    <p:animEffect transition="out" filter="blinds(horizontal)">
                                      <p:cBhvr>
                                        <p:cTn id="303" dur="2000"/>
                                        <p:tgtEl>
                                          <p:spTgt spid="11"/>
                                        </p:tgtEl>
                                      </p:cBhvr>
                                    </p:animEffect>
                                    <p:set>
                                      <p:cBhvr>
                                        <p:cTn id="304" dur="1" fill="hold">
                                          <p:stCondLst>
                                            <p:cond delay="1999"/>
                                          </p:stCondLst>
                                        </p:cTn>
                                        <p:tgtEl>
                                          <p:spTgt spid="11"/>
                                        </p:tgtEl>
                                        <p:attrNameLst>
                                          <p:attrName>style.visibility</p:attrName>
                                        </p:attrNameLst>
                                      </p:cBhvr>
                                      <p:to>
                                        <p:strVal val="hidden"/>
                                      </p:to>
                                    </p:set>
                                  </p:childTnLst>
                                </p:cTn>
                              </p:par>
                              <p:par>
                                <p:cTn id="305" presetID="3" presetClass="exit" presetSubtype="10" fill="hold" grpId="2" nodeType="withEffect">
                                  <p:stCondLst>
                                    <p:cond delay="0"/>
                                  </p:stCondLst>
                                  <p:childTnLst>
                                    <p:animEffect transition="out" filter="blinds(horizontal)">
                                      <p:cBhvr>
                                        <p:cTn id="306" dur="2000"/>
                                        <p:tgtEl>
                                          <p:spTgt spid="12"/>
                                        </p:tgtEl>
                                      </p:cBhvr>
                                    </p:animEffect>
                                    <p:set>
                                      <p:cBhvr>
                                        <p:cTn id="307" dur="1" fill="hold">
                                          <p:stCondLst>
                                            <p:cond delay="1999"/>
                                          </p:stCondLst>
                                        </p:cTn>
                                        <p:tgtEl>
                                          <p:spTgt spid="12"/>
                                        </p:tgtEl>
                                        <p:attrNameLst>
                                          <p:attrName>style.visibility</p:attrName>
                                        </p:attrNameLst>
                                      </p:cBhvr>
                                      <p:to>
                                        <p:strVal val="hidden"/>
                                      </p:to>
                                    </p:set>
                                  </p:childTnLst>
                                </p:cTn>
                              </p:par>
                              <p:par>
                                <p:cTn id="308" presetID="3" presetClass="exit" presetSubtype="10" fill="hold" grpId="2" nodeType="withEffect">
                                  <p:stCondLst>
                                    <p:cond delay="0"/>
                                  </p:stCondLst>
                                  <p:childTnLst>
                                    <p:animEffect transition="out" filter="blinds(horizontal)">
                                      <p:cBhvr>
                                        <p:cTn id="309" dur="2000"/>
                                        <p:tgtEl>
                                          <p:spTgt spid="13"/>
                                        </p:tgtEl>
                                      </p:cBhvr>
                                    </p:animEffect>
                                    <p:set>
                                      <p:cBhvr>
                                        <p:cTn id="310" dur="1" fill="hold">
                                          <p:stCondLst>
                                            <p:cond delay="1999"/>
                                          </p:stCondLst>
                                        </p:cTn>
                                        <p:tgtEl>
                                          <p:spTgt spid="13"/>
                                        </p:tgtEl>
                                        <p:attrNameLst>
                                          <p:attrName>style.visibility</p:attrName>
                                        </p:attrNameLst>
                                      </p:cBhvr>
                                      <p:to>
                                        <p:strVal val="hidden"/>
                                      </p:to>
                                    </p:set>
                                  </p:childTnLst>
                                </p:cTn>
                              </p:par>
                              <p:par>
                                <p:cTn id="311" presetID="3" presetClass="exit" presetSubtype="10" fill="hold" grpId="2" nodeType="withEffect">
                                  <p:stCondLst>
                                    <p:cond delay="0"/>
                                  </p:stCondLst>
                                  <p:childTnLst>
                                    <p:animEffect transition="out" filter="blinds(horizontal)">
                                      <p:cBhvr>
                                        <p:cTn id="312" dur="2000"/>
                                        <p:tgtEl>
                                          <p:spTgt spid="37"/>
                                        </p:tgtEl>
                                      </p:cBhvr>
                                    </p:animEffect>
                                    <p:set>
                                      <p:cBhvr>
                                        <p:cTn id="313" dur="1" fill="hold">
                                          <p:stCondLst>
                                            <p:cond delay="1999"/>
                                          </p:stCondLst>
                                        </p:cTn>
                                        <p:tgtEl>
                                          <p:spTgt spid="37"/>
                                        </p:tgtEl>
                                        <p:attrNameLst>
                                          <p:attrName>style.visibility</p:attrName>
                                        </p:attrNameLst>
                                      </p:cBhvr>
                                      <p:to>
                                        <p:strVal val="hidden"/>
                                      </p:to>
                                    </p:set>
                                  </p:childTnLst>
                                </p:cTn>
                              </p:par>
                              <p:par>
                                <p:cTn id="314" presetID="3" presetClass="exit" presetSubtype="10" fill="hold" grpId="2" nodeType="withEffect">
                                  <p:stCondLst>
                                    <p:cond delay="0"/>
                                  </p:stCondLst>
                                  <p:childTnLst>
                                    <p:animEffect transition="out" filter="blinds(horizontal)">
                                      <p:cBhvr>
                                        <p:cTn id="315" dur="2000"/>
                                        <p:tgtEl>
                                          <p:spTgt spid="38"/>
                                        </p:tgtEl>
                                      </p:cBhvr>
                                    </p:animEffect>
                                    <p:set>
                                      <p:cBhvr>
                                        <p:cTn id="316" dur="1" fill="hold">
                                          <p:stCondLst>
                                            <p:cond delay="1999"/>
                                          </p:stCondLst>
                                        </p:cTn>
                                        <p:tgtEl>
                                          <p:spTgt spid="38"/>
                                        </p:tgtEl>
                                        <p:attrNameLst>
                                          <p:attrName>style.visibility</p:attrName>
                                        </p:attrNameLst>
                                      </p:cBhvr>
                                      <p:to>
                                        <p:strVal val="hidden"/>
                                      </p:to>
                                    </p:set>
                                  </p:childTnLst>
                                </p:cTn>
                              </p:par>
                              <p:par>
                                <p:cTn id="317" presetID="3" presetClass="exit" presetSubtype="10" fill="hold" grpId="2" nodeType="withEffect">
                                  <p:stCondLst>
                                    <p:cond delay="0"/>
                                  </p:stCondLst>
                                  <p:childTnLst>
                                    <p:animEffect transition="out" filter="blinds(horizontal)">
                                      <p:cBhvr>
                                        <p:cTn id="318" dur="2000"/>
                                        <p:tgtEl>
                                          <p:spTgt spid="39"/>
                                        </p:tgtEl>
                                      </p:cBhvr>
                                    </p:animEffect>
                                    <p:set>
                                      <p:cBhvr>
                                        <p:cTn id="319" dur="1" fill="hold">
                                          <p:stCondLst>
                                            <p:cond delay="1999"/>
                                          </p:stCondLst>
                                        </p:cTn>
                                        <p:tgtEl>
                                          <p:spTgt spid="39"/>
                                        </p:tgtEl>
                                        <p:attrNameLst>
                                          <p:attrName>style.visibility</p:attrName>
                                        </p:attrNameLst>
                                      </p:cBhvr>
                                      <p:to>
                                        <p:strVal val="hidden"/>
                                      </p:to>
                                    </p:set>
                                  </p:childTnLst>
                                </p:cTn>
                              </p:par>
                              <p:par>
                                <p:cTn id="320" presetID="3" presetClass="exit" presetSubtype="10" fill="hold" grpId="2" nodeType="withEffect">
                                  <p:stCondLst>
                                    <p:cond delay="0"/>
                                  </p:stCondLst>
                                  <p:childTnLst>
                                    <p:animEffect transition="out" filter="blinds(horizontal)">
                                      <p:cBhvr>
                                        <p:cTn id="321" dur="2000"/>
                                        <p:tgtEl>
                                          <p:spTgt spid="40"/>
                                        </p:tgtEl>
                                      </p:cBhvr>
                                    </p:animEffect>
                                    <p:set>
                                      <p:cBhvr>
                                        <p:cTn id="322" dur="1" fill="hold">
                                          <p:stCondLst>
                                            <p:cond delay="1999"/>
                                          </p:stCondLst>
                                        </p:cTn>
                                        <p:tgtEl>
                                          <p:spTgt spid="40"/>
                                        </p:tgtEl>
                                        <p:attrNameLst>
                                          <p:attrName>style.visibility</p:attrName>
                                        </p:attrNameLst>
                                      </p:cBhvr>
                                      <p:to>
                                        <p:strVal val="hidden"/>
                                      </p:to>
                                    </p:set>
                                  </p:childTnLst>
                                </p:cTn>
                              </p:par>
                              <p:par>
                                <p:cTn id="323" presetID="3" presetClass="exit" presetSubtype="10" fill="hold" grpId="2" nodeType="withEffect">
                                  <p:stCondLst>
                                    <p:cond delay="0"/>
                                  </p:stCondLst>
                                  <p:childTnLst>
                                    <p:animEffect transition="out" filter="blinds(horizontal)">
                                      <p:cBhvr>
                                        <p:cTn id="324" dur="2000"/>
                                        <p:tgtEl>
                                          <p:spTgt spid="41"/>
                                        </p:tgtEl>
                                      </p:cBhvr>
                                    </p:animEffect>
                                    <p:set>
                                      <p:cBhvr>
                                        <p:cTn id="325" dur="1" fill="hold">
                                          <p:stCondLst>
                                            <p:cond delay="1999"/>
                                          </p:stCondLst>
                                        </p:cTn>
                                        <p:tgtEl>
                                          <p:spTgt spid="41"/>
                                        </p:tgtEl>
                                        <p:attrNameLst>
                                          <p:attrName>style.visibility</p:attrName>
                                        </p:attrNameLst>
                                      </p:cBhvr>
                                      <p:to>
                                        <p:strVal val="hidden"/>
                                      </p:to>
                                    </p:set>
                                  </p:childTnLst>
                                </p:cTn>
                              </p:par>
                              <p:par>
                                <p:cTn id="326" presetID="3" presetClass="exit" presetSubtype="10" fill="hold" grpId="2" nodeType="withEffect">
                                  <p:stCondLst>
                                    <p:cond delay="0"/>
                                  </p:stCondLst>
                                  <p:childTnLst>
                                    <p:animEffect transition="out" filter="blinds(horizontal)">
                                      <p:cBhvr>
                                        <p:cTn id="327" dur="2000"/>
                                        <p:tgtEl>
                                          <p:spTgt spid="42"/>
                                        </p:tgtEl>
                                      </p:cBhvr>
                                    </p:animEffect>
                                    <p:set>
                                      <p:cBhvr>
                                        <p:cTn id="328" dur="1" fill="hold">
                                          <p:stCondLst>
                                            <p:cond delay="1999"/>
                                          </p:stCondLst>
                                        </p:cTn>
                                        <p:tgtEl>
                                          <p:spTgt spid="42"/>
                                        </p:tgtEl>
                                        <p:attrNameLst>
                                          <p:attrName>style.visibility</p:attrName>
                                        </p:attrNameLst>
                                      </p:cBhvr>
                                      <p:to>
                                        <p:strVal val="hidden"/>
                                      </p:to>
                                    </p:set>
                                  </p:childTnLst>
                                </p:cTn>
                              </p:par>
                              <p:par>
                                <p:cTn id="329" presetID="3" presetClass="exit" presetSubtype="10" fill="hold" grpId="2" nodeType="withEffect">
                                  <p:stCondLst>
                                    <p:cond delay="0"/>
                                  </p:stCondLst>
                                  <p:childTnLst>
                                    <p:animEffect transition="out" filter="blinds(horizontal)">
                                      <p:cBhvr>
                                        <p:cTn id="330" dur="2000"/>
                                        <p:tgtEl>
                                          <p:spTgt spid="43"/>
                                        </p:tgtEl>
                                      </p:cBhvr>
                                    </p:animEffect>
                                    <p:set>
                                      <p:cBhvr>
                                        <p:cTn id="331" dur="1" fill="hold">
                                          <p:stCondLst>
                                            <p:cond delay="1999"/>
                                          </p:stCondLst>
                                        </p:cTn>
                                        <p:tgtEl>
                                          <p:spTgt spid="43"/>
                                        </p:tgtEl>
                                        <p:attrNameLst>
                                          <p:attrName>style.visibility</p:attrName>
                                        </p:attrNameLst>
                                      </p:cBhvr>
                                      <p:to>
                                        <p:strVal val="hidden"/>
                                      </p:to>
                                    </p:set>
                                  </p:childTnLst>
                                </p:cTn>
                              </p:par>
                              <p:par>
                                <p:cTn id="332" presetID="3" presetClass="exit" presetSubtype="10" fill="hold" grpId="2" nodeType="withEffect">
                                  <p:stCondLst>
                                    <p:cond delay="0"/>
                                  </p:stCondLst>
                                  <p:childTnLst>
                                    <p:animEffect transition="out" filter="blinds(horizontal)">
                                      <p:cBhvr>
                                        <p:cTn id="333" dur="2000"/>
                                        <p:tgtEl>
                                          <p:spTgt spid="44"/>
                                        </p:tgtEl>
                                      </p:cBhvr>
                                    </p:animEffect>
                                    <p:set>
                                      <p:cBhvr>
                                        <p:cTn id="334" dur="1" fill="hold">
                                          <p:stCondLst>
                                            <p:cond delay="1999"/>
                                          </p:stCondLst>
                                        </p:cTn>
                                        <p:tgtEl>
                                          <p:spTgt spid="44"/>
                                        </p:tgtEl>
                                        <p:attrNameLst>
                                          <p:attrName>style.visibility</p:attrName>
                                        </p:attrNameLst>
                                      </p:cBhvr>
                                      <p:to>
                                        <p:strVal val="hidden"/>
                                      </p:to>
                                    </p:set>
                                  </p:childTnLst>
                                </p:cTn>
                              </p:par>
                              <p:par>
                                <p:cTn id="335" presetID="3" presetClass="exit" presetSubtype="10" fill="hold" grpId="2" nodeType="withEffect">
                                  <p:stCondLst>
                                    <p:cond delay="0"/>
                                  </p:stCondLst>
                                  <p:childTnLst>
                                    <p:animEffect transition="out" filter="blinds(horizontal)">
                                      <p:cBhvr>
                                        <p:cTn id="336" dur="2000"/>
                                        <p:tgtEl>
                                          <p:spTgt spid="45"/>
                                        </p:tgtEl>
                                      </p:cBhvr>
                                    </p:animEffect>
                                    <p:set>
                                      <p:cBhvr>
                                        <p:cTn id="337" dur="1" fill="hold">
                                          <p:stCondLst>
                                            <p:cond delay="1999"/>
                                          </p:stCondLst>
                                        </p:cTn>
                                        <p:tgtEl>
                                          <p:spTgt spid="45"/>
                                        </p:tgtEl>
                                        <p:attrNameLst>
                                          <p:attrName>style.visibility</p:attrName>
                                        </p:attrNameLst>
                                      </p:cBhvr>
                                      <p:to>
                                        <p:strVal val="hidden"/>
                                      </p:to>
                                    </p:set>
                                  </p:childTnLst>
                                </p:cTn>
                              </p:par>
                              <p:par>
                                <p:cTn id="338" presetID="3" presetClass="exit" presetSubtype="10" fill="hold" grpId="2" nodeType="withEffect">
                                  <p:stCondLst>
                                    <p:cond delay="0"/>
                                  </p:stCondLst>
                                  <p:childTnLst>
                                    <p:animEffect transition="out" filter="blinds(horizontal)">
                                      <p:cBhvr>
                                        <p:cTn id="339" dur="2000"/>
                                        <p:tgtEl>
                                          <p:spTgt spid="46"/>
                                        </p:tgtEl>
                                      </p:cBhvr>
                                    </p:animEffect>
                                    <p:set>
                                      <p:cBhvr>
                                        <p:cTn id="340" dur="1" fill="hold">
                                          <p:stCondLst>
                                            <p:cond delay="1999"/>
                                          </p:stCondLst>
                                        </p:cTn>
                                        <p:tgtEl>
                                          <p:spTgt spid="46"/>
                                        </p:tgtEl>
                                        <p:attrNameLst>
                                          <p:attrName>style.visibility</p:attrName>
                                        </p:attrNameLst>
                                      </p:cBhvr>
                                      <p:to>
                                        <p:strVal val="hidden"/>
                                      </p:to>
                                    </p:set>
                                  </p:childTnLst>
                                </p:cTn>
                              </p:par>
                              <p:par>
                                <p:cTn id="341" presetID="3" presetClass="exit" presetSubtype="10" fill="hold" grpId="2" nodeType="withEffect">
                                  <p:stCondLst>
                                    <p:cond delay="0"/>
                                  </p:stCondLst>
                                  <p:childTnLst>
                                    <p:animEffect transition="out" filter="blinds(horizontal)">
                                      <p:cBhvr>
                                        <p:cTn id="342" dur="2000"/>
                                        <p:tgtEl>
                                          <p:spTgt spid="47"/>
                                        </p:tgtEl>
                                      </p:cBhvr>
                                    </p:animEffect>
                                    <p:set>
                                      <p:cBhvr>
                                        <p:cTn id="343" dur="1" fill="hold">
                                          <p:stCondLst>
                                            <p:cond delay="1999"/>
                                          </p:stCondLst>
                                        </p:cTn>
                                        <p:tgtEl>
                                          <p:spTgt spid="47"/>
                                        </p:tgtEl>
                                        <p:attrNameLst>
                                          <p:attrName>style.visibility</p:attrName>
                                        </p:attrNameLst>
                                      </p:cBhvr>
                                      <p:to>
                                        <p:strVal val="hidden"/>
                                      </p:to>
                                    </p:set>
                                  </p:childTnLst>
                                </p:cTn>
                              </p:par>
                              <p:par>
                                <p:cTn id="344" presetID="3" presetClass="exit" presetSubtype="10" fill="hold" grpId="2" nodeType="withEffect">
                                  <p:stCondLst>
                                    <p:cond delay="0"/>
                                  </p:stCondLst>
                                  <p:childTnLst>
                                    <p:animEffect transition="out" filter="blinds(horizontal)">
                                      <p:cBhvr>
                                        <p:cTn id="345" dur="2000"/>
                                        <p:tgtEl>
                                          <p:spTgt spid="14"/>
                                        </p:tgtEl>
                                      </p:cBhvr>
                                    </p:animEffect>
                                    <p:set>
                                      <p:cBhvr>
                                        <p:cTn id="346" dur="1" fill="hold">
                                          <p:stCondLst>
                                            <p:cond delay="1999"/>
                                          </p:stCondLst>
                                        </p:cTn>
                                        <p:tgtEl>
                                          <p:spTgt spid="14"/>
                                        </p:tgtEl>
                                        <p:attrNameLst>
                                          <p:attrName>style.visibility</p:attrName>
                                        </p:attrNameLst>
                                      </p:cBhvr>
                                      <p:to>
                                        <p:strVal val="hidden"/>
                                      </p:to>
                                    </p:set>
                                  </p:childTnLst>
                                </p:cTn>
                              </p:par>
                              <p:par>
                                <p:cTn id="347" presetID="3" presetClass="exit" presetSubtype="10" fill="hold" grpId="2" nodeType="withEffect">
                                  <p:stCondLst>
                                    <p:cond delay="0"/>
                                  </p:stCondLst>
                                  <p:childTnLst>
                                    <p:animEffect transition="out" filter="blinds(horizontal)">
                                      <p:cBhvr>
                                        <p:cTn id="348" dur="2000"/>
                                        <p:tgtEl>
                                          <p:spTgt spid="15"/>
                                        </p:tgtEl>
                                      </p:cBhvr>
                                    </p:animEffect>
                                    <p:set>
                                      <p:cBhvr>
                                        <p:cTn id="349" dur="1" fill="hold">
                                          <p:stCondLst>
                                            <p:cond delay="1999"/>
                                          </p:stCondLst>
                                        </p:cTn>
                                        <p:tgtEl>
                                          <p:spTgt spid="15"/>
                                        </p:tgtEl>
                                        <p:attrNameLst>
                                          <p:attrName>style.visibility</p:attrName>
                                        </p:attrNameLst>
                                      </p:cBhvr>
                                      <p:to>
                                        <p:strVal val="hidden"/>
                                      </p:to>
                                    </p:set>
                                  </p:childTnLst>
                                </p:cTn>
                              </p:par>
                              <p:par>
                                <p:cTn id="350" presetID="3" presetClass="exit" presetSubtype="10" fill="hold" grpId="2" nodeType="withEffect">
                                  <p:stCondLst>
                                    <p:cond delay="0"/>
                                  </p:stCondLst>
                                  <p:childTnLst>
                                    <p:animEffect transition="out" filter="blinds(horizontal)">
                                      <p:cBhvr>
                                        <p:cTn id="351" dur="2000"/>
                                        <p:tgtEl>
                                          <p:spTgt spid="16"/>
                                        </p:tgtEl>
                                      </p:cBhvr>
                                    </p:animEffect>
                                    <p:set>
                                      <p:cBhvr>
                                        <p:cTn id="352" dur="1" fill="hold">
                                          <p:stCondLst>
                                            <p:cond delay="1999"/>
                                          </p:stCondLst>
                                        </p:cTn>
                                        <p:tgtEl>
                                          <p:spTgt spid="16"/>
                                        </p:tgtEl>
                                        <p:attrNameLst>
                                          <p:attrName>style.visibility</p:attrName>
                                        </p:attrNameLst>
                                      </p:cBhvr>
                                      <p:to>
                                        <p:strVal val="hidden"/>
                                      </p:to>
                                    </p:set>
                                  </p:childTnLst>
                                </p:cTn>
                              </p:par>
                              <p:par>
                                <p:cTn id="353" presetID="3" presetClass="exit" presetSubtype="10" fill="hold" grpId="2" nodeType="withEffect">
                                  <p:stCondLst>
                                    <p:cond delay="0"/>
                                  </p:stCondLst>
                                  <p:childTnLst>
                                    <p:animEffect transition="out" filter="blinds(horizontal)">
                                      <p:cBhvr>
                                        <p:cTn id="354" dur="2000"/>
                                        <p:tgtEl>
                                          <p:spTgt spid="17"/>
                                        </p:tgtEl>
                                      </p:cBhvr>
                                    </p:animEffect>
                                    <p:set>
                                      <p:cBhvr>
                                        <p:cTn id="355" dur="1" fill="hold">
                                          <p:stCondLst>
                                            <p:cond delay="1999"/>
                                          </p:stCondLst>
                                        </p:cTn>
                                        <p:tgtEl>
                                          <p:spTgt spid="17"/>
                                        </p:tgtEl>
                                        <p:attrNameLst>
                                          <p:attrName>style.visibility</p:attrName>
                                        </p:attrNameLst>
                                      </p:cBhvr>
                                      <p:to>
                                        <p:strVal val="hidden"/>
                                      </p:to>
                                    </p:set>
                                  </p:childTnLst>
                                </p:cTn>
                              </p:par>
                              <p:par>
                                <p:cTn id="356" presetID="3" presetClass="exit" presetSubtype="10" fill="hold" grpId="2" nodeType="withEffect">
                                  <p:stCondLst>
                                    <p:cond delay="0"/>
                                  </p:stCondLst>
                                  <p:childTnLst>
                                    <p:animEffect transition="out" filter="blinds(horizontal)">
                                      <p:cBhvr>
                                        <p:cTn id="357" dur="2000"/>
                                        <p:tgtEl>
                                          <p:spTgt spid="18"/>
                                        </p:tgtEl>
                                      </p:cBhvr>
                                    </p:animEffect>
                                    <p:set>
                                      <p:cBhvr>
                                        <p:cTn id="358" dur="1" fill="hold">
                                          <p:stCondLst>
                                            <p:cond delay="1999"/>
                                          </p:stCondLst>
                                        </p:cTn>
                                        <p:tgtEl>
                                          <p:spTgt spid="18"/>
                                        </p:tgtEl>
                                        <p:attrNameLst>
                                          <p:attrName>style.visibility</p:attrName>
                                        </p:attrNameLst>
                                      </p:cBhvr>
                                      <p:to>
                                        <p:strVal val="hidden"/>
                                      </p:to>
                                    </p:set>
                                  </p:childTnLst>
                                </p:cTn>
                              </p:par>
                              <p:par>
                                <p:cTn id="359" presetID="3" presetClass="exit" presetSubtype="10" fill="hold" grpId="2" nodeType="withEffect">
                                  <p:stCondLst>
                                    <p:cond delay="0"/>
                                  </p:stCondLst>
                                  <p:childTnLst>
                                    <p:animEffect transition="out" filter="blinds(horizontal)">
                                      <p:cBhvr>
                                        <p:cTn id="360" dur="2000"/>
                                        <p:tgtEl>
                                          <p:spTgt spid="19"/>
                                        </p:tgtEl>
                                      </p:cBhvr>
                                    </p:animEffect>
                                    <p:set>
                                      <p:cBhvr>
                                        <p:cTn id="361" dur="1" fill="hold">
                                          <p:stCondLst>
                                            <p:cond delay="1999"/>
                                          </p:stCondLst>
                                        </p:cTn>
                                        <p:tgtEl>
                                          <p:spTgt spid="19"/>
                                        </p:tgtEl>
                                        <p:attrNameLst>
                                          <p:attrName>style.visibility</p:attrName>
                                        </p:attrNameLst>
                                      </p:cBhvr>
                                      <p:to>
                                        <p:strVal val="hidden"/>
                                      </p:to>
                                    </p:set>
                                  </p:childTnLst>
                                </p:cTn>
                              </p:par>
                              <p:par>
                                <p:cTn id="362" presetID="3" presetClass="exit" presetSubtype="10" fill="hold" grpId="2" nodeType="withEffect">
                                  <p:stCondLst>
                                    <p:cond delay="0"/>
                                  </p:stCondLst>
                                  <p:childTnLst>
                                    <p:animEffect transition="out" filter="blinds(horizontal)">
                                      <p:cBhvr>
                                        <p:cTn id="363" dur="2000"/>
                                        <p:tgtEl>
                                          <p:spTgt spid="20"/>
                                        </p:tgtEl>
                                      </p:cBhvr>
                                    </p:animEffect>
                                    <p:set>
                                      <p:cBhvr>
                                        <p:cTn id="364" dur="1" fill="hold">
                                          <p:stCondLst>
                                            <p:cond delay="1999"/>
                                          </p:stCondLst>
                                        </p:cTn>
                                        <p:tgtEl>
                                          <p:spTgt spid="20"/>
                                        </p:tgtEl>
                                        <p:attrNameLst>
                                          <p:attrName>style.visibility</p:attrName>
                                        </p:attrNameLst>
                                      </p:cBhvr>
                                      <p:to>
                                        <p:strVal val="hidden"/>
                                      </p:to>
                                    </p:set>
                                  </p:childTnLst>
                                </p:cTn>
                              </p:par>
                              <p:par>
                                <p:cTn id="365" presetID="3" presetClass="exit" presetSubtype="10" fill="hold" grpId="2" nodeType="withEffect">
                                  <p:stCondLst>
                                    <p:cond delay="0"/>
                                  </p:stCondLst>
                                  <p:childTnLst>
                                    <p:animEffect transition="out" filter="blinds(horizontal)">
                                      <p:cBhvr>
                                        <p:cTn id="366" dur="2000"/>
                                        <p:tgtEl>
                                          <p:spTgt spid="21"/>
                                        </p:tgtEl>
                                      </p:cBhvr>
                                    </p:animEffect>
                                    <p:set>
                                      <p:cBhvr>
                                        <p:cTn id="367" dur="1" fill="hold">
                                          <p:stCondLst>
                                            <p:cond delay="1999"/>
                                          </p:stCondLst>
                                        </p:cTn>
                                        <p:tgtEl>
                                          <p:spTgt spid="21"/>
                                        </p:tgtEl>
                                        <p:attrNameLst>
                                          <p:attrName>style.visibility</p:attrName>
                                        </p:attrNameLst>
                                      </p:cBhvr>
                                      <p:to>
                                        <p:strVal val="hidden"/>
                                      </p:to>
                                    </p:set>
                                  </p:childTnLst>
                                </p:cTn>
                              </p:par>
                              <p:par>
                                <p:cTn id="368" presetID="3" presetClass="exit" presetSubtype="10" fill="hold" grpId="2" nodeType="withEffect">
                                  <p:stCondLst>
                                    <p:cond delay="0"/>
                                  </p:stCondLst>
                                  <p:childTnLst>
                                    <p:animEffect transition="out" filter="blinds(horizontal)">
                                      <p:cBhvr>
                                        <p:cTn id="369" dur="2000"/>
                                        <p:tgtEl>
                                          <p:spTgt spid="22"/>
                                        </p:tgtEl>
                                      </p:cBhvr>
                                    </p:animEffect>
                                    <p:set>
                                      <p:cBhvr>
                                        <p:cTn id="370" dur="1" fill="hold">
                                          <p:stCondLst>
                                            <p:cond delay="1999"/>
                                          </p:stCondLst>
                                        </p:cTn>
                                        <p:tgtEl>
                                          <p:spTgt spid="22"/>
                                        </p:tgtEl>
                                        <p:attrNameLst>
                                          <p:attrName>style.visibility</p:attrName>
                                        </p:attrNameLst>
                                      </p:cBhvr>
                                      <p:to>
                                        <p:strVal val="hidden"/>
                                      </p:to>
                                    </p:set>
                                  </p:childTnLst>
                                </p:cTn>
                              </p:par>
                              <p:par>
                                <p:cTn id="371" presetID="3" presetClass="exit" presetSubtype="10" fill="hold" grpId="2" nodeType="withEffect">
                                  <p:stCondLst>
                                    <p:cond delay="0"/>
                                  </p:stCondLst>
                                  <p:childTnLst>
                                    <p:animEffect transition="out" filter="blinds(horizontal)">
                                      <p:cBhvr>
                                        <p:cTn id="372" dur="2000"/>
                                        <p:tgtEl>
                                          <p:spTgt spid="23"/>
                                        </p:tgtEl>
                                      </p:cBhvr>
                                    </p:animEffect>
                                    <p:set>
                                      <p:cBhvr>
                                        <p:cTn id="373" dur="1" fill="hold">
                                          <p:stCondLst>
                                            <p:cond delay="1999"/>
                                          </p:stCondLst>
                                        </p:cTn>
                                        <p:tgtEl>
                                          <p:spTgt spid="23"/>
                                        </p:tgtEl>
                                        <p:attrNameLst>
                                          <p:attrName>style.visibility</p:attrName>
                                        </p:attrNameLst>
                                      </p:cBhvr>
                                      <p:to>
                                        <p:strVal val="hidden"/>
                                      </p:to>
                                    </p:set>
                                  </p:childTnLst>
                                </p:cTn>
                              </p:par>
                              <p:par>
                                <p:cTn id="374" presetID="3" presetClass="exit" presetSubtype="10" fill="hold" grpId="2" nodeType="withEffect">
                                  <p:stCondLst>
                                    <p:cond delay="0"/>
                                  </p:stCondLst>
                                  <p:childTnLst>
                                    <p:animEffect transition="out" filter="blinds(horizontal)">
                                      <p:cBhvr>
                                        <p:cTn id="375" dur="2000"/>
                                        <p:tgtEl>
                                          <p:spTgt spid="24"/>
                                        </p:tgtEl>
                                      </p:cBhvr>
                                    </p:animEffect>
                                    <p:set>
                                      <p:cBhvr>
                                        <p:cTn id="376" dur="1" fill="hold">
                                          <p:stCondLst>
                                            <p:cond delay="1999"/>
                                          </p:stCondLst>
                                        </p:cTn>
                                        <p:tgtEl>
                                          <p:spTgt spid="24"/>
                                        </p:tgtEl>
                                        <p:attrNameLst>
                                          <p:attrName>style.visibility</p:attrName>
                                        </p:attrNameLst>
                                      </p:cBhvr>
                                      <p:to>
                                        <p:strVal val="hidden"/>
                                      </p:to>
                                    </p:set>
                                  </p:childTnLst>
                                </p:cTn>
                              </p:par>
                              <p:par>
                                <p:cTn id="377" presetID="3" presetClass="exit" presetSubtype="10" fill="hold" grpId="2" nodeType="withEffect">
                                  <p:stCondLst>
                                    <p:cond delay="0"/>
                                  </p:stCondLst>
                                  <p:childTnLst>
                                    <p:animEffect transition="out" filter="blinds(horizontal)">
                                      <p:cBhvr>
                                        <p:cTn id="378" dur="2000"/>
                                        <p:tgtEl>
                                          <p:spTgt spid="25"/>
                                        </p:tgtEl>
                                      </p:cBhvr>
                                    </p:animEffect>
                                    <p:set>
                                      <p:cBhvr>
                                        <p:cTn id="379" dur="1" fill="hold">
                                          <p:stCondLst>
                                            <p:cond delay="1999"/>
                                          </p:stCondLst>
                                        </p:cTn>
                                        <p:tgtEl>
                                          <p:spTgt spid="25"/>
                                        </p:tgtEl>
                                        <p:attrNameLst>
                                          <p:attrName>style.visibility</p:attrName>
                                        </p:attrNameLst>
                                      </p:cBhvr>
                                      <p:to>
                                        <p:strVal val="hidden"/>
                                      </p:to>
                                    </p:set>
                                  </p:childTnLst>
                                </p:cTn>
                              </p:par>
                              <p:par>
                                <p:cTn id="380" presetID="3" presetClass="exit" presetSubtype="10" fill="hold" grpId="2" nodeType="withEffect">
                                  <p:stCondLst>
                                    <p:cond delay="0"/>
                                  </p:stCondLst>
                                  <p:childTnLst>
                                    <p:animEffect transition="out" filter="blinds(horizontal)">
                                      <p:cBhvr>
                                        <p:cTn id="381" dur="2000"/>
                                        <p:tgtEl>
                                          <p:spTgt spid="26"/>
                                        </p:tgtEl>
                                      </p:cBhvr>
                                    </p:animEffect>
                                    <p:set>
                                      <p:cBhvr>
                                        <p:cTn id="382" dur="1" fill="hold">
                                          <p:stCondLst>
                                            <p:cond delay="1999"/>
                                          </p:stCondLst>
                                        </p:cTn>
                                        <p:tgtEl>
                                          <p:spTgt spid="26"/>
                                        </p:tgtEl>
                                        <p:attrNameLst>
                                          <p:attrName>style.visibility</p:attrName>
                                        </p:attrNameLst>
                                      </p:cBhvr>
                                      <p:to>
                                        <p:strVal val="hidden"/>
                                      </p:to>
                                    </p:set>
                                  </p:childTnLst>
                                </p:cTn>
                              </p:par>
                              <p:par>
                                <p:cTn id="383" presetID="3" presetClass="exit" presetSubtype="10" fill="hold" grpId="2" nodeType="withEffect">
                                  <p:stCondLst>
                                    <p:cond delay="0"/>
                                  </p:stCondLst>
                                  <p:childTnLst>
                                    <p:animEffect transition="out" filter="blinds(horizontal)">
                                      <p:cBhvr>
                                        <p:cTn id="384" dur="2000"/>
                                        <p:tgtEl>
                                          <p:spTgt spid="27"/>
                                        </p:tgtEl>
                                      </p:cBhvr>
                                    </p:animEffect>
                                    <p:set>
                                      <p:cBhvr>
                                        <p:cTn id="385" dur="1" fill="hold">
                                          <p:stCondLst>
                                            <p:cond delay="1999"/>
                                          </p:stCondLst>
                                        </p:cTn>
                                        <p:tgtEl>
                                          <p:spTgt spid="27"/>
                                        </p:tgtEl>
                                        <p:attrNameLst>
                                          <p:attrName>style.visibility</p:attrName>
                                        </p:attrNameLst>
                                      </p:cBhvr>
                                      <p:to>
                                        <p:strVal val="hidden"/>
                                      </p:to>
                                    </p:set>
                                  </p:childTnLst>
                                </p:cTn>
                              </p:par>
                              <p:par>
                                <p:cTn id="386" presetID="3" presetClass="exit" presetSubtype="10" fill="hold" grpId="2" nodeType="withEffect">
                                  <p:stCondLst>
                                    <p:cond delay="0"/>
                                  </p:stCondLst>
                                  <p:childTnLst>
                                    <p:animEffect transition="out" filter="blinds(horizontal)">
                                      <p:cBhvr>
                                        <p:cTn id="387" dur="2000"/>
                                        <p:tgtEl>
                                          <p:spTgt spid="28"/>
                                        </p:tgtEl>
                                      </p:cBhvr>
                                    </p:animEffect>
                                    <p:set>
                                      <p:cBhvr>
                                        <p:cTn id="388" dur="1" fill="hold">
                                          <p:stCondLst>
                                            <p:cond delay="1999"/>
                                          </p:stCondLst>
                                        </p:cTn>
                                        <p:tgtEl>
                                          <p:spTgt spid="28"/>
                                        </p:tgtEl>
                                        <p:attrNameLst>
                                          <p:attrName>style.visibility</p:attrName>
                                        </p:attrNameLst>
                                      </p:cBhvr>
                                      <p:to>
                                        <p:strVal val="hidden"/>
                                      </p:to>
                                    </p:set>
                                  </p:childTnLst>
                                </p:cTn>
                              </p:par>
                              <p:par>
                                <p:cTn id="389" presetID="3" presetClass="exit" presetSubtype="10" fill="hold" grpId="2" nodeType="withEffect">
                                  <p:stCondLst>
                                    <p:cond delay="0"/>
                                  </p:stCondLst>
                                  <p:childTnLst>
                                    <p:animEffect transition="out" filter="blinds(horizontal)">
                                      <p:cBhvr>
                                        <p:cTn id="390" dur="2000"/>
                                        <p:tgtEl>
                                          <p:spTgt spid="29"/>
                                        </p:tgtEl>
                                      </p:cBhvr>
                                    </p:animEffect>
                                    <p:set>
                                      <p:cBhvr>
                                        <p:cTn id="391" dur="1" fill="hold">
                                          <p:stCondLst>
                                            <p:cond delay="1999"/>
                                          </p:stCondLst>
                                        </p:cTn>
                                        <p:tgtEl>
                                          <p:spTgt spid="29"/>
                                        </p:tgtEl>
                                        <p:attrNameLst>
                                          <p:attrName>style.visibility</p:attrName>
                                        </p:attrNameLst>
                                      </p:cBhvr>
                                      <p:to>
                                        <p:strVal val="hidden"/>
                                      </p:to>
                                    </p:set>
                                  </p:childTnLst>
                                </p:cTn>
                              </p:par>
                              <p:par>
                                <p:cTn id="392" presetID="3" presetClass="exit" presetSubtype="10" fill="hold" grpId="2" nodeType="withEffect">
                                  <p:stCondLst>
                                    <p:cond delay="0"/>
                                  </p:stCondLst>
                                  <p:childTnLst>
                                    <p:animEffect transition="out" filter="blinds(horizontal)">
                                      <p:cBhvr>
                                        <p:cTn id="393" dur="2000"/>
                                        <p:tgtEl>
                                          <p:spTgt spid="30"/>
                                        </p:tgtEl>
                                      </p:cBhvr>
                                    </p:animEffect>
                                    <p:set>
                                      <p:cBhvr>
                                        <p:cTn id="394" dur="1" fill="hold">
                                          <p:stCondLst>
                                            <p:cond delay="1999"/>
                                          </p:stCondLst>
                                        </p:cTn>
                                        <p:tgtEl>
                                          <p:spTgt spid="30"/>
                                        </p:tgtEl>
                                        <p:attrNameLst>
                                          <p:attrName>style.visibility</p:attrName>
                                        </p:attrNameLst>
                                      </p:cBhvr>
                                      <p:to>
                                        <p:strVal val="hidden"/>
                                      </p:to>
                                    </p:set>
                                  </p:childTnLst>
                                </p:cTn>
                              </p:par>
                              <p:par>
                                <p:cTn id="395" presetID="3" presetClass="exit" presetSubtype="10" fill="hold" grpId="2" nodeType="withEffect">
                                  <p:stCondLst>
                                    <p:cond delay="0"/>
                                  </p:stCondLst>
                                  <p:childTnLst>
                                    <p:animEffect transition="out" filter="blinds(horizontal)">
                                      <p:cBhvr>
                                        <p:cTn id="396" dur="2000"/>
                                        <p:tgtEl>
                                          <p:spTgt spid="31"/>
                                        </p:tgtEl>
                                      </p:cBhvr>
                                    </p:animEffect>
                                    <p:set>
                                      <p:cBhvr>
                                        <p:cTn id="397" dur="1" fill="hold">
                                          <p:stCondLst>
                                            <p:cond delay="1999"/>
                                          </p:stCondLst>
                                        </p:cTn>
                                        <p:tgtEl>
                                          <p:spTgt spid="31"/>
                                        </p:tgtEl>
                                        <p:attrNameLst>
                                          <p:attrName>style.visibility</p:attrName>
                                        </p:attrNameLst>
                                      </p:cBhvr>
                                      <p:to>
                                        <p:strVal val="hidden"/>
                                      </p:to>
                                    </p:set>
                                  </p:childTnLst>
                                </p:cTn>
                              </p:par>
                              <p:par>
                                <p:cTn id="398" presetID="3" presetClass="exit" presetSubtype="10" fill="hold" grpId="2" nodeType="withEffect">
                                  <p:stCondLst>
                                    <p:cond delay="0"/>
                                  </p:stCondLst>
                                  <p:childTnLst>
                                    <p:animEffect transition="out" filter="blinds(horizontal)">
                                      <p:cBhvr>
                                        <p:cTn id="399" dur="2000"/>
                                        <p:tgtEl>
                                          <p:spTgt spid="32"/>
                                        </p:tgtEl>
                                      </p:cBhvr>
                                    </p:animEffect>
                                    <p:set>
                                      <p:cBhvr>
                                        <p:cTn id="400" dur="1" fill="hold">
                                          <p:stCondLst>
                                            <p:cond delay="1999"/>
                                          </p:stCondLst>
                                        </p:cTn>
                                        <p:tgtEl>
                                          <p:spTgt spid="32"/>
                                        </p:tgtEl>
                                        <p:attrNameLst>
                                          <p:attrName>style.visibility</p:attrName>
                                        </p:attrNameLst>
                                      </p:cBhvr>
                                      <p:to>
                                        <p:strVal val="hidden"/>
                                      </p:to>
                                    </p:set>
                                  </p:childTnLst>
                                </p:cTn>
                              </p:par>
                              <p:par>
                                <p:cTn id="401" presetID="3" presetClass="exit" presetSubtype="10" fill="hold" grpId="2" nodeType="withEffect">
                                  <p:stCondLst>
                                    <p:cond delay="0"/>
                                  </p:stCondLst>
                                  <p:childTnLst>
                                    <p:animEffect transition="out" filter="blinds(horizontal)">
                                      <p:cBhvr>
                                        <p:cTn id="402" dur="2000"/>
                                        <p:tgtEl>
                                          <p:spTgt spid="33"/>
                                        </p:tgtEl>
                                      </p:cBhvr>
                                    </p:animEffect>
                                    <p:set>
                                      <p:cBhvr>
                                        <p:cTn id="403" dur="1" fill="hold">
                                          <p:stCondLst>
                                            <p:cond delay="1999"/>
                                          </p:stCondLst>
                                        </p:cTn>
                                        <p:tgtEl>
                                          <p:spTgt spid="33"/>
                                        </p:tgtEl>
                                        <p:attrNameLst>
                                          <p:attrName>style.visibility</p:attrName>
                                        </p:attrNameLst>
                                      </p:cBhvr>
                                      <p:to>
                                        <p:strVal val="hidden"/>
                                      </p:to>
                                    </p:set>
                                  </p:childTnLst>
                                </p:cTn>
                              </p:par>
                              <p:par>
                                <p:cTn id="404" presetID="3" presetClass="exit" presetSubtype="10" fill="hold" grpId="2" nodeType="withEffect">
                                  <p:stCondLst>
                                    <p:cond delay="0"/>
                                  </p:stCondLst>
                                  <p:childTnLst>
                                    <p:animEffect transition="out" filter="blinds(horizontal)">
                                      <p:cBhvr>
                                        <p:cTn id="405" dur="2000"/>
                                        <p:tgtEl>
                                          <p:spTgt spid="34"/>
                                        </p:tgtEl>
                                      </p:cBhvr>
                                    </p:animEffect>
                                    <p:set>
                                      <p:cBhvr>
                                        <p:cTn id="406" dur="1" fill="hold">
                                          <p:stCondLst>
                                            <p:cond delay="1999"/>
                                          </p:stCondLst>
                                        </p:cTn>
                                        <p:tgtEl>
                                          <p:spTgt spid="34"/>
                                        </p:tgtEl>
                                        <p:attrNameLst>
                                          <p:attrName>style.visibility</p:attrName>
                                        </p:attrNameLst>
                                      </p:cBhvr>
                                      <p:to>
                                        <p:strVal val="hidden"/>
                                      </p:to>
                                    </p:set>
                                  </p:childTnLst>
                                </p:cTn>
                              </p:par>
                              <p:par>
                                <p:cTn id="407" presetID="3" presetClass="exit" presetSubtype="10" fill="hold" grpId="2" nodeType="withEffect">
                                  <p:stCondLst>
                                    <p:cond delay="0"/>
                                  </p:stCondLst>
                                  <p:childTnLst>
                                    <p:animEffect transition="out" filter="blinds(horizontal)">
                                      <p:cBhvr>
                                        <p:cTn id="408" dur="2000"/>
                                        <p:tgtEl>
                                          <p:spTgt spid="35"/>
                                        </p:tgtEl>
                                      </p:cBhvr>
                                    </p:animEffect>
                                    <p:set>
                                      <p:cBhvr>
                                        <p:cTn id="409" dur="1" fill="hold">
                                          <p:stCondLst>
                                            <p:cond delay="1999"/>
                                          </p:stCondLst>
                                        </p:cTn>
                                        <p:tgtEl>
                                          <p:spTgt spid="35"/>
                                        </p:tgtEl>
                                        <p:attrNameLst>
                                          <p:attrName>style.visibility</p:attrName>
                                        </p:attrNameLst>
                                      </p:cBhvr>
                                      <p:to>
                                        <p:strVal val="hidden"/>
                                      </p:to>
                                    </p:set>
                                  </p:childTnLst>
                                </p:cTn>
                              </p:par>
                              <p:par>
                                <p:cTn id="410" presetID="3" presetClass="exit" presetSubtype="10" fill="hold" grpId="2" nodeType="withEffect">
                                  <p:stCondLst>
                                    <p:cond delay="0"/>
                                  </p:stCondLst>
                                  <p:childTnLst>
                                    <p:animEffect transition="out" filter="blinds(horizontal)">
                                      <p:cBhvr>
                                        <p:cTn id="411" dur="2000"/>
                                        <p:tgtEl>
                                          <p:spTgt spid="36"/>
                                        </p:tgtEl>
                                      </p:cBhvr>
                                    </p:animEffect>
                                    <p:set>
                                      <p:cBhvr>
                                        <p:cTn id="412" dur="1" fill="hold">
                                          <p:stCondLst>
                                            <p:cond delay="1999"/>
                                          </p:stCondLst>
                                        </p:cTn>
                                        <p:tgtEl>
                                          <p:spTgt spid="36"/>
                                        </p:tgtEl>
                                        <p:attrNameLst>
                                          <p:attrName>style.visibility</p:attrName>
                                        </p:attrNameLst>
                                      </p:cBhvr>
                                      <p:to>
                                        <p:strVal val="hidden"/>
                                      </p:to>
                                    </p:set>
                                  </p:childTnLst>
                                </p:cTn>
                              </p:par>
                              <p:par>
                                <p:cTn id="413" presetID="2" presetClass="exit" presetSubtype="9" fill="hold" grpId="3" nodeType="withEffect">
                                  <p:stCondLst>
                                    <p:cond delay="0"/>
                                  </p:stCondLst>
                                  <p:childTnLst>
                                    <p:anim calcmode="lin" valueType="num">
                                      <p:cBhvr additive="base">
                                        <p:cTn id="414" dur="2000"/>
                                        <p:tgtEl>
                                          <p:spTgt spid="3"/>
                                        </p:tgtEl>
                                        <p:attrNameLst>
                                          <p:attrName>ppt_x</p:attrName>
                                        </p:attrNameLst>
                                      </p:cBhvr>
                                      <p:tavLst>
                                        <p:tav tm="0">
                                          <p:val>
                                            <p:strVal val="ppt_x"/>
                                          </p:val>
                                        </p:tav>
                                        <p:tav tm="100000">
                                          <p:val>
                                            <p:strVal val="0-ppt_w/2"/>
                                          </p:val>
                                        </p:tav>
                                      </p:tavLst>
                                    </p:anim>
                                    <p:anim calcmode="lin" valueType="num">
                                      <p:cBhvr additive="base">
                                        <p:cTn id="415" dur="2000"/>
                                        <p:tgtEl>
                                          <p:spTgt spid="3"/>
                                        </p:tgtEl>
                                        <p:attrNameLst>
                                          <p:attrName>ppt_y</p:attrName>
                                        </p:attrNameLst>
                                      </p:cBhvr>
                                      <p:tavLst>
                                        <p:tav tm="0">
                                          <p:val>
                                            <p:strVal val="ppt_y"/>
                                          </p:val>
                                        </p:tav>
                                        <p:tav tm="100000">
                                          <p:val>
                                            <p:strVal val="0-ppt_h/2"/>
                                          </p:val>
                                        </p:tav>
                                      </p:tavLst>
                                    </p:anim>
                                    <p:set>
                                      <p:cBhvr>
                                        <p:cTn id="416" dur="1" fill="hold">
                                          <p:stCondLst>
                                            <p:cond delay="1999"/>
                                          </p:stCondLst>
                                        </p:cTn>
                                        <p:tgtEl>
                                          <p:spTgt spid="3"/>
                                        </p:tgtEl>
                                        <p:attrNameLst>
                                          <p:attrName>style.visibility</p:attrName>
                                        </p:attrNameLst>
                                      </p:cBhvr>
                                      <p:to>
                                        <p:strVal val="hidden"/>
                                      </p:to>
                                    </p:set>
                                  </p:childTnLst>
                                </p:cTn>
                              </p:par>
                              <p:par>
                                <p:cTn id="417" presetID="2" presetClass="exit" presetSubtype="9" fill="hold" grpId="3" nodeType="withEffect">
                                  <p:stCondLst>
                                    <p:cond delay="0"/>
                                  </p:stCondLst>
                                  <p:childTnLst>
                                    <p:anim calcmode="lin" valueType="num">
                                      <p:cBhvr additive="base">
                                        <p:cTn id="418" dur="2000"/>
                                        <p:tgtEl>
                                          <p:spTgt spid="4"/>
                                        </p:tgtEl>
                                        <p:attrNameLst>
                                          <p:attrName>ppt_x</p:attrName>
                                        </p:attrNameLst>
                                      </p:cBhvr>
                                      <p:tavLst>
                                        <p:tav tm="0">
                                          <p:val>
                                            <p:strVal val="ppt_x"/>
                                          </p:val>
                                        </p:tav>
                                        <p:tav tm="100000">
                                          <p:val>
                                            <p:strVal val="0-ppt_w/2"/>
                                          </p:val>
                                        </p:tav>
                                      </p:tavLst>
                                    </p:anim>
                                    <p:anim calcmode="lin" valueType="num">
                                      <p:cBhvr additive="base">
                                        <p:cTn id="419" dur="2000"/>
                                        <p:tgtEl>
                                          <p:spTgt spid="4"/>
                                        </p:tgtEl>
                                        <p:attrNameLst>
                                          <p:attrName>ppt_y</p:attrName>
                                        </p:attrNameLst>
                                      </p:cBhvr>
                                      <p:tavLst>
                                        <p:tav tm="0">
                                          <p:val>
                                            <p:strVal val="ppt_y"/>
                                          </p:val>
                                        </p:tav>
                                        <p:tav tm="100000">
                                          <p:val>
                                            <p:strVal val="0-ppt_h/2"/>
                                          </p:val>
                                        </p:tav>
                                      </p:tavLst>
                                    </p:anim>
                                    <p:set>
                                      <p:cBhvr>
                                        <p:cTn id="420" dur="1" fill="hold">
                                          <p:stCondLst>
                                            <p:cond delay="1999"/>
                                          </p:stCondLst>
                                        </p:cTn>
                                        <p:tgtEl>
                                          <p:spTgt spid="4"/>
                                        </p:tgtEl>
                                        <p:attrNameLst>
                                          <p:attrName>style.visibility</p:attrName>
                                        </p:attrNameLst>
                                      </p:cBhvr>
                                      <p:to>
                                        <p:strVal val="hidden"/>
                                      </p:to>
                                    </p:set>
                                  </p:childTnLst>
                                </p:cTn>
                              </p:par>
                              <p:par>
                                <p:cTn id="421" presetID="2" presetClass="exit" presetSubtype="9" fill="hold" grpId="3" nodeType="withEffect">
                                  <p:stCondLst>
                                    <p:cond delay="0"/>
                                  </p:stCondLst>
                                  <p:childTnLst>
                                    <p:anim calcmode="lin" valueType="num">
                                      <p:cBhvr additive="base">
                                        <p:cTn id="422" dur="2000"/>
                                        <p:tgtEl>
                                          <p:spTgt spid="5"/>
                                        </p:tgtEl>
                                        <p:attrNameLst>
                                          <p:attrName>ppt_x</p:attrName>
                                        </p:attrNameLst>
                                      </p:cBhvr>
                                      <p:tavLst>
                                        <p:tav tm="0">
                                          <p:val>
                                            <p:strVal val="ppt_x"/>
                                          </p:val>
                                        </p:tav>
                                        <p:tav tm="100000">
                                          <p:val>
                                            <p:strVal val="0-ppt_w/2"/>
                                          </p:val>
                                        </p:tav>
                                      </p:tavLst>
                                    </p:anim>
                                    <p:anim calcmode="lin" valueType="num">
                                      <p:cBhvr additive="base">
                                        <p:cTn id="423" dur="2000"/>
                                        <p:tgtEl>
                                          <p:spTgt spid="5"/>
                                        </p:tgtEl>
                                        <p:attrNameLst>
                                          <p:attrName>ppt_y</p:attrName>
                                        </p:attrNameLst>
                                      </p:cBhvr>
                                      <p:tavLst>
                                        <p:tav tm="0">
                                          <p:val>
                                            <p:strVal val="ppt_y"/>
                                          </p:val>
                                        </p:tav>
                                        <p:tav tm="100000">
                                          <p:val>
                                            <p:strVal val="0-ppt_h/2"/>
                                          </p:val>
                                        </p:tav>
                                      </p:tavLst>
                                    </p:anim>
                                    <p:set>
                                      <p:cBhvr>
                                        <p:cTn id="424" dur="1" fill="hold">
                                          <p:stCondLst>
                                            <p:cond delay="1999"/>
                                          </p:stCondLst>
                                        </p:cTn>
                                        <p:tgtEl>
                                          <p:spTgt spid="5"/>
                                        </p:tgtEl>
                                        <p:attrNameLst>
                                          <p:attrName>style.visibility</p:attrName>
                                        </p:attrNameLst>
                                      </p:cBhvr>
                                      <p:to>
                                        <p:strVal val="hidden"/>
                                      </p:to>
                                    </p:set>
                                  </p:childTnLst>
                                </p:cTn>
                              </p:par>
                              <p:par>
                                <p:cTn id="425" presetID="2" presetClass="exit" presetSubtype="9" fill="hold" grpId="3" nodeType="withEffect">
                                  <p:stCondLst>
                                    <p:cond delay="0"/>
                                  </p:stCondLst>
                                  <p:childTnLst>
                                    <p:anim calcmode="lin" valueType="num">
                                      <p:cBhvr additive="base">
                                        <p:cTn id="426" dur="2000"/>
                                        <p:tgtEl>
                                          <p:spTgt spid="6"/>
                                        </p:tgtEl>
                                        <p:attrNameLst>
                                          <p:attrName>ppt_x</p:attrName>
                                        </p:attrNameLst>
                                      </p:cBhvr>
                                      <p:tavLst>
                                        <p:tav tm="0">
                                          <p:val>
                                            <p:strVal val="ppt_x"/>
                                          </p:val>
                                        </p:tav>
                                        <p:tav tm="100000">
                                          <p:val>
                                            <p:strVal val="0-ppt_w/2"/>
                                          </p:val>
                                        </p:tav>
                                      </p:tavLst>
                                    </p:anim>
                                    <p:anim calcmode="lin" valueType="num">
                                      <p:cBhvr additive="base">
                                        <p:cTn id="427" dur="2000"/>
                                        <p:tgtEl>
                                          <p:spTgt spid="6"/>
                                        </p:tgtEl>
                                        <p:attrNameLst>
                                          <p:attrName>ppt_y</p:attrName>
                                        </p:attrNameLst>
                                      </p:cBhvr>
                                      <p:tavLst>
                                        <p:tav tm="0">
                                          <p:val>
                                            <p:strVal val="ppt_y"/>
                                          </p:val>
                                        </p:tav>
                                        <p:tav tm="100000">
                                          <p:val>
                                            <p:strVal val="0-ppt_h/2"/>
                                          </p:val>
                                        </p:tav>
                                      </p:tavLst>
                                    </p:anim>
                                    <p:set>
                                      <p:cBhvr>
                                        <p:cTn id="428" dur="1" fill="hold">
                                          <p:stCondLst>
                                            <p:cond delay="1999"/>
                                          </p:stCondLst>
                                        </p:cTn>
                                        <p:tgtEl>
                                          <p:spTgt spid="6"/>
                                        </p:tgtEl>
                                        <p:attrNameLst>
                                          <p:attrName>style.visibility</p:attrName>
                                        </p:attrNameLst>
                                      </p:cBhvr>
                                      <p:to>
                                        <p:strVal val="hidden"/>
                                      </p:to>
                                    </p:set>
                                  </p:childTnLst>
                                </p:cTn>
                              </p:par>
                              <p:par>
                                <p:cTn id="429" presetID="2" presetClass="exit" presetSubtype="9" fill="hold" grpId="3" nodeType="withEffect">
                                  <p:stCondLst>
                                    <p:cond delay="0"/>
                                  </p:stCondLst>
                                  <p:childTnLst>
                                    <p:anim calcmode="lin" valueType="num">
                                      <p:cBhvr additive="base">
                                        <p:cTn id="430" dur="2000"/>
                                        <p:tgtEl>
                                          <p:spTgt spid="7"/>
                                        </p:tgtEl>
                                        <p:attrNameLst>
                                          <p:attrName>ppt_x</p:attrName>
                                        </p:attrNameLst>
                                      </p:cBhvr>
                                      <p:tavLst>
                                        <p:tav tm="0">
                                          <p:val>
                                            <p:strVal val="ppt_x"/>
                                          </p:val>
                                        </p:tav>
                                        <p:tav tm="100000">
                                          <p:val>
                                            <p:strVal val="0-ppt_w/2"/>
                                          </p:val>
                                        </p:tav>
                                      </p:tavLst>
                                    </p:anim>
                                    <p:anim calcmode="lin" valueType="num">
                                      <p:cBhvr additive="base">
                                        <p:cTn id="431" dur="2000"/>
                                        <p:tgtEl>
                                          <p:spTgt spid="7"/>
                                        </p:tgtEl>
                                        <p:attrNameLst>
                                          <p:attrName>ppt_y</p:attrName>
                                        </p:attrNameLst>
                                      </p:cBhvr>
                                      <p:tavLst>
                                        <p:tav tm="0">
                                          <p:val>
                                            <p:strVal val="ppt_y"/>
                                          </p:val>
                                        </p:tav>
                                        <p:tav tm="100000">
                                          <p:val>
                                            <p:strVal val="0-ppt_h/2"/>
                                          </p:val>
                                        </p:tav>
                                      </p:tavLst>
                                    </p:anim>
                                    <p:set>
                                      <p:cBhvr>
                                        <p:cTn id="432" dur="1" fill="hold">
                                          <p:stCondLst>
                                            <p:cond delay="1999"/>
                                          </p:stCondLst>
                                        </p:cTn>
                                        <p:tgtEl>
                                          <p:spTgt spid="7"/>
                                        </p:tgtEl>
                                        <p:attrNameLst>
                                          <p:attrName>style.visibility</p:attrName>
                                        </p:attrNameLst>
                                      </p:cBhvr>
                                      <p:to>
                                        <p:strVal val="hidden"/>
                                      </p:to>
                                    </p:set>
                                  </p:childTnLst>
                                </p:cTn>
                              </p:par>
                              <p:par>
                                <p:cTn id="433" presetID="2" presetClass="exit" presetSubtype="9" fill="hold" grpId="3" nodeType="withEffect">
                                  <p:stCondLst>
                                    <p:cond delay="0"/>
                                  </p:stCondLst>
                                  <p:childTnLst>
                                    <p:anim calcmode="lin" valueType="num">
                                      <p:cBhvr additive="base">
                                        <p:cTn id="434" dur="2000"/>
                                        <p:tgtEl>
                                          <p:spTgt spid="8"/>
                                        </p:tgtEl>
                                        <p:attrNameLst>
                                          <p:attrName>ppt_x</p:attrName>
                                        </p:attrNameLst>
                                      </p:cBhvr>
                                      <p:tavLst>
                                        <p:tav tm="0">
                                          <p:val>
                                            <p:strVal val="ppt_x"/>
                                          </p:val>
                                        </p:tav>
                                        <p:tav tm="100000">
                                          <p:val>
                                            <p:strVal val="0-ppt_w/2"/>
                                          </p:val>
                                        </p:tav>
                                      </p:tavLst>
                                    </p:anim>
                                    <p:anim calcmode="lin" valueType="num">
                                      <p:cBhvr additive="base">
                                        <p:cTn id="435" dur="2000"/>
                                        <p:tgtEl>
                                          <p:spTgt spid="8"/>
                                        </p:tgtEl>
                                        <p:attrNameLst>
                                          <p:attrName>ppt_y</p:attrName>
                                        </p:attrNameLst>
                                      </p:cBhvr>
                                      <p:tavLst>
                                        <p:tav tm="0">
                                          <p:val>
                                            <p:strVal val="ppt_y"/>
                                          </p:val>
                                        </p:tav>
                                        <p:tav tm="100000">
                                          <p:val>
                                            <p:strVal val="0-ppt_h/2"/>
                                          </p:val>
                                        </p:tav>
                                      </p:tavLst>
                                    </p:anim>
                                    <p:set>
                                      <p:cBhvr>
                                        <p:cTn id="436" dur="1" fill="hold">
                                          <p:stCondLst>
                                            <p:cond delay="1999"/>
                                          </p:stCondLst>
                                        </p:cTn>
                                        <p:tgtEl>
                                          <p:spTgt spid="8"/>
                                        </p:tgtEl>
                                        <p:attrNameLst>
                                          <p:attrName>style.visibility</p:attrName>
                                        </p:attrNameLst>
                                      </p:cBhvr>
                                      <p:to>
                                        <p:strVal val="hidden"/>
                                      </p:to>
                                    </p:set>
                                  </p:childTnLst>
                                </p:cTn>
                              </p:par>
                              <p:par>
                                <p:cTn id="437" presetID="2" presetClass="exit" presetSubtype="9" fill="hold" grpId="3" nodeType="withEffect">
                                  <p:stCondLst>
                                    <p:cond delay="0"/>
                                  </p:stCondLst>
                                  <p:childTnLst>
                                    <p:anim calcmode="lin" valueType="num">
                                      <p:cBhvr additive="base">
                                        <p:cTn id="438" dur="2000"/>
                                        <p:tgtEl>
                                          <p:spTgt spid="9"/>
                                        </p:tgtEl>
                                        <p:attrNameLst>
                                          <p:attrName>ppt_x</p:attrName>
                                        </p:attrNameLst>
                                      </p:cBhvr>
                                      <p:tavLst>
                                        <p:tav tm="0">
                                          <p:val>
                                            <p:strVal val="ppt_x"/>
                                          </p:val>
                                        </p:tav>
                                        <p:tav tm="100000">
                                          <p:val>
                                            <p:strVal val="0-ppt_w/2"/>
                                          </p:val>
                                        </p:tav>
                                      </p:tavLst>
                                    </p:anim>
                                    <p:anim calcmode="lin" valueType="num">
                                      <p:cBhvr additive="base">
                                        <p:cTn id="439" dur="2000"/>
                                        <p:tgtEl>
                                          <p:spTgt spid="9"/>
                                        </p:tgtEl>
                                        <p:attrNameLst>
                                          <p:attrName>ppt_y</p:attrName>
                                        </p:attrNameLst>
                                      </p:cBhvr>
                                      <p:tavLst>
                                        <p:tav tm="0">
                                          <p:val>
                                            <p:strVal val="ppt_y"/>
                                          </p:val>
                                        </p:tav>
                                        <p:tav tm="100000">
                                          <p:val>
                                            <p:strVal val="0-ppt_h/2"/>
                                          </p:val>
                                        </p:tav>
                                      </p:tavLst>
                                    </p:anim>
                                    <p:set>
                                      <p:cBhvr>
                                        <p:cTn id="440" dur="1" fill="hold">
                                          <p:stCondLst>
                                            <p:cond delay="1999"/>
                                          </p:stCondLst>
                                        </p:cTn>
                                        <p:tgtEl>
                                          <p:spTgt spid="9"/>
                                        </p:tgtEl>
                                        <p:attrNameLst>
                                          <p:attrName>style.visibility</p:attrName>
                                        </p:attrNameLst>
                                      </p:cBhvr>
                                      <p:to>
                                        <p:strVal val="hidden"/>
                                      </p:to>
                                    </p:set>
                                  </p:childTnLst>
                                </p:cTn>
                              </p:par>
                              <p:par>
                                <p:cTn id="441" presetID="2" presetClass="exit" presetSubtype="9" fill="hold" grpId="3" nodeType="withEffect">
                                  <p:stCondLst>
                                    <p:cond delay="0"/>
                                  </p:stCondLst>
                                  <p:childTnLst>
                                    <p:anim calcmode="lin" valueType="num">
                                      <p:cBhvr additive="base">
                                        <p:cTn id="442" dur="2000"/>
                                        <p:tgtEl>
                                          <p:spTgt spid="10"/>
                                        </p:tgtEl>
                                        <p:attrNameLst>
                                          <p:attrName>ppt_x</p:attrName>
                                        </p:attrNameLst>
                                      </p:cBhvr>
                                      <p:tavLst>
                                        <p:tav tm="0">
                                          <p:val>
                                            <p:strVal val="ppt_x"/>
                                          </p:val>
                                        </p:tav>
                                        <p:tav tm="100000">
                                          <p:val>
                                            <p:strVal val="0-ppt_w/2"/>
                                          </p:val>
                                        </p:tav>
                                      </p:tavLst>
                                    </p:anim>
                                    <p:anim calcmode="lin" valueType="num">
                                      <p:cBhvr additive="base">
                                        <p:cTn id="443" dur="2000"/>
                                        <p:tgtEl>
                                          <p:spTgt spid="10"/>
                                        </p:tgtEl>
                                        <p:attrNameLst>
                                          <p:attrName>ppt_y</p:attrName>
                                        </p:attrNameLst>
                                      </p:cBhvr>
                                      <p:tavLst>
                                        <p:tav tm="0">
                                          <p:val>
                                            <p:strVal val="ppt_y"/>
                                          </p:val>
                                        </p:tav>
                                        <p:tav tm="100000">
                                          <p:val>
                                            <p:strVal val="0-ppt_h/2"/>
                                          </p:val>
                                        </p:tav>
                                      </p:tavLst>
                                    </p:anim>
                                    <p:set>
                                      <p:cBhvr>
                                        <p:cTn id="444" dur="1" fill="hold">
                                          <p:stCondLst>
                                            <p:cond delay="1999"/>
                                          </p:stCondLst>
                                        </p:cTn>
                                        <p:tgtEl>
                                          <p:spTgt spid="10"/>
                                        </p:tgtEl>
                                        <p:attrNameLst>
                                          <p:attrName>style.visibility</p:attrName>
                                        </p:attrNameLst>
                                      </p:cBhvr>
                                      <p:to>
                                        <p:strVal val="hidden"/>
                                      </p:to>
                                    </p:set>
                                  </p:childTnLst>
                                </p:cTn>
                              </p:par>
                              <p:par>
                                <p:cTn id="445" presetID="2" presetClass="exit" presetSubtype="9" fill="hold" grpId="3" nodeType="withEffect">
                                  <p:stCondLst>
                                    <p:cond delay="0"/>
                                  </p:stCondLst>
                                  <p:childTnLst>
                                    <p:anim calcmode="lin" valueType="num">
                                      <p:cBhvr additive="base">
                                        <p:cTn id="446" dur="2000"/>
                                        <p:tgtEl>
                                          <p:spTgt spid="11"/>
                                        </p:tgtEl>
                                        <p:attrNameLst>
                                          <p:attrName>ppt_x</p:attrName>
                                        </p:attrNameLst>
                                      </p:cBhvr>
                                      <p:tavLst>
                                        <p:tav tm="0">
                                          <p:val>
                                            <p:strVal val="ppt_x"/>
                                          </p:val>
                                        </p:tav>
                                        <p:tav tm="100000">
                                          <p:val>
                                            <p:strVal val="0-ppt_w/2"/>
                                          </p:val>
                                        </p:tav>
                                      </p:tavLst>
                                    </p:anim>
                                    <p:anim calcmode="lin" valueType="num">
                                      <p:cBhvr additive="base">
                                        <p:cTn id="447" dur="2000"/>
                                        <p:tgtEl>
                                          <p:spTgt spid="11"/>
                                        </p:tgtEl>
                                        <p:attrNameLst>
                                          <p:attrName>ppt_y</p:attrName>
                                        </p:attrNameLst>
                                      </p:cBhvr>
                                      <p:tavLst>
                                        <p:tav tm="0">
                                          <p:val>
                                            <p:strVal val="ppt_y"/>
                                          </p:val>
                                        </p:tav>
                                        <p:tav tm="100000">
                                          <p:val>
                                            <p:strVal val="0-ppt_h/2"/>
                                          </p:val>
                                        </p:tav>
                                      </p:tavLst>
                                    </p:anim>
                                    <p:set>
                                      <p:cBhvr>
                                        <p:cTn id="448" dur="1" fill="hold">
                                          <p:stCondLst>
                                            <p:cond delay="1999"/>
                                          </p:stCondLst>
                                        </p:cTn>
                                        <p:tgtEl>
                                          <p:spTgt spid="11"/>
                                        </p:tgtEl>
                                        <p:attrNameLst>
                                          <p:attrName>style.visibility</p:attrName>
                                        </p:attrNameLst>
                                      </p:cBhvr>
                                      <p:to>
                                        <p:strVal val="hidden"/>
                                      </p:to>
                                    </p:set>
                                  </p:childTnLst>
                                </p:cTn>
                              </p:par>
                              <p:par>
                                <p:cTn id="449" presetID="2" presetClass="exit" presetSubtype="9" fill="hold" grpId="3" nodeType="withEffect">
                                  <p:stCondLst>
                                    <p:cond delay="0"/>
                                  </p:stCondLst>
                                  <p:childTnLst>
                                    <p:anim calcmode="lin" valueType="num">
                                      <p:cBhvr additive="base">
                                        <p:cTn id="450" dur="2000"/>
                                        <p:tgtEl>
                                          <p:spTgt spid="12"/>
                                        </p:tgtEl>
                                        <p:attrNameLst>
                                          <p:attrName>ppt_x</p:attrName>
                                        </p:attrNameLst>
                                      </p:cBhvr>
                                      <p:tavLst>
                                        <p:tav tm="0">
                                          <p:val>
                                            <p:strVal val="ppt_x"/>
                                          </p:val>
                                        </p:tav>
                                        <p:tav tm="100000">
                                          <p:val>
                                            <p:strVal val="0-ppt_w/2"/>
                                          </p:val>
                                        </p:tav>
                                      </p:tavLst>
                                    </p:anim>
                                    <p:anim calcmode="lin" valueType="num">
                                      <p:cBhvr additive="base">
                                        <p:cTn id="451" dur="2000"/>
                                        <p:tgtEl>
                                          <p:spTgt spid="12"/>
                                        </p:tgtEl>
                                        <p:attrNameLst>
                                          <p:attrName>ppt_y</p:attrName>
                                        </p:attrNameLst>
                                      </p:cBhvr>
                                      <p:tavLst>
                                        <p:tav tm="0">
                                          <p:val>
                                            <p:strVal val="ppt_y"/>
                                          </p:val>
                                        </p:tav>
                                        <p:tav tm="100000">
                                          <p:val>
                                            <p:strVal val="0-ppt_h/2"/>
                                          </p:val>
                                        </p:tav>
                                      </p:tavLst>
                                    </p:anim>
                                    <p:set>
                                      <p:cBhvr>
                                        <p:cTn id="452" dur="1" fill="hold">
                                          <p:stCondLst>
                                            <p:cond delay="1999"/>
                                          </p:stCondLst>
                                        </p:cTn>
                                        <p:tgtEl>
                                          <p:spTgt spid="12"/>
                                        </p:tgtEl>
                                        <p:attrNameLst>
                                          <p:attrName>style.visibility</p:attrName>
                                        </p:attrNameLst>
                                      </p:cBhvr>
                                      <p:to>
                                        <p:strVal val="hidden"/>
                                      </p:to>
                                    </p:set>
                                  </p:childTnLst>
                                </p:cTn>
                              </p:par>
                              <p:par>
                                <p:cTn id="453" presetID="2" presetClass="exit" presetSubtype="9" fill="hold" grpId="3" nodeType="withEffect">
                                  <p:stCondLst>
                                    <p:cond delay="0"/>
                                  </p:stCondLst>
                                  <p:childTnLst>
                                    <p:anim calcmode="lin" valueType="num">
                                      <p:cBhvr additive="base">
                                        <p:cTn id="454" dur="2000"/>
                                        <p:tgtEl>
                                          <p:spTgt spid="13"/>
                                        </p:tgtEl>
                                        <p:attrNameLst>
                                          <p:attrName>ppt_x</p:attrName>
                                        </p:attrNameLst>
                                      </p:cBhvr>
                                      <p:tavLst>
                                        <p:tav tm="0">
                                          <p:val>
                                            <p:strVal val="ppt_x"/>
                                          </p:val>
                                        </p:tav>
                                        <p:tav tm="100000">
                                          <p:val>
                                            <p:strVal val="0-ppt_w/2"/>
                                          </p:val>
                                        </p:tav>
                                      </p:tavLst>
                                    </p:anim>
                                    <p:anim calcmode="lin" valueType="num">
                                      <p:cBhvr additive="base">
                                        <p:cTn id="455" dur="2000"/>
                                        <p:tgtEl>
                                          <p:spTgt spid="13"/>
                                        </p:tgtEl>
                                        <p:attrNameLst>
                                          <p:attrName>ppt_y</p:attrName>
                                        </p:attrNameLst>
                                      </p:cBhvr>
                                      <p:tavLst>
                                        <p:tav tm="0">
                                          <p:val>
                                            <p:strVal val="ppt_y"/>
                                          </p:val>
                                        </p:tav>
                                        <p:tav tm="100000">
                                          <p:val>
                                            <p:strVal val="0-ppt_h/2"/>
                                          </p:val>
                                        </p:tav>
                                      </p:tavLst>
                                    </p:anim>
                                    <p:set>
                                      <p:cBhvr>
                                        <p:cTn id="456" dur="1" fill="hold">
                                          <p:stCondLst>
                                            <p:cond delay="1999"/>
                                          </p:stCondLst>
                                        </p:cTn>
                                        <p:tgtEl>
                                          <p:spTgt spid="13"/>
                                        </p:tgtEl>
                                        <p:attrNameLst>
                                          <p:attrName>style.visibility</p:attrName>
                                        </p:attrNameLst>
                                      </p:cBhvr>
                                      <p:to>
                                        <p:strVal val="hidden"/>
                                      </p:to>
                                    </p:set>
                                  </p:childTnLst>
                                </p:cTn>
                              </p:par>
                              <p:par>
                                <p:cTn id="457" presetID="2" presetClass="exit" presetSubtype="3" fill="hold" grpId="3" nodeType="withEffect">
                                  <p:stCondLst>
                                    <p:cond delay="0"/>
                                  </p:stCondLst>
                                  <p:childTnLst>
                                    <p:anim calcmode="lin" valueType="num">
                                      <p:cBhvr additive="base">
                                        <p:cTn id="458" dur="2000"/>
                                        <p:tgtEl>
                                          <p:spTgt spid="37"/>
                                        </p:tgtEl>
                                        <p:attrNameLst>
                                          <p:attrName>ppt_x</p:attrName>
                                        </p:attrNameLst>
                                      </p:cBhvr>
                                      <p:tavLst>
                                        <p:tav tm="0">
                                          <p:val>
                                            <p:strVal val="ppt_x"/>
                                          </p:val>
                                        </p:tav>
                                        <p:tav tm="100000">
                                          <p:val>
                                            <p:strVal val="1+ppt_w/2"/>
                                          </p:val>
                                        </p:tav>
                                      </p:tavLst>
                                    </p:anim>
                                    <p:anim calcmode="lin" valueType="num">
                                      <p:cBhvr additive="base">
                                        <p:cTn id="459" dur="2000"/>
                                        <p:tgtEl>
                                          <p:spTgt spid="37"/>
                                        </p:tgtEl>
                                        <p:attrNameLst>
                                          <p:attrName>ppt_y</p:attrName>
                                        </p:attrNameLst>
                                      </p:cBhvr>
                                      <p:tavLst>
                                        <p:tav tm="0">
                                          <p:val>
                                            <p:strVal val="ppt_y"/>
                                          </p:val>
                                        </p:tav>
                                        <p:tav tm="100000">
                                          <p:val>
                                            <p:strVal val="0-ppt_h/2"/>
                                          </p:val>
                                        </p:tav>
                                      </p:tavLst>
                                    </p:anim>
                                    <p:set>
                                      <p:cBhvr>
                                        <p:cTn id="460" dur="1" fill="hold">
                                          <p:stCondLst>
                                            <p:cond delay="1999"/>
                                          </p:stCondLst>
                                        </p:cTn>
                                        <p:tgtEl>
                                          <p:spTgt spid="37"/>
                                        </p:tgtEl>
                                        <p:attrNameLst>
                                          <p:attrName>style.visibility</p:attrName>
                                        </p:attrNameLst>
                                      </p:cBhvr>
                                      <p:to>
                                        <p:strVal val="hidden"/>
                                      </p:to>
                                    </p:set>
                                  </p:childTnLst>
                                </p:cTn>
                              </p:par>
                              <p:par>
                                <p:cTn id="461" presetID="2" presetClass="exit" presetSubtype="3" fill="hold" grpId="3" nodeType="withEffect">
                                  <p:stCondLst>
                                    <p:cond delay="0"/>
                                  </p:stCondLst>
                                  <p:childTnLst>
                                    <p:anim calcmode="lin" valueType="num">
                                      <p:cBhvr additive="base">
                                        <p:cTn id="462" dur="2000"/>
                                        <p:tgtEl>
                                          <p:spTgt spid="38"/>
                                        </p:tgtEl>
                                        <p:attrNameLst>
                                          <p:attrName>ppt_x</p:attrName>
                                        </p:attrNameLst>
                                      </p:cBhvr>
                                      <p:tavLst>
                                        <p:tav tm="0">
                                          <p:val>
                                            <p:strVal val="ppt_x"/>
                                          </p:val>
                                        </p:tav>
                                        <p:tav tm="100000">
                                          <p:val>
                                            <p:strVal val="1+ppt_w/2"/>
                                          </p:val>
                                        </p:tav>
                                      </p:tavLst>
                                    </p:anim>
                                    <p:anim calcmode="lin" valueType="num">
                                      <p:cBhvr additive="base">
                                        <p:cTn id="463" dur="2000"/>
                                        <p:tgtEl>
                                          <p:spTgt spid="38"/>
                                        </p:tgtEl>
                                        <p:attrNameLst>
                                          <p:attrName>ppt_y</p:attrName>
                                        </p:attrNameLst>
                                      </p:cBhvr>
                                      <p:tavLst>
                                        <p:tav tm="0">
                                          <p:val>
                                            <p:strVal val="ppt_y"/>
                                          </p:val>
                                        </p:tav>
                                        <p:tav tm="100000">
                                          <p:val>
                                            <p:strVal val="0-ppt_h/2"/>
                                          </p:val>
                                        </p:tav>
                                      </p:tavLst>
                                    </p:anim>
                                    <p:set>
                                      <p:cBhvr>
                                        <p:cTn id="464" dur="1" fill="hold">
                                          <p:stCondLst>
                                            <p:cond delay="1999"/>
                                          </p:stCondLst>
                                        </p:cTn>
                                        <p:tgtEl>
                                          <p:spTgt spid="38"/>
                                        </p:tgtEl>
                                        <p:attrNameLst>
                                          <p:attrName>style.visibility</p:attrName>
                                        </p:attrNameLst>
                                      </p:cBhvr>
                                      <p:to>
                                        <p:strVal val="hidden"/>
                                      </p:to>
                                    </p:set>
                                  </p:childTnLst>
                                </p:cTn>
                              </p:par>
                              <p:par>
                                <p:cTn id="465" presetID="2" presetClass="exit" presetSubtype="3" fill="hold" grpId="3" nodeType="withEffect">
                                  <p:stCondLst>
                                    <p:cond delay="0"/>
                                  </p:stCondLst>
                                  <p:childTnLst>
                                    <p:anim calcmode="lin" valueType="num">
                                      <p:cBhvr additive="base">
                                        <p:cTn id="466" dur="2000"/>
                                        <p:tgtEl>
                                          <p:spTgt spid="39"/>
                                        </p:tgtEl>
                                        <p:attrNameLst>
                                          <p:attrName>ppt_x</p:attrName>
                                        </p:attrNameLst>
                                      </p:cBhvr>
                                      <p:tavLst>
                                        <p:tav tm="0">
                                          <p:val>
                                            <p:strVal val="ppt_x"/>
                                          </p:val>
                                        </p:tav>
                                        <p:tav tm="100000">
                                          <p:val>
                                            <p:strVal val="1+ppt_w/2"/>
                                          </p:val>
                                        </p:tav>
                                      </p:tavLst>
                                    </p:anim>
                                    <p:anim calcmode="lin" valueType="num">
                                      <p:cBhvr additive="base">
                                        <p:cTn id="467" dur="2000"/>
                                        <p:tgtEl>
                                          <p:spTgt spid="39"/>
                                        </p:tgtEl>
                                        <p:attrNameLst>
                                          <p:attrName>ppt_y</p:attrName>
                                        </p:attrNameLst>
                                      </p:cBhvr>
                                      <p:tavLst>
                                        <p:tav tm="0">
                                          <p:val>
                                            <p:strVal val="ppt_y"/>
                                          </p:val>
                                        </p:tav>
                                        <p:tav tm="100000">
                                          <p:val>
                                            <p:strVal val="0-ppt_h/2"/>
                                          </p:val>
                                        </p:tav>
                                      </p:tavLst>
                                    </p:anim>
                                    <p:set>
                                      <p:cBhvr>
                                        <p:cTn id="468" dur="1" fill="hold">
                                          <p:stCondLst>
                                            <p:cond delay="1999"/>
                                          </p:stCondLst>
                                        </p:cTn>
                                        <p:tgtEl>
                                          <p:spTgt spid="39"/>
                                        </p:tgtEl>
                                        <p:attrNameLst>
                                          <p:attrName>style.visibility</p:attrName>
                                        </p:attrNameLst>
                                      </p:cBhvr>
                                      <p:to>
                                        <p:strVal val="hidden"/>
                                      </p:to>
                                    </p:set>
                                  </p:childTnLst>
                                </p:cTn>
                              </p:par>
                              <p:par>
                                <p:cTn id="469" presetID="2" presetClass="exit" presetSubtype="3" fill="hold" grpId="3" nodeType="withEffect">
                                  <p:stCondLst>
                                    <p:cond delay="0"/>
                                  </p:stCondLst>
                                  <p:childTnLst>
                                    <p:anim calcmode="lin" valueType="num">
                                      <p:cBhvr additive="base">
                                        <p:cTn id="470" dur="2000"/>
                                        <p:tgtEl>
                                          <p:spTgt spid="40"/>
                                        </p:tgtEl>
                                        <p:attrNameLst>
                                          <p:attrName>ppt_x</p:attrName>
                                        </p:attrNameLst>
                                      </p:cBhvr>
                                      <p:tavLst>
                                        <p:tav tm="0">
                                          <p:val>
                                            <p:strVal val="ppt_x"/>
                                          </p:val>
                                        </p:tav>
                                        <p:tav tm="100000">
                                          <p:val>
                                            <p:strVal val="1+ppt_w/2"/>
                                          </p:val>
                                        </p:tav>
                                      </p:tavLst>
                                    </p:anim>
                                    <p:anim calcmode="lin" valueType="num">
                                      <p:cBhvr additive="base">
                                        <p:cTn id="471" dur="2000"/>
                                        <p:tgtEl>
                                          <p:spTgt spid="40"/>
                                        </p:tgtEl>
                                        <p:attrNameLst>
                                          <p:attrName>ppt_y</p:attrName>
                                        </p:attrNameLst>
                                      </p:cBhvr>
                                      <p:tavLst>
                                        <p:tav tm="0">
                                          <p:val>
                                            <p:strVal val="ppt_y"/>
                                          </p:val>
                                        </p:tav>
                                        <p:tav tm="100000">
                                          <p:val>
                                            <p:strVal val="0-ppt_h/2"/>
                                          </p:val>
                                        </p:tav>
                                      </p:tavLst>
                                    </p:anim>
                                    <p:set>
                                      <p:cBhvr>
                                        <p:cTn id="472" dur="1" fill="hold">
                                          <p:stCondLst>
                                            <p:cond delay="1999"/>
                                          </p:stCondLst>
                                        </p:cTn>
                                        <p:tgtEl>
                                          <p:spTgt spid="40"/>
                                        </p:tgtEl>
                                        <p:attrNameLst>
                                          <p:attrName>style.visibility</p:attrName>
                                        </p:attrNameLst>
                                      </p:cBhvr>
                                      <p:to>
                                        <p:strVal val="hidden"/>
                                      </p:to>
                                    </p:set>
                                  </p:childTnLst>
                                </p:cTn>
                              </p:par>
                              <p:par>
                                <p:cTn id="473" presetID="2" presetClass="exit" presetSubtype="3" fill="hold" grpId="3" nodeType="withEffect">
                                  <p:stCondLst>
                                    <p:cond delay="0"/>
                                  </p:stCondLst>
                                  <p:childTnLst>
                                    <p:anim calcmode="lin" valueType="num">
                                      <p:cBhvr additive="base">
                                        <p:cTn id="474" dur="2000"/>
                                        <p:tgtEl>
                                          <p:spTgt spid="41"/>
                                        </p:tgtEl>
                                        <p:attrNameLst>
                                          <p:attrName>ppt_x</p:attrName>
                                        </p:attrNameLst>
                                      </p:cBhvr>
                                      <p:tavLst>
                                        <p:tav tm="0">
                                          <p:val>
                                            <p:strVal val="ppt_x"/>
                                          </p:val>
                                        </p:tav>
                                        <p:tav tm="100000">
                                          <p:val>
                                            <p:strVal val="1+ppt_w/2"/>
                                          </p:val>
                                        </p:tav>
                                      </p:tavLst>
                                    </p:anim>
                                    <p:anim calcmode="lin" valueType="num">
                                      <p:cBhvr additive="base">
                                        <p:cTn id="475" dur="2000"/>
                                        <p:tgtEl>
                                          <p:spTgt spid="41"/>
                                        </p:tgtEl>
                                        <p:attrNameLst>
                                          <p:attrName>ppt_y</p:attrName>
                                        </p:attrNameLst>
                                      </p:cBhvr>
                                      <p:tavLst>
                                        <p:tav tm="0">
                                          <p:val>
                                            <p:strVal val="ppt_y"/>
                                          </p:val>
                                        </p:tav>
                                        <p:tav tm="100000">
                                          <p:val>
                                            <p:strVal val="0-ppt_h/2"/>
                                          </p:val>
                                        </p:tav>
                                      </p:tavLst>
                                    </p:anim>
                                    <p:set>
                                      <p:cBhvr>
                                        <p:cTn id="476" dur="1" fill="hold">
                                          <p:stCondLst>
                                            <p:cond delay="1999"/>
                                          </p:stCondLst>
                                        </p:cTn>
                                        <p:tgtEl>
                                          <p:spTgt spid="41"/>
                                        </p:tgtEl>
                                        <p:attrNameLst>
                                          <p:attrName>style.visibility</p:attrName>
                                        </p:attrNameLst>
                                      </p:cBhvr>
                                      <p:to>
                                        <p:strVal val="hidden"/>
                                      </p:to>
                                    </p:set>
                                  </p:childTnLst>
                                </p:cTn>
                              </p:par>
                              <p:par>
                                <p:cTn id="477" presetID="2" presetClass="exit" presetSubtype="3" fill="hold" grpId="3" nodeType="withEffect">
                                  <p:stCondLst>
                                    <p:cond delay="0"/>
                                  </p:stCondLst>
                                  <p:childTnLst>
                                    <p:anim calcmode="lin" valueType="num">
                                      <p:cBhvr additive="base">
                                        <p:cTn id="478" dur="2000"/>
                                        <p:tgtEl>
                                          <p:spTgt spid="42"/>
                                        </p:tgtEl>
                                        <p:attrNameLst>
                                          <p:attrName>ppt_x</p:attrName>
                                        </p:attrNameLst>
                                      </p:cBhvr>
                                      <p:tavLst>
                                        <p:tav tm="0">
                                          <p:val>
                                            <p:strVal val="ppt_x"/>
                                          </p:val>
                                        </p:tav>
                                        <p:tav tm="100000">
                                          <p:val>
                                            <p:strVal val="1+ppt_w/2"/>
                                          </p:val>
                                        </p:tav>
                                      </p:tavLst>
                                    </p:anim>
                                    <p:anim calcmode="lin" valueType="num">
                                      <p:cBhvr additive="base">
                                        <p:cTn id="479" dur="2000"/>
                                        <p:tgtEl>
                                          <p:spTgt spid="42"/>
                                        </p:tgtEl>
                                        <p:attrNameLst>
                                          <p:attrName>ppt_y</p:attrName>
                                        </p:attrNameLst>
                                      </p:cBhvr>
                                      <p:tavLst>
                                        <p:tav tm="0">
                                          <p:val>
                                            <p:strVal val="ppt_y"/>
                                          </p:val>
                                        </p:tav>
                                        <p:tav tm="100000">
                                          <p:val>
                                            <p:strVal val="0-ppt_h/2"/>
                                          </p:val>
                                        </p:tav>
                                      </p:tavLst>
                                    </p:anim>
                                    <p:set>
                                      <p:cBhvr>
                                        <p:cTn id="480" dur="1" fill="hold">
                                          <p:stCondLst>
                                            <p:cond delay="1999"/>
                                          </p:stCondLst>
                                        </p:cTn>
                                        <p:tgtEl>
                                          <p:spTgt spid="42"/>
                                        </p:tgtEl>
                                        <p:attrNameLst>
                                          <p:attrName>style.visibility</p:attrName>
                                        </p:attrNameLst>
                                      </p:cBhvr>
                                      <p:to>
                                        <p:strVal val="hidden"/>
                                      </p:to>
                                    </p:set>
                                  </p:childTnLst>
                                </p:cTn>
                              </p:par>
                              <p:par>
                                <p:cTn id="481" presetID="2" presetClass="exit" presetSubtype="3" fill="hold" grpId="3" nodeType="withEffect">
                                  <p:stCondLst>
                                    <p:cond delay="0"/>
                                  </p:stCondLst>
                                  <p:childTnLst>
                                    <p:anim calcmode="lin" valueType="num">
                                      <p:cBhvr additive="base">
                                        <p:cTn id="482" dur="2000"/>
                                        <p:tgtEl>
                                          <p:spTgt spid="43"/>
                                        </p:tgtEl>
                                        <p:attrNameLst>
                                          <p:attrName>ppt_x</p:attrName>
                                        </p:attrNameLst>
                                      </p:cBhvr>
                                      <p:tavLst>
                                        <p:tav tm="0">
                                          <p:val>
                                            <p:strVal val="ppt_x"/>
                                          </p:val>
                                        </p:tav>
                                        <p:tav tm="100000">
                                          <p:val>
                                            <p:strVal val="1+ppt_w/2"/>
                                          </p:val>
                                        </p:tav>
                                      </p:tavLst>
                                    </p:anim>
                                    <p:anim calcmode="lin" valueType="num">
                                      <p:cBhvr additive="base">
                                        <p:cTn id="483" dur="2000"/>
                                        <p:tgtEl>
                                          <p:spTgt spid="43"/>
                                        </p:tgtEl>
                                        <p:attrNameLst>
                                          <p:attrName>ppt_y</p:attrName>
                                        </p:attrNameLst>
                                      </p:cBhvr>
                                      <p:tavLst>
                                        <p:tav tm="0">
                                          <p:val>
                                            <p:strVal val="ppt_y"/>
                                          </p:val>
                                        </p:tav>
                                        <p:tav tm="100000">
                                          <p:val>
                                            <p:strVal val="0-ppt_h/2"/>
                                          </p:val>
                                        </p:tav>
                                      </p:tavLst>
                                    </p:anim>
                                    <p:set>
                                      <p:cBhvr>
                                        <p:cTn id="484" dur="1" fill="hold">
                                          <p:stCondLst>
                                            <p:cond delay="1999"/>
                                          </p:stCondLst>
                                        </p:cTn>
                                        <p:tgtEl>
                                          <p:spTgt spid="43"/>
                                        </p:tgtEl>
                                        <p:attrNameLst>
                                          <p:attrName>style.visibility</p:attrName>
                                        </p:attrNameLst>
                                      </p:cBhvr>
                                      <p:to>
                                        <p:strVal val="hidden"/>
                                      </p:to>
                                    </p:set>
                                  </p:childTnLst>
                                </p:cTn>
                              </p:par>
                              <p:par>
                                <p:cTn id="485" presetID="2" presetClass="exit" presetSubtype="3" fill="hold" grpId="3" nodeType="withEffect">
                                  <p:stCondLst>
                                    <p:cond delay="0"/>
                                  </p:stCondLst>
                                  <p:childTnLst>
                                    <p:anim calcmode="lin" valueType="num">
                                      <p:cBhvr additive="base">
                                        <p:cTn id="486" dur="2000"/>
                                        <p:tgtEl>
                                          <p:spTgt spid="44"/>
                                        </p:tgtEl>
                                        <p:attrNameLst>
                                          <p:attrName>ppt_x</p:attrName>
                                        </p:attrNameLst>
                                      </p:cBhvr>
                                      <p:tavLst>
                                        <p:tav tm="0">
                                          <p:val>
                                            <p:strVal val="ppt_x"/>
                                          </p:val>
                                        </p:tav>
                                        <p:tav tm="100000">
                                          <p:val>
                                            <p:strVal val="1+ppt_w/2"/>
                                          </p:val>
                                        </p:tav>
                                      </p:tavLst>
                                    </p:anim>
                                    <p:anim calcmode="lin" valueType="num">
                                      <p:cBhvr additive="base">
                                        <p:cTn id="487" dur="2000"/>
                                        <p:tgtEl>
                                          <p:spTgt spid="44"/>
                                        </p:tgtEl>
                                        <p:attrNameLst>
                                          <p:attrName>ppt_y</p:attrName>
                                        </p:attrNameLst>
                                      </p:cBhvr>
                                      <p:tavLst>
                                        <p:tav tm="0">
                                          <p:val>
                                            <p:strVal val="ppt_y"/>
                                          </p:val>
                                        </p:tav>
                                        <p:tav tm="100000">
                                          <p:val>
                                            <p:strVal val="0-ppt_h/2"/>
                                          </p:val>
                                        </p:tav>
                                      </p:tavLst>
                                    </p:anim>
                                    <p:set>
                                      <p:cBhvr>
                                        <p:cTn id="488" dur="1" fill="hold">
                                          <p:stCondLst>
                                            <p:cond delay="1999"/>
                                          </p:stCondLst>
                                        </p:cTn>
                                        <p:tgtEl>
                                          <p:spTgt spid="44"/>
                                        </p:tgtEl>
                                        <p:attrNameLst>
                                          <p:attrName>style.visibility</p:attrName>
                                        </p:attrNameLst>
                                      </p:cBhvr>
                                      <p:to>
                                        <p:strVal val="hidden"/>
                                      </p:to>
                                    </p:set>
                                  </p:childTnLst>
                                </p:cTn>
                              </p:par>
                              <p:par>
                                <p:cTn id="489" presetID="2" presetClass="exit" presetSubtype="3" fill="hold" grpId="3" nodeType="withEffect">
                                  <p:stCondLst>
                                    <p:cond delay="0"/>
                                  </p:stCondLst>
                                  <p:childTnLst>
                                    <p:anim calcmode="lin" valueType="num">
                                      <p:cBhvr additive="base">
                                        <p:cTn id="490" dur="2000"/>
                                        <p:tgtEl>
                                          <p:spTgt spid="45"/>
                                        </p:tgtEl>
                                        <p:attrNameLst>
                                          <p:attrName>ppt_x</p:attrName>
                                        </p:attrNameLst>
                                      </p:cBhvr>
                                      <p:tavLst>
                                        <p:tav tm="0">
                                          <p:val>
                                            <p:strVal val="ppt_x"/>
                                          </p:val>
                                        </p:tav>
                                        <p:tav tm="100000">
                                          <p:val>
                                            <p:strVal val="1+ppt_w/2"/>
                                          </p:val>
                                        </p:tav>
                                      </p:tavLst>
                                    </p:anim>
                                    <p:anim calcmode="lin" valueType="num">
                                      <p:cBhvr additive="base">
                                        <p:cTn id="491" dur="2000"/>
                                        <p:tgtEl>
                                          <p:spTgt spid="45"/>
                                        </p:tgtEl>
                                        <p:attrNameLst>
                                          <p:attrName>ppt_y</p:attrName>
                                        </p:attrNameLst>
                                      </p:cBhvr>
                                      <p:tavLst>
                                        <p:tav tm="0">
                                          <p:val>
                                            <p:strVal val="ppt_y"/>
                                          </p:val>
                                        </p:tav>
                                        <p:tav tm="100000">
                                          <p:val>
                                            <p:strVal val="0-ppt_h/2"/>
                                          </p:val>
                                        </p:tav>
                                      </p:tavLst>
                                    </p:anim>
                                    <p:set>
                                      <p:cBhvr>
                                        <p:cTn id="492" dur="1" fill="hold">
                                          <p:stCondLst>
                                            <p:cond delay="1999"/>
                                          </p:stCondLst>
                                        </p:cTn>
                                        <p:tgtEl>
                                          <p:spTgt spid="45"/>
                                        </p:tgtEl>
                                        <p:attrNameLst>
                                          <p:attrName>style.visibility</p:attrName>
                                        </p:attrNameLst>
                                      </p:cBhvr>
                                      <p:to>
                                        <p:strVal val="hidden"/>
                                      </p:to>
                                    </p:set>
                                  </p:childTnLst>
                                </p:cTn>
                              </p:par>
                              <p:par>
                                <p:cTn id="493" presetID="2" presetClass="exit" presetSubtype="3" fill="hold" grpId="3" nodeType="withEffect">
                                  <p:stCondLst>
                                    <p:cond delay="0"/>
                                  </p:stCondLst>
                                  <p:childTnLst>
                                    <p:anim calcmode="lin" valueType="num">
                                      <p:cBhvr additive="base">
                                        <p:cTn id="494" dur="2000"/>
                                        <p:tgtEl>
                                          <p:spTgt spid="46"/>
                                        </p:tgtEl>
                                        <p:attrNameLst>
                                          <p:attrName>ppt_x</p:attrName>
                                        </p:attrNameLst>
                                      </p:cBhvr>
                                      <p:tavLst>
                                        <p:tav tm="0">
                                          <p:val>
                                            <p:strVal val="ppt_x"/>
                                          </p:val>
                                        </p:tav>
                                        <p:tav tm="100000">
                                          <p:val>
                                            <p:strVal val="1+ppt_w/2"/>
                                          </p:val>
                                        </p:tav>
                                      </p:tavLst>
                                    </p:anim>
                                    <p:anim calcmode="lin" valueType="num">
                                      <p:cBhvr additive="base">
                                        <p:cTn id="495" dur="2000"/>
                                        <p:tgtEl>
                                          <p:spTgt spid="46"/>
                                        </p:tgtEl>
                                        <p:attrNameLst>
                                          <p:attrName>ppt_y</p:attrName>
                                        </p:attrNameLst>
                                      </p:cBhvr>
                                      <p:tavLst>
                                        <p:tav tm="0">
                                          <p:val>
                                            <p:strVal val="ppt_y"/>
                                          </p:val>
                                        </p:tav>
                                        <p:tav tm="100000">
                                          <p:val>
                                            <p:strVal val="0-ppt_h/2"/>
                                          </p:val>
                                        </p:tav>
                                      </p:tavLst>
                                    </p:anim>
                                    <p:set>
                                      <p:cBhvr>
                                        <p:cTn id="496" dur="1" fill="hold">
                                          <p:stCondLst>
                                            <p:cond delay="1999"/>
                                          </p:stCondLst>
                                        </p:cTn>
                                        <p:tgtEl>
                                          <p:spTgt spid="46"/>
                                        </p:tgtEl>
                                        <p:attrNameLst>
                                          <p:attrName>style.visibility</p:attrName>
                                        </p:attrNameLst>
                                      </p:cBhvr>
                                      <p:to>
                                        <p:strVal val="hidden"/>
                                      </p:to>
                                    </p:set>
                                  </p:childTnLst>
                                </p:cTn>
                              </p:par>
                              <p:par>
                                <p:cTn id="497" presetID="2" presetClass="exit" presetSubtype="3" fill="hold" grpId="3" nodeType="withEffect">
                                  <p:stCondLst>
                                    <p:cond delay="0"/>
                                  </p:stCondLst>
                                  <p:childTnLst>
                                    <p:anim calcmode="lin" valueType="num">
                                      <p:cBhvr additive="base">
                                        <p:cTn id="498" dur="2000"/>
                                        <p:tgtEl>
                                          <p:spTgt spid="47"/>
                                        </p:tgtEl>
                                        <p:attrNameLst>
                                          <p:attrName>ppt_x</p:attrName>
                                        </p:attrNameLst>
                                      </p:cBhvr>
                                      <p:tavLst>
                                        <p:tav tm="0">
                                          <p:val>
                                            <p:strVal val="ppt_x"/>
                                          </p:val>
                                        </p:tav>
                                        <p:tav tm="100000">
                                          <p:val>
                                            <p:strVal val="1+ppt_w/2"/>
                                          </p:val>
                                        </p:tav>
                                      </p:tavLst>
                                    </p:anim>
                                    <p:anim calcmode="lin" valueType="num">
                                      <p:cBhvr additive="base">
                                        <p:cTn id="499" dur="2000"/>
                                        <p:tgtEl>
                                          <p:spTgt spid="47"/>
                                        </p:tgtEl>
                                        <p:attrNameLst>
                                          <p:attrName>ppt_y</p:attrName>
                                        </p:attrNameLst>
                                      </p:cBhvr>
                                      <p:tavLst>
                                        <p:tav tm="0">
                                          <p:val>
                                            <p:strVal val="ppt_y"/>
                                          </p:val>
                                        </p:tav>
                                        <p:tav tm="100000">
                                          <p:val>
                                            <p:strVal val="0-ppt_h/2"/>
                                          </p:val>
                                        </p:tav>
                                      </p:tavLst>
                                    </p:anim>
                                    <p:set>
                                      <p:cBhvr>
                                        <p:cTn id="500" dur="1" fill="hold">
                                          <p:stCondLst>
                                            <p:cond delay="1999"/>
                                          </p:stCondLst>
                                        </p:cTn>
                                        <p:tgtEl>
                                          <p:spTgt spid="47"/>
                                        </p:tgtEl>
                                        <p:attrNameLst>
                                          <p:attrName>style.visibility</p:attrName>
                                        </p:attrNameLst>
                                      </p:cBhvr>
                                      <p:to>
                                        <p:strVal val="hidden"/>
                                      </p:to>
                                    </p:set>
                                  </p:childTnLst>
                                </p:cTn>
                              </p:par>
                              <p:par>
                                <p:cTn id="501" presetID="2" presetClass="exit" presetSubtype="9" fill="hold" grpId="3" nodeType="withEffect">
                                  <p:stCondLst>
                                    <p:cond delay="0"/>
                                  </p:stCondLst>
                                  <p:childTnLst>
                                    <p:anim calcmode="lin" valueType="num">
                                      <p:cBhvr additive="base">
                                        <p:cTn id="502" dur="2000"/>
                                        <p:tgtEl>
                                          <p:spTgt spid="14"/>
                                        </p:tgtEl>
                                        <p:attrNameLst>
                                          <p:attrName>ppt_x</p:attrName>
                                        </p:attrNameLst>
                                      </p:cBhvr>
                                      <p:tavLst>
                                        <p:tav tm="0">
                                          <p:val>
                                            <p:strVal val="ppt_x"/>
                                          </p:val>
                                        </p:tav>
                                        <p:tav tm="100000">
                                          <p:val>
                                            <p:strVal val="0-ppt_w/2"/>
                                          </p:val>
                                        </p:tav>
                                      </p:tavLst>
                                    </p:anim>
                                    <p:anim calcmode="lin" valueType="num">
                                      <p:cBhvr additive="base">
                                        <p:cTn id="503" dur="2000"/>
                                        <p:tgtEl>
                                          <p:spTgt spid="14"/>
                                        </p:tgtEl>
                                        <p:attrNameLst>
                                          <p:attrName>ppt_y</p:attrName>
                                        </p:attrNameLst>
                                      </p:cBhvr>
                                      <p:tavLst>
                                        <p:tav tm="0">
                                          <p:val>
                                            <p:strVal val="ppt_y"/>
                                          </p:val>
                                        </p:tav>
                                        <p:tav tm="100000">
                                          <p:val>
                                            <p:strVal val="0-ppt_h/2"/>
                                          </p:val>
                                        </p:tav>
                                      </p:tavLst>
                                    </p:anim>
                                    <p:set>
                                      <p:cBhvr>
                                        <p:cTn id="504" dur="1" fill="hold">
                                          <p:stCondLst>
                                            <p:cond delay="1999"/>
                                          </p:stCondLst>
                                        </p:cTn>
                                        <p:tgtEl>
                                          <p:spTgt spid="14"/>
                                        </p:tgtEl>
                                        <p:attrNameLst>
                                          <p:attrName>style.visibility</p:attrName>
                                        </p:attrNameLst>
                                      </p:cBhvr>
                                      <p:to>
                                        <p:strVal val="hidden"/>
                                      </p:to>
                                    </p:set>
                                  </p:childTnLst>
                                </p:cTn>
                              </p:par>
                              <p:par>
                                <p:cTn id="505" presetID="2" presetClass="exit" presetSubtype="9" fill="hold" grpId="3" nodeType="withEffect">
                                  <p:stCondLst>
                                    <p:cond delay="0"/>
                                  </p:stCondLst>
                                  <p:childTnLst>
                                    <p:anim calcmode="lin" valueType="num">
                                      <p:cBhvr additive="base">
                                        <p:cTn id="506" dur="2000"/>
                                        <p:tgtEl>
                                          <p:spTgt spid="15"/>
                                        </p:tgtEl>
                                        <p:attrNameLst>
                                          <p:attrName>ppt_x</p:attrName>
                                        </p:attrNameLst>
                                      </p:cBhvr>
                                      <p:tavLst>
                                        <p:tav tm="0">
                                          <p:val>
                                            <p:strVal val="ppt_x"/>
                                          </p:val>
                                        </p:tav>
                                        <p:tav tm="100000">
                                          <p:val>
                                            <p:strVal val="0-ppt_w/2"/>
                                          </p:val>
                                        </p:tav>
                                      </p:tavLst>
                                    </p:anim>
                                    <p:anim calcmode="lin" valueType="num">
                                      <p:cBhvr additive="base">
                                        <p:cTn id="507" dur="2000"/>
                                        <p:tgtEl>
                                          <p:spTgt spid="15"/>
                                        </p:tgtEl>
                                        <p:attrNameLst>
                                          <p:attrName>ppt_y</p:attrName>
                                        </p:attrNameLst>
                                      </p:cBhvr>
                                      <p:tavLst>
                                        <p:tav tm="0">
                                          <p:val>
                                            <p:strVal val="ppt_y"/>
                                          </p:val>
                                        </p:tav>
                                        <p:tav tm="100000">
                                          <p:val>
                                            <p:strVal val="0-ppt_h/2"/>
                                          </p:val>
                                        </p:tav>
                                      </p:tavLst>
                                    </p:anim>
                                    <p:set>
                                      <p:cBhvr>
                                        <p:cTn id="508" dur="1" fill="hold">
                                          <p:stCondLst>
                                            <p:cond delay="1999"/>
                                          </p:stCondLst>
                                        </p:cTn>
                                        <p:tgtEl>
                                          <p:spTgt spid="15"/>
                                        </p:tgtEl>
                                        <p:attrNameLst>
                                          <p:attrName>style.visibility</p:attrName>
                                        </p:attrNameLst>
                                      </p:cBhvr>
                                      <p:to>
                                        <p:strVal val="hidden"/>
                                      </p:to>
                                    </p:set>
                                  </p:childTnLst>
                                </p:cTn>
                              </p:par>
                              <p:par>
                                <p:cTn id="509" presetID="2" presetClass="exit" presetSubtype="9" fill="hold" grpId="3" nodeType="withEffect">
                                  <p:stCondLst>
                                    <p:cond delay="0"/>
                                  </p:stCondLst>
                                  <p:childTnLst>
                                    <p:anim calcmode="lin" valueType="num">
                                      <p:cBhvr additive="base">
                                        <p:cTn id="510" dur="2000"/>
                                        <p:tgtEl>
                                          <p:spTgt spid="16"/>
                                        </p:tgtEl>
                                        <p:attrNameLst>
                                          <p:attrName>ppt_x</p:attrName>
                                        </p:attrNameLst>
                                      </p:cBhvr>
                                      <p:tavLst>
                                        <p:tav tm="0">
                                          <p:val>
                                            <p:strVal val="ppt_x"/>
                                          </p:val>
                                        </p:tav>
                                        <p:tav tm="100000">
                                          <p:val>
                                            <p:strVal val="0-ppt_w/2"/>
                                          </p:val>
                                        </p:tav>
                                      </p:tavLst>
                                    </p:anim>
                                    <p:anim calcmode="lin" valueType="num">
                                      <p:cBhvr additive="base">
                                        <p:cTn id="511" dur="2000"/>
                                        <p:tgtEl>
                                          <p:spTgt spid="16"/>
                                        </p:tgtEl>
                                        <p:attrNameLst>
                                          <p:attrName>ppt_y</p:attrName>
                                        </p:attrNameLst>
                                      </p:cBhvr>
                                      <p:tavLst>
                                        <p:tav tm="0">
                                          <p:val>
                                            <p:strVal val="ppt_y"/>
                                          </p:val>
                                        </p:tav>
                                        <p:tav tm="100000">
                                          <p:val>
                                            <p:strVal val="0-ppt_h/2"/>
                                          </p:val>
                                        </p:tav>
                                      </p:tavLst>
                                    </p:anim>
                                    <p:set>
                                      <p:cBhvr>
                                        <p:cTn id="512" dur="1" fill="hold">
                                          <p:stCondLst>
                                            <p:cond delay="1999"/>
                                          </p:stCondLst>
                                        </p:cTn>
                                        <p:tgtEl>
                                          <p:spTgt spid="16"/>
                                        </p:tgtEl>
                                        <p:attrNameLst>
                                          <p:attrName>style.visibility</p:attrName>
                                        </p:attrNameLst>
                                      </p:cBhvr>
                                      <p:to>
                                        <p:strVal val="hidden"/>
                                      </p:to>
                                    </p:set>
                                  </p:childTnLst>
                                </p:cTn>
                              </p:par>
                              <p:par>
                                <p:cTn id="513" presetID="2" presetClass="exit" presetSubtype="9" fill="hold" grpId="3" nodeType="withEffect">
                                  <p:stCondLst>
                                    <p:cond delay="0"/>
                                  </p:stCondLst>
                                  <p:childTnLst>
                                    <p:anim calcmode="lin" valueType="num">
                                      <p:cBhvr additive="base">
                                        <p:cTn id="514" dur="2000"/>
                                        <p:tgtEl>
                                          <p:spTgt spid="17"/>
                                        </p:tgtEl>
                                        <p:attrNameLst>
                                          <p:attrName>ppt_x</p:attrName>
                                        </p:attrNameLst>
                                      </p:cBhvr>
                                      <p:tavLst>
                                        <p:tav tm="0">
                                          <p:val>
                                            <p:strVal val="ppt_x"/>
                                          </p:val>
                                        </p:tav>
                                        <p:tav tm="100000">
                                          <p:val>
                                            <p:strVal val="0-ppt_w/2"/>
                                          </p:val>
                                        </p:tav>
                                      </p:tavLst>
                                    </p:anim>
                                    <p:anim calcmode="lin" valueType="num">
                                      <p:cBhvr additive="base">
                                        <p:cTn id="515" dur="2000"/>
                                        <p:tgtEl>
                                          <p:spTgt spid="17"/>
                                        </p:tgtEl>
                                        <p:attrNameLst>
                                          <p:attrName>ppt_y</p:attrName>
                                        </p:attrNameLst>
                                      </p:cBhvr>
                                      <p:tavLst>
                                        <p:tav tm="0">
                                          <p:val>
                                            <p:strVal val="ppt_y"/>
                                          </p:val>
                                        </p:tav>
                                        <p:tav tm="100000">
                                          <p:val>
                                            <p:strVal val="0-ppt_h/2"/>
                                          </p:val>
                                        </p:tav>
                                      </p:tavLst>
                                    </p:anim>
                                    <p:set>
                                      <p:cBhvr>
                                        <p:cTn id="516" dur="1" fill="hold">
                                          <p:stCondLst>
                                            <p:cond delay="1999"/>
                                          </p:stCondLst>
                                        </p:cTn>
                                        <p:tgtEl>
                                          <p:spTgt spid="17"/>
                                        </p:tgtEl>
                                        <p:attrNameLst>
                                          <p:attrName>style.visibility</p:attrName>
                                        </p:attrNameLst>
                                      </p:cBhvr>
                                      <p:to>
                                        <p:strVal val="hidden"/>
                                      </p:to>
                                    </p:set>
                                  </p:childTnLst>
                                </p:cTn>
                              </p:par>
                              <p:par>
                                <p:cTn id="517" presetID="2" presetClass="exit" presetSubtype="9" fill="hold" grpId="3" nodeType="withEffect">
                                  <p:stCondLst>
                                    <p:cond delay="0"/>
                                  </p:stCondLst>
                                  <p:childTnLst>
                                    <p:anim calcmode="lin" valueType="num">
                                      <p:cBhvr additive="base">
                                        <p:cTn id="518" dur="2000"/>
                                        <p:tgtEl>
                                          <p:spTgt spid="18"/>
                                        </p:tgtEl>
                                        <p:attrNameLst>
                                          <p:attrName>ppt_x</p:attrName>
                                        </p:attrNameLst>
                                      </p:cBhvr>
                                      <p:tavLst>
                                        <p:tav tm="0">
                                          <p:val>
                                            <p:strVal val="ppt_x"/>
                                          </p:val>
                                        </p:tav>
                                        <p:tav tm="100000">
                                          <p:val>
                                            <p:strVal val="0-ppt_w/2"/>
                                          </p:val>
                                        </p:tav>
                                      </p:tavLst>
                                    </p:anim>
                                    <p:anim calcmode="lin" valueType="num">
                                      <p:cBhvr additive="base">
                                        <p:cTn id="519" dur="2000"/>
                                        <p:tgtEl>
                                          <p:spTgt spid="18"/>
                                        </p:tgtEl>
                                        <p:attrNameLst>
                                          <p:attrName>ppt_y</p:attrName>
                                        </p:attrNameLst>
                                      </p:cBhvr>
                                      <p:tavLst>
                                        <p:tav tm="0">
                                          <p:val>
                                            <p:strVal val="ppt_y"/>
                                          </p:val>
                                        </p:tav>
                                        <p:tav tm="100000">
                                          <p:val>
                                            <p:strVal val="0-ppt_h/2"/>
                                          </p:val>
                                        </p:tav>
                                      </p:tavLst>
                                    </p:anim>
                                    <p:set>
                                      <p:cBhvr>
                                        <p:cTn id="520" dur="1" fill="hold">
                                          <p:stCondLst>
                                            <p:cond delay="1999"/>
                                          </p:stCondLst>
                                        </p:cTn>
                                        <p:tgtEl>
                                          <p:spTgt spid="18"/>
                                        </p:tgtEl>
                                        <p:attrNameLst>
                                          <p:attrName>style.visibility</p:attrName>
                                        </p:attrNameLst>
                                      </p:cBhvr>
                                      <p:to>
                                        <p:strVal val="hidden"/>
                                      </p:to>
                                    </p:set>
                                  </p:childTnLst>
                                </p:cTn>
                              </p:par>
                              <p:par>
                                <p:cTn id="521" presetID="2" presetClass="exit" presetSubtype="9" fill="hold" grpId="3" nodeType="withEffect">
                                  <p:stCondLst>
                                    <p:cond delay="0"/>
                                  </p:stCondLst>
                                  <p:childTnLst>
                                    <p:anim calcmode="lin" valueType="num">
                                      <p:cBhvr additive="base">
                                        <p:cTn id="522" dur="2000"/>
                                        <p:tgtEl>
                                          <p:spTgt spid="19"/>
                                        </p:tgtEl>
                                        <p:attrNameLst>
                                          <p:attrName>ppt_x</p:attrName>
                                        </p:attrNameLst>
                                      </p:cBhvr>
                                      <p:tavLst>
                                        <p:tav tm="0">
                                          <p:val>
                                            <p:strVal val="ppt_x"/>
                                          </p:val>
                                        </p:tav>
                                        <p:tav tm="100000">
                                          <p:val>
                                            <p:strVal val="0-ppt_w/2"/>
                                          </p:val>
                                        </p:tav>
                                      </p:tavLst>
                                    </p:anim>
                                    <p:anim calcmode="lin" valueType="num">
                                      <p:cBhvr additive="base">
                                        <p:cTn id="523" dur="2000"/>
                                        <p:tgtEl>
                                          <p:spTgt spid="19"/>
                                        </p:tgtEl>
                                        <p:attrNameLst>
                                          <p:attrName>ppt_y</p:attrName>
                                        </p:attrNameLst>
                                      </p:cBhvr>
                                      <p:tavLst>
                                        <p:tav tm="0">
                                          <p:val>
                                            <p:strVal val="ppt_y"/>
                                          </p:val>
                                        </p:tav>
                                        <p:tav tm="100000">
                                          <p:val>
                                            <p:strVal val="0-ppt_h/2"/>
                                          </p:val>
                                        </p:tav>
                                      </p:tavLst>
                                    </p:anim>
                                    <p:set>
                                      <p:cBhvr>
                                        <p:cTn id="524" dur="1" fill="hold">
                                          <p:stCondLst>
                                            <p:cond delay="1999"/>
                                          </p:stCondLst>
                                        </p:cTn>
                                        <p:tgtEl>
                                          <p:spTgt spid="19"/>
                                        </p:tgtEl>
                                        <p:attrNameLst>
                                          <p:attrName>style.visibility</p:attrName>
                                        </p:attrNameLst>
                                      </p:cBhvr>
                                      <p:to>
                                        <p:strVal val="hidden"/>
                                      </p:to>
                                    </p:set>
                                  </p:childTnLst>
                                </p:cTn>
                              </p:par>
                              <p:par>
                                <p:cTn id="525" presetID="2" presetClass="exit" presetSubtype="9" fill="hold" grpId="3" nodeType="withEffect">
                                  <p:stCondLst>
                                    <p:cond delay="0"/>
                                  </p:stCondLst>
                                  <p:childTnLst>
                                    <p:anim calcmode="lin" valueType="num">
                                      <p:cBhvr additive="base">
                                        <p:cTn id="526" dur="2000"/>
                                        <p:tgtEl>
                                          <p:spTgt spid="20"/>
                                        </p:tgtEl>
                                        <p:attrNameLst>
                                          <p:attrName>ppt_x</p:attrName>
                                        </p:attrNameLst>
                                      </p:cBhvr>
                                      <p:tavLst>
                                        <p:tav tm="0">
                                          <p:val>
                                            <p:strVal val="ppt_x"/>
                                          </p:val>
                                        </p:tav>
                                        <p:tav tm="100000">
                                          <p:val>
                                            <p:strVal val="0-ppt_w/2"/>
                                          </p:val>
                                        </p:tav>
                                      </p:tavLst>
                                    </p:anim>
                                    <p:anim calcmode="lin" valueType="num">
                                      <p:cBhvr additive="base">
                                        <p:cTn id="527" dur="2000"/>
                                        <p:tgtEl>
                                          <p:spTgt spid="20"/>
                                        </p:tgtEl>
                                        <p:attrNameLst>
                                          <p:attrName>ppt_y</p:attrName>
                                        </p:attrNameLst>
                                      </p:cBhvr>
                                      <p:tavLst>
                                        <p:tav tm="0">
                                          <p:val>
                                            <p:strVal val="ppt_y"/>
                                          </p:val>
                                        </p:tav>
                                        <p:tav tm="100000">
                                          <p:val>
                                            <p:strVal val="0-ppt_h/2"/>
                                          </p:val>
                                        </p:tav>
                                      </p:tavLst>
                                    </p:anim>
                                    <p:set>
                                      <p:cBhvr>
                                        <p:cTn id="528" dur="1" fill="hold">
                                          <p:stCondLst>
                                            <p:cond delay="1999"/>
                                          </p:stCondLst>
                                        </p:cTn>
                                        <p:tgtEl>
                                          <p:spTgt spid="20"/>
                                        </p:tgtEl>
                                        <p:attrNameLst>
                                          <p:attrName>style.visibility</p:attrName>
                                        </p:attrNameLst>
                                      </p:cBhvr>
                                      <p:to>
                                        <p:strVal val="hidden"/>
                                      </p:to>
                                    </p:set>
                                  </p:childTnLst>
                                </p:cTn>
                              </p:par>
                              <p:par>
                                <p:cTn id="529" presetID="2" presetClass="exit" presetSubtype="9" fill="hold" grpId="3" nodeType="withEffect">
                                  <p:stCondLst>
                                    <p:cond delay="0"/>
                                  </p:stCondLst>
                                  <p:childTnLst>
                                    <p:anim calcmode="lin" valueType="num">
                                      <p:cBhvr additive="base">
                                        <p:cTn id="530" dur="2000"/>
                                        <p:tgtEl>
                                          <p:spTgt spid="21"/>
                                        </p:tgtEl>
                                        <p:attrNameLst>
                                          <p:attrName>ppt_x</p:attrName>
                                        </p:attrNameLst>
                                      </p:cBhvr>
                                      <p:tavLst>
                                        <p:tav tm="0">
                                          <p:val>
                                            <p:strVal val="ppt_x"/>
                                          </p:val>
                                        </p:tav>
                                        <p:tav tm="100000">
                                          <p:val>
                                            <p:strVal val="0-ppt_w/2"/>
                                          </p:val>
                                        </p:tav>
                                      </p:tavLst>
                                    </p:anim>
                                    <p:anim calcmode="lin" valueType="num">
                                      <p:cBhvr additive="base">
                                        <p:cTn id="531" dur="2000"/>
                                        <p:tgtEl>
                                          <p:spTgt spid="21"/>
                                        </p:tgtEl>
                                        <p:attrNameLst>
                                          <p:attrName>ppt_y</p:attrName>
                                        </p:attrNameLst>
                                      </p:cBhvr>
                                      <p:tavLst>
                                        <p:tav tm="0">
                                          <p:val>
                                            <p:strVal val="ppt_y"/>
                                          </p:val>
                                        </p:tav>
                                        <p:tav tm="100000">
                                          <p:val>
                                            <p:strVal val="0-ppt_h/2"/>
                                          </p:val>
                                        </p:tav>
                                      </p:tavLst>
                                    </p:anim>
                                    <p:set>
                                      <p:cBhvr>
                                        <p:cTn id="532" dur="1" fill="hold">
                                          <p:stCondLst>
                                            <p:cond delay="1999"/>
                                          </p:stCondLst>
                                        </p:cTn>
                                        <p:tgtEl>
                                          <p:spTgt spid="21"/>
                                        </p:tgtEl>
                                        <p:attrNameLst>
                                          <p:attrName>style.visibility</p:attrName>
                                        </p:attrNameLst>
                                      </p:cBhvr>
                                      <p:to>
                                        <p:strVal val="hidden"/>
                                      </p:to>
                                    </p:set>
                                  </p:childTnLst>
                                </p:cTn>
                              </p:par>
                              <p:par>
                                <p:cTn id="533" presetID="2" presetClass="exit" presetSubtype="9" fill="hold" grpId="3" nodeType="withEffect">
                                  <p:stCondLst>
                                    <p:cond delay="0"/>
                                  </p:stCondLst>
                                  <p:childTnLst>
                                    <p:anim calcmode="lin" valueType="num">
                                      <p:cBhvr additive="base">
                                        <p:cTn id="534" dur="2000"/>
                                        <p:tgtEl>
                                          <p:spTgt spid="22"/>
                                        </p:tgtEl>
                                        <p:attrNameLst>
                                          <p:attrName>ppt_x</p:attrName>
                                        </p:attrNameLst>
                                      </p:cBhvr>
                                      <p:tavLst>
                                        <p:tav tm="0">
                                          <p:val>
                                            <p:strVal val="ppt_x"/>
                                          </p:val>
                                        </p:tav>
                                        <p:tav tm="100000">
                                          <p:val>
                                            <p:strVal val="0-ppt_w/2"/>
                                          </p:val>
                                        </p:tav>
                                      </p:tavLst>
                                    </p:anim>
                                    <p:anim calcmode="lin" valueType="num">
                                      <p:cBhvr additive="base">
                                        <p:cTn id="535" dur="2000"/>
                                        <p:tgtEl>
                                          <p:spTgt spid="22"/>
                                        </p:tgtEl>
                                        <p:attrNameLst>
                                          <p:attrName>ppt_y</p:attrName>
                                        </p:attrNameLst>
                                      </p:cBhvr>
                                      <p:tavLst>
                                        <p:tav tm="0">
                                          <p:val>
                                            <p:strVal val="ppt_y"/>
                                          </p:val>
                                        </p:tav>
                                        <p:tav tm="100000">
                                          <p:val>
                                            <p:strVal val="0-ppt_h/2"/>
                                          </p:val>
                                        </p:tav>
                                      </p:tavLst>
                                    </p:anim>
                                    <p:set>
                                      <p:cBhvr>
                                        <p:cTn id="536" dur="1" fill="hold">
                                          <p:stCondLst>
                                            <p:cond delay="1999"/>
                                          </p:stCondLst>
                                        </p:cTn>
                                        <p:tgtEl>
                                          <p:spTgt spid="22"/>
                                        </p:tgtEl>
                                        <p:attrNameLst>
                                          <p:attrName>style.visibility</p:attrName>
                                        </p:attrNameLst>
                                      </p:cBhvr>
                                      <p:to>
                                        <p:strVal val="hidden"/>
                                      </p:to>
                                    </p:set>
                                  </p:childTnLst>
                                </p:cTn>
                              </p:par>
                              <p:par>
                                <p:cTn id="537" presetID="2" presetClass="exit" presetSubtype="9" fill="hold" grpId="3" nodeType="withEffect">
                                  <p:stCondLst>
                                    <p:cond delay="0"/>
                                  </p:stCondLst>
                                  <p:childTnLst>
                                    <p:anim calcmode="lin" valueType="num">
                                      <p:cBhvr additive="base">
                                        <p:cTn id="538" dur="2000"/>
                                        <p:tgtEl>
                                          <p:spTgt spid="23"/>
                                        </p:tgtEl>
                                        <p:attrNameLst>
                                          <p:attrName>ppt_x</p:attrName>
                                        </p:attrNameLst>
                                      </p:cBhvr>
                                      <p:tavLst>
                                        <p:tav tm="0">
                                          <p:val>
                                            <p:strVal val="ppt_x"/>
                                          </p:val>
                                        </p:tav>
                                        <p:tav tm="100000">
                                          <p:val>
                                            <p:strVal val="0-ppt_w/2"/>
                                          </p:val>
                                        </p:tav>
                                      </p:tavLst>
                                    </p:anim>
                                    <p:anim calcmode="lin" valueType="num">
                                      <p:cBhvr additive="base">
                                        <p:cTn id="539" dur="2000"/>
                                        <p:tgtEl>
                                          <p:spTgt spid="23"/>
                                        </p:tgtEl>
                                        <p:attrNameLst>
                                          <p:attrName>ppt_y</p:attrName>
                                        </p:attrNameLst>
                                      </p:cBhvr>
                                      <p:tavLst>
                                        <p:tav tm="0">
                                          <p:val>
                                            <p:strVal val="ppt_y"/>
                                          </p:val>
                                        </p:tav>
                                        <p:tav tm="100000">
                                          <p:val>
                                            <p:strVal val="0-ppt_h/2"/>
                                          </p:val>
                                        </p:tav>
                                      </p:tavLst>
                                    </p:anim>
                                    <p:set>
                                      <p:cBhvr>
                                        <p:cTn id="540" dur="1" fill="hold">
                                          <p:stCondLst>
                                            <p:cond delay="1999"/>
                                          </p:stCondLst>
                                        </p:cTn>
                                        <p:tgtEl>
                                          <p:spTgt spid="23"/>
                                        </p:tgtEl>
                                        <p:attrNameLst>
                                          <p:attrName>style.visibility</p:attrName>
                                        </p:attrNameLst>
                                      </p:cBhvr>
                                      <p:to>
                                        <p:strVal val="hidden"/>
                                      </p:to>
                                    </p:set>
                                  </p:childTnLst>
                                </p:cTn>
                              </p:par>
                              <p:par>
                                <p:cTn id="541" presetID="2" presetClass="exit" presetSubtype="9" fill="hold" grpId="3" nodeType="withEffect">
                                  <p:stCondLst>
                                    <p:cond delay="0"/>
                                  </p:stCondLst>
                                  <p:childTnLst>
                                    <p:anim calcmode="lin" valueType="num">
                                      <p:cBhvr additive="base">
                                        <p:cTn id="542" dur="2000"/>
                                        <p:tgtEl>
                                          <p:spTgt spid="24"/>
                                        </p:tgtEl>
                                        <p:attrNameLst>
                                          <p:attrName>ppt_x</p:attrName>
                                        </p:attrNameLst>
                                      </p:cBhvr>
                                      <p:tavLst>
                                        <p:tav tm="0">
                                          <p:val>
                                            <p:strVal val="ppt_x"/>
                                          </p:val>
                                        </p:tav>
                                        <p:tav tm="100000">
                                          <p:val>
                                            <p:strVal val="0-ppt_w/2"/>
                                          </p:val>
                                        </p:tav>
                                      </p:tavLst>
                                    </p:anim>
                                    <p:anim calcmode="lin" valueType="num">
                                      <p:cBhvr additive="base">
                                        <p:cTn id="543" dur="2000"/>
                                        <p:tgtEl>
                                          <p:spTgt spid="24"/>
                                        </p:tgtEl>
                                        <p:attrNameLst>
                                          <p:attrName>ppt_y</p:attrName>
                                        </p:attrNameLst>
                                      </p:cBhvr>
                                      <p:tavLst>
                                        <p:tav tm="0">
                                          <p:val>
                                            <p:strVal val="ppt_y"/>
                                          </p:val>
                                        </p:tav>
                                        <p:tav tm="100000">
                                          <p:val>
                                            <p:strVal val="0-ppt_h/2"/>
                                          </p:val>
                                        </p:tav>
                                      </p:tavLst>
                                    </p:anim>
                                    <p:set>
                                      <p:cBhvr>
                                        <p:cTn id="544" dur="1" fill="hold">
                                          <p:stCondLst>
                                            <p:cond delay="1999"/>
                                          </p:stCondLst>
                                        </p:cTn>
                                        <p:tgtEl>
                                          <p:spTgt spid="24"/>
                                        </p:tgtEl>
                                        <p:attrNameLst>
                                          <p:attrName>style.visibility</p:attrName>
                                        </p:attrNameLst>
                                      </p:cBhvr>
                                      <p:to>
                                        <p:strVal val="hidden"/>
                                      </p:to>
                                    </p:set>
                                  </p:childTnLst>
                                </p:cTn>
                              </p:par>
                              <p:par>
                                <p:cTn id="545" presetID="2" presetClass="exit" presetSubtype="9" fill="hold" grpId="3" nodeType="withEffect">
                                  <p:stCondLst>
                                    <p:cond delay="0"/>
                                  </p:stCondLst>
                                  <p:childTnLst>
                                    <p:anim calcmode="lin" valueType="num">
                                      <p:cBhvr additive="base">
                                        <p:cTn id="546" dur="2000"/>
                                        <p:tgtEl>
                                          <p:spTgt spid="25"/>
                                        </p:tgtEl>
                                        <p:attrNameLst>
                                          <p:attrName>ppt_x</p:attrName>
                                        </p:attrNameLst>
                                      </p:cBhvr>
                                      <p:tavLst>
                                        <p:tav tm="0">
                                          <p:val>
                                            <p:strVal val="ppt_x"/>
                                          </p:val>
                                        </p:tav>
                                        <p:tav tm="100000">
                                          <p:val>
                                            <p:strVal val="0-ppt_w/2"/>
                                          </p:val>
                                        </p:tav>
                                      </p:tavLst>
                                    </p:anim>
                                    <p:anim calcmode="lin" valueType="num">
                                      <p:cBhvr additive="base">
                                        <p:cTn id="547" dur="2000"/>
                                        <p:tgtEl>
                                          <p:spTgt spid="25"/>
                                        </p:tgtEl>
                                        <p:attrNameLst>
                                          <p:attrName>ppt_y</p:attrName>
                                        </p:attrNameLst>
                                      </p:cBhvr>
                                      <p:tavLst>
                                        <p:tav tm="0">
                                          <p:val>
                                            <p:strVal val="ppt_y"/>
                                          </p:val>
                                        </p:tav>
                                        <p:tav tm="100000">
                                          <p:val>
                                            <p:strVal val="0-ppt_h/2"/>
                                          </p:val>
                                        </p:tav>
                                      </p:tavLst>
                                    </p:anim>
                                    <p:set>
                                      <p:cBhvr>
                                        <p:cTn id="548" dur="1" fill="hold">
                                          <p:stCondLst>
                                            <p:cond delay="1999"/>
                                          </p:stCondLst>
                                        </p:cTn>
                                        <p:tgtEl>
                                          <p:spTgt spid="25"/>
                                        </p:tgtEl>
                                        <p:attrNameLst>
                                          <p:attrName>style.visibility</p:attrName>
                                        </p:attrNameLst>
                                      </p:cBhvr>
                                      <p:to>
                                        <p:strVal val="hidden"/>
                                      </p:to>
                                    </p:set>
                                  </p:childTnLst>
                                </p:cTn>
                              </p:par>
                              <p:par>
                                <p:cTn id="549" presetID="2" presetClass="exit" presetSubtype="3" fill="hold" grpId="3" nodeType="withEffect">
                                  <p:stCondLst>
                                    <p:cond delay="0"/>
                                  </p:stCondLst>
                                  <p:childTnLst>
                                    <p:anim calcmode="lin" valueType="num">
                                      <p:cBhvr additive="base">
                                        <p:cTn id="550" dur="2000"/>
                                        <p:tgtEl>
                                          <p:spTgt spid="26"/>
                                        </p:tgtEl>
                                        <p:attrNameLst>
                                          <p:attrName>ppt_x</p:attrName>
                                        </p:attrNameLst>
                                      </p:cBhvr>
                                      <p:tavLst>
                                        <p:tav tm="0">
                                          <p:val>
                                            <p:strVal val="ppt_x"/>
                                          </p:val>
                                        </p:tav>
                                        <p:tav tm="100000">
                                          <p:val>
                                            <p:strVal val="1+ppt_w/2"/>
                                          </p:val>
                                        </p:tav>
                                      </p:tavLst>
                                    </p:anim>
                                    <p:anim calcmode="lin" valueType="num">
                                      <p:cBhvr additive="base">
                                        <p:cTn id="551" dur="2000"/>
                                        <p:tgtEl>
                                          <p:spTgt spid="26"/>
                                        </p:tgtEl>
                                        <p:attrNameLst>
                                          <p:attrName>ppt_y</p:attrName>
                                        </p:attrNameLst>
                                      </p:cBhvr>
                                      <p:tavLst>
                                        <p:tav tm="0">
                                          <p:val>
                                            <p:strVal val="ppt_y"/>
                                          </p:val>
                                        </p:tav>
                                        <p:tav tm="100000">
                                          <p:val>
                                            <p:strVal val="0-ppt_h/2"/>
                                          </p:val>
                                        </p:tav>
                                      </p:tavLst>
                                    </p:anim>
                                    <p:set>
                                      <p:cBhvr>
                                        <p:cTn id="552" dur="1" fill="hold">
                                          <p:stCondLst>
                                            <p:cond delay="1999"/>
                                          </p:stCondLst>
                                        </p:cTn>
                                        <p:tgtEl>
                                          <p:spTgt spid="26"/>
                                        </p:tgtEl>
                                        <p:attrNameLst>
                                          <p:attrName>style.visibility</p:attrName>
                                        </p:attrNameLst>
                                      </p:cBhvr>
                                      <p:to>
                                        <p:strVal val="hidden"/>
                                      </p:to>
                                    </p:set>
                                  </p:childTnLst>
                                </p:cTn>
                              </p:par>
                              <p:par>
                                <p:cTn id="553" presetID="2" presetClass="exit" presetSubtype="3" fill="hold" grpId="3" nodeType="withEffect">
                                  <p:stCondLst>
                                    <p:cond delay="0"/>
                                  </p:stCondLst>
                                  <p:childTnLst>
                                    <p:anim calcmode="lin" valueType="num">
                                      <p:cBhvr additive="base">
                                        <p:cTn id="554" dur="2000"/>
                                        <p:tgtEl>
                                          <p:spTgt spid="27"/>
                                        </p:tgtEl>
                                        <p:attrNameLst>
                                          <p:attrName>ppt_x</p:attrName>
                                        </p:attrNameLst>
                                      </p:cBhvr>
                                      <p:tavLst>
                                        <p:tav tm="0">
                                          <p:val>
                                            <p:strVal val="ppt_x"/>
                                          </p:val>
                                        </p:tav>
                                        <p:tav tm="100000">
                                          <p:val>
                                            <p:strVal val="1+ppt_w/2"/>
                                          </p:val>
                                        </p:tav>
                                      </p:tavLst>
                                    </p:anim>
                                    <p:anim calcmode="lin" valueType="num">
                                      <p:cBhvr additive="base">
                                        <p:cTn id="555" dur="2000"/>
                                        <p:tgtEl>
                                          <p:spTgt spid="27"/>
                                        </p:tgtEl>
                                        <p:attrNameLst>
                                          <p:attrName>ppt_y</p:attrName>
                                        </p:attrNameLst>
                                      </p:cBhvr>
                                      <p:tavLst>
                                        <p:tav tm="0">
                                          <p:val>
                                            <p:strVal val="ppt_y"/>
                                          </p:val>
                                        </p:tav>
                                        <p:tav tm="100000">
                                          <p:val>
                                            <p:strVal val="0-ppt_h/2"/>
                                          </p:val>
                                        </p:tav>
                                      </p:tavLst>
                                    </p:anim>
                                    <p:set>
                                      <p:cBhvr>
                                        <p:cTn id="556" dur="1" fill="hold">
                                          <p:stCondLst>
                                            <p:cond delay="1999"/>
                                          </p:stCondLst>
                                        </p:cTn>
                                        <p:tgtEl>
                                          <p:spTgt spid="27"/>
                                        </p:tgtEl>
                                        <p:attrNameLst>
                                          <p:attrName>style.visibility</p:attrName>
                                        </p:attrNameLst>
                                      </p:cBhvr>
                                      <p:to>
                                        <p:strVal val="hidden"/>
                                      </p:to>
                                    </p:set>
                                  </p:childTnLst>
                                </p:cTn>
                              </p:par>
                              <p:par>
                                <p:cTn id="557" presetID="2" presetClass="exit" presetSubtype="3" fill="hold" grpId="3" nodeType="withEffect">
                                  <p:stCondLst>
                                    <p:cond delay="0"/>
                                  </p:stCondLst>
                                  <p:childTnLst>
                                    <p:anim calcmode="lin" valueType="num">
                                      <p:cBhvr additive="base">
                                        <p:cTn id="558" dur="2000"/>
                                        <p:tgtEl>
                                          <p:spTgt spid="28"/>
                                        </p:tgtEl>
                                        <p:attrNameLst>
                                          <p:attrName>ppt_x</p:attrName>
                                        </p:attrNameLst>
                                      </p:cBhvr>
                                      <p:tavLst>
                                        <p:tav tm="0">
                                          <p:val>
                                            <p:strVal val="ppt_x"/>
                                          </p:val>
                                        </p:tav>
                                        <p:tav tm="100000">
                                          <p:val>
                                            <p:strVal val="1+ppt_w/2"/>
                                          </p:val>
                                        </p:tav>
                                      </p:tavLst>
                                    </p:anim>
                                    <p:anim calcmode="lin" valueType="num">
                                      <p:cBhvr additive="base">
                                        <p:cTn id="559" dur="2000"/>
                                        <p:tgtEl>
                                          <p:spTgt spid="28"/>
                                        </p:tgtEl>
                                        <p:attrNameLst>
                                          <p:attrName>ppt_y</p:attrName>
                                        </p:attrNameLst>
                                      </p:cBhvr>
                                      <p:tavLst>
                                        <p:tav tm="0">
                                          <p:val>
                                            <p:strVal val="ppt_y"/>
                                          </p:val>
                                        </p:tav>
                                        <p:tav tm="100000">
                                          <p:val>
                                            <p:strVal val="0-ppt_h/2"/>
                                          </p:val>
                                        </p:tav>
                                      </p:tavLst>
                                    </p:anim>
                                    <p:set>
                                      <p:cBhvr>
                                        <p:cTn id="560" dur="1" fill="hold">
                                          <p:stCondLst>
                                            <p:cond delay="1999"/>
                                          </p:stCondLst>
                                        </p:cTn>
                                        <p:tgtEl>
                                          <p:spTgt spid="28"/>
                                        </p:tgtEl>
                                        <p:attrNameLst>
                                          <p:attrName>style.visibility</p:attrName>
                                        </p:attrNameLst>
                                      </p:cBhvr>
                                      <p:to>
                                        <p:strVal val="hidden"/>
                                      </p:to>
                                    </p:set>
                                  </p:childTnLst>
                                </p:cTn>
                              </p:par>
                              <p:par>
                                <p:cTn id="561" presetID="2" presetClass="exit" presetSubtype="3" fill="hold" grpId="3" nodeType="withEffect">
                                  <p:stCondLst>
                                    <p:cond delay="0"/>
                                  </p:stCondLst>
                                  <p:childTnLst>
                                    <p:anim calcmode="lin" valueType="num">
                                      <p:cBhvr additive="base">
                                        <p:cTn id="562" dur="2000"/>
                                        <p:tgtEl>
                                          <p:spTgt spid="29"/>
                                        </p:tgtEl>
                                        <p:attrNameLst>
                                          <p:attrName>ppt_x</p:attrName>
                                        </p:attrNameLst>
                                      </p:cBhvr>
                                      <p:tavLst>
                                        <p:tav tm="0">
                                          <p:val>
                                            <p:strVal val="ppt_x"/>
                                          </p:val>
                                        </p:tav>
                                        <p:tav tm="100000">
                                          <p:val>
                                            <p:strVal val="1+ppt_w/2"/>
                                          </p:val>
                                        </p:tav>
                                      </p:tavLst>
                                    </p:anim>
                                    <p:anim calcmode="lin" valueType="num">
                                      <p:cBhvr additive="base">
                                        <p:cTn id="563" dur="2000"/>
                                        <p:tgtEl>
                                          <p:spTgt spid="29"/>
                                        </p:tgtEl>
                                        <p:attrNameLst>
                                          <p:attrName>ppt_y</p:attrName>
                                        </p:attrNameLst>
                                      </p:cBhvr>
                                      <p:tavLst>
                                        <p:tav tm="0">
                                          <p:val>
                                            <p:strVal val="ppt_y"/>
                                          </p:val>
                                        </p:tav>
                                        <p:tav tm="100000">
                                          <p:val>
                                            <p:strVal val="0-ppt_h/2"/>
                                          </p:val>
                                        </p:tav>
                                      </p:tavLst>
                                    </p:anim>
                                    <p:set>
                                      <p:cBhvr>
                                        <p:cTn id="564" dur="1" fill="hold">
                                          <p:stCondLst>
                                            <p:cond delay="1999"/>
                                          </p:stCondLst>
                                        </p:cTn>
                                        <p:tgtEl>
                                          <p:spTgt spid="29"/>
                                        </p:tgtEl>
                                        <p:attrNameLst>
                                          <p:attrName>style.visibility</p:attrName>
                                        </p:attrNameLst>
                                      </p:cBhvr>
                                      <p:to>
                                        <p:strVal val="hidden"/>
                                      </p:to>
                                    </p:set>
                                  </p:childTnLst>
                                </p:cTn>
                              </p:par>
                              <p:par>
                                <p:cTn id="565" presetID="2" presetClass="exit" presetSubtype="3" fill="hold" grpId="3" nodeType="withEffect">
                                  <p:stCondLst>
                                    <p:cond delay="0"/>
                                  </p:stCondLst>
                                  <p:childTnLst>
                                    <p:anim calcmode="lin" valueType="num">
                                      <p:cBhvr additive="base">
                                        <p:cTn id="566" dur="2000"/>
                                        <p:tgtEl>
                                          <p:spTgt spid="30"/>
                                        </p:tgtEl>
                                        <p:attrNameLst>
                                          <p:attrName>ppt_x</p:attrName>
                                        </p:attrNameLst>
                                      </p:cBhvr>
                                      <p:tavLst>
                                        <p:tav tm="0">
                                          <p:val>
                                            <p:strVal val="ppt_x"/>
                                          </p:val>
                                        </p:tav>
                                        <p:tav tm="100000">
                                          <p:val>
                                            <p:strVal val="1+ppt_w/2"/>
                                          </p:val>
                                        </p:tav>
                                      </p:tavLst>
                                    </p:anim>
                                    <p:anim calcmode="lin" valueType="num">
                                      <p:cBhvr additive="base">
                                        <p:cTn id="567" dur="2000"/>
                                        <p:tgtEl>
                                          <p:spTgt spid="30"/>
                                        </p:tgtEl>
                                        <p:attrNameLst>
                                          <p:attrName>ppt_y</p:attrName>
                                        </p:attrNameLst>
                                      </p:cBhvr>
                                      <p:tavLst>
                                        <p:tav tm="0">
                                          <p:val>
                                            <p:strVal val="ppt_y"/>
                                          </p:val>
                                        </p:tav>
                                        <p:tav tm="100000">
                                          <p:val>
                                            <p:strVal val="0-ppt_h/2"/>
                                          </p:val>
                                        </p:tav>
                                      </p:tavLst>
                                    </p:anim>
                                    <p:set>
                                      <p:cBhvr>
                                        <p:cTn id="568" dur="1" fill="hold">
                                          <p:stCondLst>
                                            <p:cond delay="1999"/>
                                          </p:stCondLst>
                                        </p:cTn>
                                        <p:tgtEl>
                                          <p:spTgt spid="30"/>
                                        </p:tgtEl>
                                        <p:attrNameLst>
                                          <p:attrName>style.visibility</p:attrName>
                                        </p:attrNameLst>
                                      </p:cBhvr>
                                      <p:to>
                                        <p:strVal val="hidden"/>
                                      </p:to>
                                    </p:set>
                                  </p:childTnLst>
                                </p:cTn>
                              </p:par>
                              <p:par>
                                <p:cTn id="569" presetID="2" presetClass="exit" presetSubtype="3" fill="hold" grpId="3" nodeType="withEffect">
                                  <p:stCondLst>
                                    <p:cond delay="0"/>
                                  </p:stCondLst>
                                  <p:childTnLst>
                                    <p:anim calcmode="lin" valueType="num">
                                      <p:cBhvr additive="base">
                                        <p:cTn id="570" dur="2000"/>
                                        <p:tgtEl>
                                          <p:spTgt spid="31"/>
                                        </p:tgtEl>
                                        <p:attrNameLst>
                                          <p:attrName>ppt_x</p:attrName>
                                        </p:attrNameLst>
                                      </p:cBhvr>
                                      <p:tavLst>
                                        <p:tav tm="0">
                                          <p:val>
                                            <p:strVal val="ppt_x"/>
                                          </p:val>
                                        </p:tav>
                                        <p:tav tm="100000">
                                          <p:val>
                                            <p:strVal val="1+ppt_w/2"/>
                                          </p:val>
                                        </p:tav>
                                      </p:tavLst>
                                    </p:anim>
                                    <p:anim calcmode="lin" valueType="num">
                                      <p:cBhvr additive="base">
                                        <p:cTn id="571" dur="2000"/>
                                        <p:tgtEl>
                                          <p:spTgt spid="31"/>
                                        </p:tgtEl>
                                        <p:attrNameLst>
                                          <p:attrName>ppt_y</p:attrName>
                                        </p:attrNameLst>
                                      </p:cBhvr>
                                      <p:tavLst>
                                        <p:tav tm="0">
                                          <p:val>
                                            <p:strVal val="ppt_y"/>
                                          </p:val>
                                        </p:tav>
                                        <p:tav tm="100000">
                                          <p:val>
                                            <p:strVal val="0-ppt_h/2"/>
                                          </p:val>
                                        </p:tav>
                                      </p:tavLst>
                                    </p:anim>
                                    <p:set>
                                      <p:cBhvr>
                                        <p:cTn id="572" dur="1" fill="hold">
                                          <p:stCondLst>
                                            <p:cond delay="1999"/>
                                          </p:stCondLst>
                                        </p:cTn>
                                        <p:tgtEl>
                                          <p:spTgt spid="31"/>
                                        </p:tgtEl>
                                        <p:attrNameLst>
                                          <p:attrName>style.visibility</p:attrName>
                                        </p:attrNameLst>
                                      </p:cBhvr>
                                      <p:to>
                                        <p:strVal val="hidden"/>
                                      </p:to>
                                    </p:set>
                                  </p:childTnLst>
                                </p:cTn>
                              </p:par>
                              <p:par>
                                <p:cTn id="573" presetID="2" presetClass="exit" presetSubtype="3" fill="hold" grpId="3" nodeType="withEffect">
                                  <p:stCondLst>
                                    <p:cond delay="0"/>
                                  </p:stCondLst>
                                  <p:childTnLst>
                                    <p:anim calcmode="lin" valueType="num">
                                      <p:cBhvr additive="base">
                                        <p:cTn id="574" dur="2000"/>
                                        <p:tgtEl>
                                          <p:spTgt spid="32"/>
                                        </p:tgtEl>
                                        <p:attrNameLst>
                                          <p:attrName>ppt_x</p:attrName>
                                        </p:attrNameLst>
                                      </p:cBhvr>
                                      <p:tavLst>
                                        <p:tav tm="0">
                                          <p:val>
                                            <p:strVal val="ppt_x"/>
                                          </p:val>
                                        </p:tav>
                                        <p:tav tm="100000">
                                          <p:val>
                                            <p:strVal val="1+ppt_w/2"/>
                                          </p:val>
                                        </p:tav>
                                      </p:tavLst>
                                    </p:anim>
                                    <p:anim calcmode="lin" valueType="num">
                                      <p:cBhvr additive="base">
                                        <p:cTn id="575" dur="2000"/>
                                        <p:tgtEl>
                                          <p:spTgt spid="32"/>
                                        </p:tgtEl>
                                        <p:attrNameLst>
                                          <p:attrName>ppt_y</p:attrName>
                                        </p:attrNameLst>
                                      </p:cBhvr>
                                      <p:tavLst>
                                        <p:tav tm="0">
                                          <p:val>
                                            <p:strVal val="ppt_y"/>
                                          </p:val>
                                        </p:tav>
                                        <p:tav tm="100000">
                                          <p:val>
                                            <p:strVal val="0-ppt_h/2"/>
                                          </p:val>
                                        </p:tav>
                                      </p:tavLst>
                                    </p:anim>
                                    <p:set>
                                      <p:cBhvr>
                                        <p:cTn id="576" dur="1" fill="hold">
                                          <p:stCondLst>
                                            <p:cond delay="1999"/>
                                          </p:stCondLst>
                                        </p:cTn>
                                        <p:tgtEl>
                                          <p:spTgt spid="32"/>
                                        </p:tgtEl>
                                        <p:attrNameLst>
                                          <p:attrName>style.visibility</p:attrName>
                                        </p:attrNameLst>
                                      </p:cBhvr>
                                      <p:to>
                                        <p:strVal val="hidden"/>
                                      </p:to>
                                    </p:set>
                                  </p:childTnLst>
                                </p:cTn>
                              </p:par>
                              <p:par>
                                <p:cTn id="577" presetID="2" presetClass="exit" presetSubtype="3" fill="hold" grpId="3" nodeType="withEffect">
                                  <p:stCondLst>
                                    <p:cond delay="0"/>
                                  </p:stCondLst>
                                  <p:childTnLst>
                                    <p:anim calcmode="lin" valueType="num">
                                      <p:cBhvr additive="base">
                                        <p:cTn id="578" dur="2000"/>
                                        <p:tgtEl>
                                          <p:spTgt spid="33"/>
                                        </p:tgtEl>
                                        <p:attrNameLst>
                                          <p:attrName>ppt_x</p:attrName>
                                        </p:attrNameLst>
                                      </p:cBhvr>
                                      <p:tavLst>
                                        <p:tav tm="0">
                                          <p:val>
                                            <p:strVal val="ppt_x"/>
                                          </p:val>
                                        </p:tav>
                                        <p:tav tm="100000">
                                          <p:val>
                                            <p:strVal val="1+ppt_w/2"/>
                                          </p:val>
                                        </p:tav>
                                      </p:tavLst>
                                    </p:anim>
                                    <p:anim calcmode="lin" valueType="num">
                                      <p:cBhvr additive="base">
                                        <p:cTn id="579" dur="2000"/>
                                        <p:tgtEl>
                                          <p:spTgt spid="33"/>
                                        </p:tgtEl>
                                        <p:attrNameLst>
                                          <p:attrName>ppt_y</p:attrName>
                                        </p:attrNameLst>
                                      </p:cBhvr>
                                      <p:tavLst>
                                        <p:tav tm="0">
                                          <p:val>
                                            <p:strVal val="ppt_y"/>
                                          </p:val>
                                        </p:tav>
                                        <p:tav tm="100000">
                                          <p:val>
                                            <p:strVal val="0-ppt_h/2"/>
                                          </p:val>
                                        </p:tav>
                                      </p:tavLst>
                                    </p:anim>
                                    <p:set>
                                      <p:cBhvr>
                                        <p:cTn id="580" dur="1" fill="hold">
                                          <p:stCondLst>
                                            <p:cond delay="1999"/>
                                          </p:stCondLst>
                                        </p:cTn>
                                        <p:tgtEl>
                                          <p:spTgt spid="33"/>
                                        </p:tgtEl>
                                        <p:attrNameLst>
                                          <p:attrName>style.visibility</p:attrName>
                                        </p:attrNameLst>
                                      </p:cBhvr>
                                      <p:to>
                                        <p:strVal val="hidden"/>
                                      </p:to>
                                    </p:set>
                                  </p:childTnLst>
                                </p:cTn>
                              </p:par>
                              <p:par>
                                <p:cTn id="581" presetID="2" presetClass="exit" presetSubtype="3" fill="hold" grpId="3" nodeType="withEffect">
                                  <p:stCondLst>
                                    <p:cond delay="0"/>
                                  </p:stCondLst>
                                  <p:childTnLst>
                                    <p:anim calcmode="lin" valueType="num">
                                      <p:cBhvr additive="base">
                                        <p:cTn id="582" dur="2000"/>
                                        <p:tgtEl>
                                          <p:spTgt spid="34"/>
                                        </p:tgtEl>
                                        <p:attrNameLst>
                                          <p:attrName>ppt_x</p:attrName>
                                        </p:attrNameLst>
                                      </p:cBhvr>
                                      <p:tavLst>
                                        <p:tav tm="0">
                                          <p:val>
                                            <p:strVal val="ppt_x"/>
                                          </p:val>
                                        </p:tav>
                                        <p:tav tm="100000">
                                          <p:val>
                                            <p:strVal val="1+ppt_w/2"/>
                                          </p:val>
                                        </p:tav>
                                      </p:tavLst>
                                    </p:anim>
                                    <p:anim calcmode="lin" valueType="num">
                                      <p:cBhvr additive="base">
                                        <p:cTn id="583" dur="2000"/>
                                        <p:tgtEl>
                                          <p:spTgt spid="34"/>
                                        </p:tgtEl>
                                        <p:attrNameLst>
                                          <p:attrName>ppt_y</p:attrName>
                                        </p:attrNameLst>
                                      </p:cBhvr>
                                      <p:tavLst>
                                        <p:tav tm="0">
                                          <p:val>
                                            <p:strVal val="ppt_y"/>
                                          </p:val>
                                        </p:tav>
                                        <p:tav tm="100000">
                                          <p:val>
                                            <p:strVal val="0-ppt_h/2"/>
                                          </p:val>
                                        </p:tav>
                                      </p:tavLst>
                                    </p:anim>
                                    <p:set>
                                      <p:cBhvr>
                                        <p:cTn id="584" dur="1" fill="hold">
                                          <p:stCondLst>
                                            <p:cond delay="1999"/>
                                          </p:stCondLst>
                                        </p:cTn>
                                        <p:tgtEl>
                                          <p:spTgt spid="34"/>
                                        </p:tgtEl>
                                        <p:attrNameLst>
                                          <p:attrName>style.visibility</p:attrName>
                                        </p:attrNameLst>
                                      </p:cBhvr>
                                      <p:to>
                                        <p:strVal val="hidden"/>
                                      </p:to>
                                    </p:set>
                                  </p:childTnLst>
                                </p:cTn>
                              </p:par>
                              <p:par>
                                <p:cTn id="585" presetID="2" presetClass="exit" presetSubtype="3" fill="hold" grpId="3" nodeType="withEffect">
                                  <p:stCondLst>
                                    <p:cond delay="0"/>
                                  </p:stCondLst>
                                  <p:childTnLst>
                                    <p:anim calcmode="lin" valueType="num">
                                      <p:cBhvr additive="base">
                                        <p:cTn id="586" dur="2000"/>
                                        <p:tgtEl>
                                          <p:spTgt spid="35"/>
                                        </p:tgtEl>
                                        <p:attrNameLst>
                                          <p:attrName>ppt_x</p:attrName>
                                        </p:attrNameLst>
                                      </p:cBhvr>
                                      <p:tavLst>
                                        <p:tav tm="0">
                                          <p:val>
                                            <p:strVal val="ppt_x"/>
                                          </p:val>
                                        </p:tav>
                                        <p:tav tm="100000">
                                          <p:val>
                                            <p:strVal val="1+ppt_w/2"/>
                                          </p:val>
                                        </p:tav>
                                      </p:tavLst>
                                    </p:anim>
                                    <p:anim calcmode="lin" valueType="num">
                                      <p:cBhvr additive="base">
                                        <p:cTn id="587" dur="2000"/>
                                        <p:tgtEl>
                                          <p:spTgt spid="35"/>
                                        </p:tgtEl>
                                        <p:attrNameLst>
                                          <p:attrName>ppt_y</p:attrName>
                                        </p:attrNameLst>
                                      </p:cBhvr>
                                      <p:tavLst>
                                        <p:tav tm="0">
                                          <p:val>
                                            <p:strVal val="ppt_y"/>
                                          </p:val>
                                        </p:tav>
                                        <p:tav tm="100000">
                                          <p:val>
                                            <p:strVal val="0-ppt_h/2"/>
                                          </p:val>
                                        </p:tav>
                                      </p:tavLst>
                                    </p:anim>
                                    <p:set>
                                      <p:cBhvr>
                                        <p:cTn id="588" dur="1" fill="hold">
                                          <p:stCondLst>
                                            <p:cond delay="1999"/>
                                          </p:stCondLst>
                                        </p:cTn>
                                        <p:tgtEl>
                                          <p:spTgt spid="35"/>
                                        </p:tgtEl>
                                        <p:attrNameLst>
                                          <p:attrName>style.visibility</p:attrName>
                                        </p:attrNameLst>
                                      </p:cBhvr>
                                      <p:to>
                                        <p:strVal val="hidden"/>
                                      </p:to>
                                    </p:set>
                                  </p:childTnLst>
                                </p:cTn>
                              </p:par>
                              <p:par>
                                <p:cTn id="589" presetID="2" presetClass="exit" presetSubtype="3" fill="hold" grpId="3" nodeType="withEffect">
                                  <p:stCondLst>
                                    <p:cond delay="0"/>
                                  </p:stCondLst>
                                  <p:childTnLst>
                                    <p:anim calcmode="lin" valueType="num">
                                      <p:cBhvr additive="base">
                                        <p:cTn id="590" dur="2000"/>
                                        <p:tgtEl>
                                          <p:spTgt spid="36"/>
                                        </p:tgtEl>
                                        <p:attrNameLst>
                                          <p:attrName>ppt_x</p:attrName>
                                        </p:attrNameLst>
                                      </p:cBhvr>
                                      <p:tavLst>
                                        <p:tav tm="0">
                                          <p:val>
                                            <p:strVal val="ppt_x"/>
                                          </p:val>
                                        </p:tav>
                                        <p:tav tm="100000">
                                          <p:val>
                                            <p:strVal val="1+ppt_w/2"/>
                                          </p:val>
                                        </p:tav>
                                      </p:tavLst>
                                    </p:anim>
                                    <p:anim calcmode="lin" valueType="num">
                                      <p:cBhvr additive="base">
                                        <p:cTn id="591" dur="2000"/>
                                        <p:tgtEl>
                                          <p:spTgt spid="36"/>
                                        </p:tgtEl>
                                        <p:attrNameLst>
                                          <p:attrName>ppt_y</p:attrName>
                                        </p:attrNameLst>
                                      </p:cBhvr>
                                      <p:tavLst>
                                        <p:tav tm="0">
                                          <p:val>
                                            <p:strVal val="ppt_y"/>
                                          </p:val>
                                        </p:tav>
                                        <p:tav tm="100000">
                                          <p:val>
                                            <p:strVal val="0-ppt_h/2"/>
                                          </p:val>
                                        </p:tav>
                                      </p:tavLst>
                                    </p:anim>
                                    <p:set>
                                      <p:cBhvr>
                                        <p:cTn id="592" dur="1" fill="hold">
                                          <p:stCondLst>
                                            <p:cond delay="1999"/>
                                          </p:stCondLst>
                                        </p:cTn>
                                        <p:tgtEl>
                                          <p:spTgt spid="36"/>
                                        </p:tgtEl>
                                        <p:attrNameLst>
                                          <p:attrName>style.visibility</p:attrName>
                                        </p:attrNameLst>
                                      </p:cBhvr>
                                      <p:to>
                                        <p:strVal val="hidden"/>
                                      </p:to>
                                    </p:set>
                                  </p:childTnLst>
                                </p:cTn>
                              </p:par>
                              <p:par>
                                <p:cTn id="593" presetID="17" presetClass="entr" presetSubtype="4" fill="hold" nodeType="withEffect">
                                  <p:stCondLst>
                                    <p:cond delay="0"/>
                                  </p:stCondLst>
                                  <p:childTnLst>
                                    <p:set>
                                      <p:cBhvr>
                                        <p:cTn id="594" dur="1" fill="hold">
                                          <p:stCondLst>
                                            <p:cond delay="0"/>
                                          </p:stCondLst>
                                        </p:cTn>
                                        <p:tgtEl>
                                          <p:spTgt spid="2"/>
                                        </p:tgtEl>
                                        <p:attrNameLst>
                                          <p:attrName>style.visibility</p:attrName>
                                        </p:attrNameLst>
                                      </p:cBhvr>
                                      <p:to>
                                        <p:strVal val="visible"/>
                                      </p:to>
                                    </p:set>
                                    <p:anim calcmode="lin" valueType="num">
                                      <p:cBhvr>
                                        <p:cTn id="595" dur="2000" fill="hold"/>
                                        <p:tgtEl>
                                          <p:spTgt spid="2"/>
                                        </p:tgtEl>
                                        <p:attrNameLst>
                                          <p:attrName>ppt_x</p:attrName>
                                        </p:attrNameLst>
                                      </p:cBhvr>
                                      <p:tavLst>
                                        <p:tav tm="0">
                                          <p:val>
                                            <p:strVal val="#ppt_x"/>
                                          </p:val>
                                        </p:tav>
                                        <p:tav tm="100000">
                                          <p:val>
                                            <p:strVal val="#ppt_x"/>
                                          </p:val>
                                        </p:tav>
                                      </p:tavLst>
                                    </p:anim>
                                    <p:anim calcmode="lin" valueType="num">
                                      <p:cBhvr>
                                        <p:cTn id="596" dur="2000" fill="hold"/>
                                        <p:tgtEl>
                                          <p:spTgt spid="2"/>
                                        </p:tgtEl>
                                        <p:attrNameLst>
                                          <p:attrName>ppt_y</p:attrName>
                                        </p:attrNameLst>
                                      </p:cBhvr>
                                      <p:tavLst>
                                        <p:tav tm="0">
                                          <p:val>
                                            <p:strVal val="#ppt_y+#ppt_h/2"/>
                                          </p:val>
                                        </p:tav>
                                        <p:tav tm="100000">
                                          <p:val>
                                            <p:strVal val="#ppt_y"/>
                                          </p:val>
                                        </p:tav>
                                      </p:tavLst>
                                    </p:anim>
                                    <p:anim calcmode="lin" valueType="num">
                                      <p:cBhvr>
                                        <p:cTn id="597" dur="2000" fill="hold"/>
                                        <p:tgtEl>
                                          <p:spTgt spid="2"/>
                                        </p:tgtEl>
                                        <p:attrNameLst>
                                          <p:attrName>ppt_w</p:attrName>
                                        </p:attrNameLst>
                                      </p:cBhvr>
                                      <p:tavLst>
                                        <p:tav tm="0">
                                          <p:val>
                                            <p:strVal val="#ppt_w"/>
                                          </p:val>
                                        </p:tav>
                                        <p:tav tm="100000">
                                          <p:val>
                                            <p:strVal val="#ppt_w"/>
                                          </p:val>
                                        </p:tav>
                                      </p:tavLst>
                                    </p:anim>
                                    <p:anim calcmode="lin" valueType="num">
                                      <p:cBhvr>
                                        <p:cTn id="598"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1(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rot="5400000">
            <a:off x="3250406" y="-3250406"/>
            <a:ext cx="2643188" cy="9144000"/>
          </a:xfrm>
          <a:prstGeom prst="chevron">
            <a:avLst>
              <a:gd name="adj" fmla="val 92299"/>
            </a:avLst>
          </a:prstGeom>
          <a:solidFill>
            <a:schemeClr val="bg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6200000">
            <a:off x="3603886" y="-960698"/>
            <a:ext cx="1936228" cy="9144000"/>
          </a:xfrm>
          <a:prstGeom prst="chevron">
            <a:avLst>
              <a:gd name="adj" fmla="val 91379"/>
            </a:avLst>
          </a:prstGeom>
          <a:solidFill>
            <a:schemeClr val="bg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3608348" y="-2322495"/>
            <a:ext cx="1927303" cy="6572296"/>
          </a:xfrm>
          <a:prstGeom prst="chevron">
            <a:avLst>
              <a:gd name="adj" fmla="val 91183"/>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866092" y="875577"/>
            <a:ext cx="1411816" cy="6572296"/>
          </a:xfrm>
          <a:prstGeom prst="chevron">
            <a:avLst>
              <a:gd name="adj" fmla="val 89291"/>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974477" y="-1474178"/>
            <a:ext cx="1266483" cy="4214842"/>
          </a:xfrm>
          <a:prstGeom prst="chevron">
            <a:avLst>
              <a:gd name="adj" fmla="val 85316"/>
            </a:avLst>
          </a:prstGeom>
          <a:solidFill>
            <a:schemeClr val="bg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4072410" y="2356960"/>
            <a:ext cx="927742" cy="4214842"/>
          </a:xfrm>
          <a:prstGeom prst="chevron">
            <a:avLst>
              <a:gd name="adj" fmla="val 84357"/>
            </a:avLst>
          </a:prstGeom>
          <a:solidFill>
            <a:schemeClr val="bg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4244207" y="-743777"/>
            <a:ext cx="798461" cy="2286017"/>
          </a:xfrm>
          <a:prstGeom prst="chevron">
            <a:avLst>
              <a:gd name="adj" fmla="val 78533"/>
            </a:avLst>
          </a:prstGeom>
          <a:solidFill>
            <a:srgbClr val="FF9933"/>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4350987" y="3708039"/>
            <a:ext cx="584904" cy="2286017"/>
          </a:xfrm>
          <a:prstGeom prst="chevron">
            <a:avLst>
              <a:gd name="adj" fmla="val 73967"/>
            </a:avLst>
          </a:prstGeom>
          <a:solidFill>
            <a:srgbClr val="FF9933"/>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Rectángulo"/>
          <p:cNvSpPr/>
          <p:nvPr/>
        </p:nvSpPr>
        <p:spPr>
          <a:xfrm>
            <a:off x="-214346" y="0"/>
            <a:ext cx="9572692" cy="5143500"/>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ppt_x"/>
                                          </p:val>
                                        </p:tav>
                                        <p:tav tm="100000">
                                          <p:val>
                                            <p:strVal val="#ppt_x"/>
                                          </p:val>
                                        </p:tav>
                                      </p:tavLst>
                                    </p:anim>
                                    <p:anim calcmode="lin" valueType="num">
                                      <p:cBhvr additive="base">
                                        <p:cTn id="26" dur="2000" fill="hold"/>
                                        <p:tgtEl>
                                          <p:spTgt spid="5"/>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ppt_x"/>
                                          </p:val>
                                        </p:tav>
                                        <p:tav tm="100000">
                                          <p:val>
                                            <p:strVal val="#ppt_x"/>
                                          </p:val>
                                        </p:tav>
                                      </p:tavLst>
                                    </p:anim>
                                    <p:anim calcmode="lin" valueType="num">
                                      <p:cBhvr additive="base">
                                        <p:cTn id="30" dur="2000" fill="hold"/>
                                        <p:tgtEl>
                                          <p:spTgt spid="7"/>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3" presetClass="entr" presetSubtype="5"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blinds(vertical)">
                                      <p:cBhvr>
                                        <p:cTn id="41" dur="2000"/>
                                        <p:tgtEl>
                                          <p:spTgt spid="4"/>
                                        </p:tgtEl>
                                      </p:cBhvr>
                                    </p:animEffect>
                                  </p:childTnLst>
                                </p:cTn>
                              </p:par>
                              <p:par>
                                <p:cTn id="42" presetID="3" presetClass="entr" presetSubtype="5" fill="hold" grpId="1"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blinds(vertical)">
                                      <p:cBhvr>
                                        <p:cTn id="44" dur="2000"/>
                                        <p:tgtEl>
                                          <p:spTgt spid="6"/>
                                        </p:tgtEl>
                                      </p:cBhvr>
                                    </p:animEffect>
                                  </p:childTnLst>
                                </p:cTn>
                              </p:par>
                              <p:par>
                                <p:cTn id="45" presetID="3" presetClass="entr" presetSubtype="5" fill="hold" grpId="1"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blinds(vertical)">
                                      <p:cBhvr>
                                        <p:cTn id="47" dur="2000"/>
                                        <p:tgtEl>
                                          <p:spTgt spid="8"/>
                                        </p:tgtEl>
                                      </p:cBhvr>
                                    </p:animEffect>
                                  </p:childTnLst>
                                </p:cTn>
                              </p:par>
                              <p:par>
                                <p:cTn id="48" presetID="3" presetClass="entr" presetSubtype="5"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blinds(vertical)">
                                      <p:cBhvr>
                                        <p:cTn id="50" dur="2000"/>
                                        <p:tgtEl>
                                          <p:spTgt spid="10"/>
                                        </p:tgtEl>
                                      </p:cBhvr>
                                    </p:animEffect>
                                  </p:childTnLst>
                                </p:cTn>
                              </p:par>
                              <p:par>
                                <p:cTn id="51" presetID="3" presetClass="entr" presetSubtype="5" fill="hold" grpId="1" nodeType="with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blinds(vertical)">
                                      <p:cBhvr>
                                        <p:cTn id="53" dur="2000"/>
                                        <p:tgtEl>
                                          <p:spTgt spid="5"/>
                                        </p:tgtEl>
                                      </p:cBhvr>
                                    </p:animEffect>
                                  </p:childTnLst>
                                </p:cTn>
                              </p:par>
                              <p:par>
                                <p:cTn id="54" presetID="3" presetClass="entr" presetSubtype="5"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blinds(vertical)">
                                      <p:cBhvr>
                                        <p:cTn id="56" dur="2000"/>
                                        <p:tgtEl>
                                          <p:spTgt spid="7"/>
                                        </p:tgtEl>
                                      </p:cBhvr>
                                    </p:animEffect>
                                  </p:childTnLst>
                                </p:cTn>
                              </p:par>
                              <p:par>
                                <p:cTn id="57" presetID="3" presetClass="entr" presetSubtype="5" fill="hold" grpId="1"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blinds(vertical)">
                                      <p:cBhvr>
                                        <p:cTn id="59" dur="2000"/>
                                        <p:tgtEl>
                                          <p:spTgt spid="9"/>
                                        </p:tgtEl>
                                      </p:cBhvr>
                                    </p:animEffect>
                                  </p:childTnLst>
                                </p:cTn>
                              </p:par>
                              <p:par>
                                <p:cTn id="60" presetID="3" presetClass="entr" presetSubtype="5"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blinds(vertical)">
                                      <p:cBhvr>
                                        <p:cTn id="62" dur="2000"/>
                                        <p:tgtEl>
                                          <p:spTgt spid="11"/>
                                        </p:tgtEl>
                                      </p:cBhvr>
                                    </p:animEffect>
                                  </p:childTnLst>
                                </p:cTn>
                              </p:par>
                            </p:childTnLst>
                          </p:cTn>
                        </p:par>
                        <p:par>
                          <p:cTn id="63" fill="hold">
                            <p:stCondLst>
                              <p:cond delay="2000"/>
                            </p:stCondLst>
                            <p:childTnLst>
                              <p:par>
                                <p:cTn id="64" presetID="2" presetClass="exit" presetSubtype="4" fill="hold" grpId="2" nodeType="afterEffect">
                                  <p:stCondLst>
                                    <p:cond delay="0"/>
                                  </p:stCondLst>
                                  <p:childTnLst>
                                    <p:anim calcmode="lin" valueType="num">
                                      <p:cBhvr additive="base">
                                        <p:cTn id="65" dur="2000"/>
                                        <p:tgtEl>
                                          <p:spTgt spid="4"/>
                                        </p:tgtEl>
                                        <p:attrNameLst>
                                          <p:attrName>ppt_x</p:attrName>
                                        </p:attrNameLst>
                                      </p:cBhvr>
                                      <p:tavLst>
                                        <p:tav tm="0">
                                          <p:val>
                                            <p:strVal val="ppt_x"/>
                                          </p:val>
                                        </p:tav>
                                        <p:tav tm="100000">
                                          <p:val>
                                            <p:strVal val="ppt_x"/>
                                          </p:val>
                                        </p:tav>
                                      </p:tavLst>
                                    </p:anim>
                                    <p:anim calcmode="lin" valueType="num">
                                      <p:cBhvr additive="base">
                                        <p:cTn id="66" dur="2000"/>
                                        <p:tgtEl>
                                          <p:spTgt spid="4"/>
                                        </p:tgtEl>
                                        <p:attrNameLst>
                                          <p:attrName>ppt_y</p:attrName>
                                        </p:attrNameLst>
                                      </p:cBhvr>
                                      <p:tavLst>
                                        <p:tav tm="0">
                                          <p:val>
                                            <p:strVal val="ppt_y"/>
                                          </p:val>
                                        </p:tav>
                                        <p:tav tm="100000">
                                          <p:val>
                                            <p:strVal val="1+ppt_h/2"/>
                                          </p:val>
                                        </p:tav>
                                      </p:tavLst>
                                    </p:anim>
                                    <p:set>
                                      <p:cBhvr>
                                        <p:cTn id="67" dur="1" fill="hold">
                                          <p:stCondLst>
                                            <p:cond delay="1999"/>
                                          </p:stCondLst>
                                        </p:cTn>
                                        <p:tgtEl>
                                          <p:spTgt spid="4"/>
                                        </p:tgtEl>
                                        <p:attrNameLst>
                                          <p:attrName>style.visibility</p:attrName>
                                        </p:attrNameLst>
                                      </p:cBhvr>
                                      <p:to>
                                        <p:strVal val="hidden"/>
                                      </p:to>
                                    </p:set>
                                  </p:childTnLst>
                                </p:cTn>
                              </p:par>
                              <p:par>
                                <p:cTn id="68" presetID="2" presetClass="exit" presetSubtype="4" fill="hold" grpId="2" nodeType="withEffect">
                                  <p:stCondLst>
                                    <p:cond delay="0"/>
                                  </p:stCondLst>
                                  <p:childTnLst>
                                    <p:anim calcmode="lin" valueType="num">
                                      <p:cBhvr additive="base">
                                        <p:cTn id="69" dur="2000"/>
                                        <p:tgtEl>
                                          <p:spTgt spid="6"/>
                                        </p:tgtEl>
                                        <p:attrNameLst>
                                          <p:attrName>ppt_x</p:attrName>
                                        </p:attrNameLst>
                                      </p:cBhvr>
                                      <p:tavLst>
                                        <p:tav tm="0">
                                          <p:val>
                                            <p:strVal val="ppt_x"/>
                                          </p:val>
                                        </p:tav>
                                        <p:tav tm="100000">
                                          <p:val>
                                            <p:strVal val="ppt_x"/>
                                          </p:val>
                                        </p:tav>
                                      </p:tavLst>
                                    </p:anim>
                                    <p:anim calcmode="lin" valueType="num">
                                      <p:cBhvr additive="base">
                                        <p:cTn id="70" dur="2000"/>
                                        <p:tgtEl>
                                          <p:spTgt spid="6"/>
                                        </p:tgtEl>
                                        <p:attrNameLst>
                                          <p:attrName>ppt_y</p:attrName>
                                        </p:attrNameLst>
                                      </p:cBhvr>
                                      <p:tavLst>
                                        <p:tav tm="0">
                                          <p:val>
                                            <p:strVal val="ppt_y"/>
                                          </p:val>
                                        </p:tav>
                                        <p:tav tm="100000">
                                          <p:val>
                                            <p:strVal val="1+ppt_h/2"/>
                                          </p:val>
                                        </p:tav>
                                      </p:tavLst>
                                    </p:anim>
                                    <p:set>
                                      <p:cBhvr>
                                        <p:cTn id="71" dur="1" fill="hold">
                                          <p:stCondLst>
                                            <p:cond delay="1999"/>
                                          </p:stCondLst>
                                        </p:cTn>
                                        <p:tgtEl>
                                          <p:spTgt spid="6"/>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ppt_x"/>
                                          </p:val>
                                        </p:tav>
                                      </p:tavLst>
                                    </p:anim>
                                    <p:anim calcmode="lin" valueType="num">
                                      <p:cBhvr additive="base">
                                        <p:cTn id="74" dur="2000"/>
                                        <p:tgtEl>
                                          <p:spTgt spid="8"/>
                                        </p:tgtEl>
                                        <p:attrNameLst>
                                          <p:attrName>ppt_y</p:attrName>
                                        </p:attrNameLst>
                                      </p:cBhvr>
                                      <p:tavLst>
                                        <p:tav tm="0">
                                          <p:val>
                                            <p:strVal val="ppt_y"/>
                                          </p:val>
                                        </p:tav>
                                        <p:tav tm="100000">
                                          <p:val>
                                            <p:strVal val="1+ppt_h/2"/>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4" fill="hold" grpId="2" nodeType="withEffect">
                                  <p:stCondLst>
                                    <p:cond delay="0"/>
                                  </p:stCondLst>
                                  <p:childTnLst>
                                    <p:anim calcmode="lin" valueType="num">
                                      <p:cBhvr additive="base">
                                        <p:cTn id="77" dur="2000"/>
                                        <p:tgtEl>
                                          <p:spTgt spid="10"/>
                                        </p:tgtEl>
                                        <p:attrNameLst>
                                          <p:attrName>ppt_x</p:attrName>
                                        </p:attrNameLst>
                                      </p:cBhvr>
                                      <p:tavLst>
                                        <p:tav tm="0">
                                          <p:val>
                                            <p:strVal val="ppt_x"/>
                                          </p:val>
                                        </p:tav>
                                        <p:tav tm="100000">
                                          <p:val>
                                            <p:strVal val="ppt_x"/>
                                          </p:val>
                                        </p:tav>
                                      </p:tavLst>
                                    </p:anim>
                                    <p:anim calcmode="lin" valueType="num">
                                      <p:cBhvr additive="base">
                                        <p:cTn id="78" dur="2000"/>
                                        <p:tgtEl>
                                          <p:spTgt spid="10"/>
                                        </p:tgtEl>
                                        <p:attrNameLst>
                                          <p:attrName>ppt_y</p:attrName>
                                        </p:attrNameLst>
                                      </p:cBhvr>
                                      <p:tavLst>
                                        <p:tav tm="0">
                                          <p:val>
                                            <p:strVal val="ppt_y"/>
                                          </p:val>
                                        </p:tav>
                                        <p:tav tm="100000">
                                          <p:val>
                                            <p:strVal val="1+ppt_h/2"/>
                                          </p:val>
                                        </p:tav>
                                      </p:tavLst>
                                    </p:anim>
                                    <p:set>
                                      <p:cBhvr>
                                        <p:cTn id="79" dur="1" fill="hold">
                                          <p:stCondLst>
                                            <p:cond delay="1999"/>
                                          </p:stCondLst>
                                        </p:cTn>
                                        <p:tgtEl>
                                          <p:spTgt spid="10"/>
                                        </p:tgtEl>
                                        <p:attrNameLst>
                                          <p:attrName>style.visibility</p:attrName>
                                        </p:attrNameLst>
                                      </p:cBhvr>
                                      <p:to>
                                        <p:strVal val="hidden"/>
                                      </p:to>
                                    </p:set>
                                  </p:childTnLst>
                                </p:cTn>
                              </p:par>
                              <p:par>
                                <p:cTn id="80" presetID="2" presetClass="exit" presetSubtype="1" fill="hold" grpId="2"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ppt_x"/>
                                          </p:val>
                                        </p:tav>
                                      </p:tavLst>
                                    </p:anim>
                                    <p:anim calcmode="lin" valueType="num">
                                      <p:cBhvr additive="base">
                                        <p:cTn id="82" dur="2000"/>
                                        <p:tgtEl>
                                          <p:spTgt spid="5"/>
                                        </p:tgtEl>
                                        <p:attrNameLst>
                                          <p:attrName>ppt_y</p:attrName>
                                        </p:attrNameLst>
                                      </p:cBhvr>
                                      <p:tavLst>
                                        <p:tav tm="0">
                                          <p:val>
                                            <p:strVal val="ppt_y"/>
                                          </p:val>
                                        </p:tav>
                                        <p:tav tm="100000">
                                          <p:val>
                                            <p:strVal val="0-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1" fill="hold" grpId="2"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ppt_x"/>
                                          </p:val>
                                        </p:tav>
                                      </p:tavLst>
                                    </p:anim>
                                    <p:anim calcmode="lin" valueType="num">
                                      <p:cBhvr additive="base">
                                        <p:cTn id="86" dur="2000"/>
                                        <p:tgtEl>
                                          <p:spTgt spid="7"/>
                                        </p:tgtEl>
                                        <p:attrNameLst>
                                          <p:attrName>ppt_y</p:attrName>
                                        </p:attrNameLst>
                                      </p:cBhvr>
                                      <p:tavLst>
                                        <p:tav tm="0">
                                          <p:val>
                                            <p:strVal val="ppt_y"/>
                                          </p:val>
                                        </p:tav>
                                        <p:tav tm="100000">
                                          <p:val>
                                            <p:strVal val="0-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1" fill="hold" grpId="2"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ppt_x"/>
                                          </p:val>
                                        </p:tav>
                                      </p:tavLst>
                                    </p:anim>
                                    <p:anim calcmode="lin" valueType="num">
                                      <p:cBhvr additive="base">
                                        <p:cTn id="90" dur="2000"/>
                                        <p:tgtEl>
                                          <p:spTgt spid="9"/>
                                        </p:tgtEl>
                                        <p:attrNameLst>
                                          <p:attrName>ppt_y</p:attrName>
                                        </p:attrNameLst>
                                      </p:cBhvr>
                                      <p:tavLst>
                                        <p:tav tm="0">
                                          <p:val>
                                            <p:strVal val="ppt_y"/>
                                          </p:val>
                                        </p:tav>
                                        <p:tav tm="100000">
                                          <p:val>
                                            <p:strVal val="0-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1" fill="hold" grpId="2"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ppt_x"/>
                                          </p:val>
                                        </p:tav>
                                      </p:tavLst>
                                    </p:anim>
                                    <p:anim calcmode="lin" valueType="num">
                                      <p:cBhvr additive="base">
                                        <p:cTn id="94" dur="2000"/>
                                        <p:tgtEl>
                                          <p:spTgt spid="11"/>
                                        </p:tgtEl>
                                        <p:attrNameLst>
                                          <p:attrName>ppt_y</p:attrName>
                                        </p:attrNameLst>
                                      </p:cBhvr>
                                      <p:tavLst>
                                        <p:tav tm="0">
                                          <p:val>
                                            <p:strVal val="ppt_y"/>
                                          </p:val>
                                        </p:tav>
                                        <p:tav tm="100000">
                                          <p:val>
                                            <p:strVal val="0-ppt_h/2"/>
                                          </p:val>
                                        </p:tav>
                                      </p:tavLst>
                                    </p:anim>
                                    <p:set>
                                      <p:cBhvr>
                                        <p:cTn id="95" dur="1" fill="hold">
                                          <p:stCondLst>
                                            <p:cond delay="1999"/>
                                          </p:stCondLst>
                                        </p:cTn>
                                        <p:tgtEl>
                                          <p:spTgt spid="11"/>
                                        </p:tgtEl>
                                        <p:attrNameLst>
                                          <p:attrName>style.visibility</p:attrName>
                                        </p:attrNameLst>
                                      </p:cBhvr>
                                      <p:to>
                                        <p:strVal val="hidden"/>
                                      </p:to>
                                    </p:set>
                                  </p:childTnLst>
                                </p:cTn>
                              </p:par>
                              <p:par>
                                <p:cTn id="96" presetID="16" presetClass="exit" presetSubtype="37" fill="hold" grpId="3" nodeType="withEffect">
                                  <p:stCondLst>
                                    <p:cond delay="0"/>
                                  </p:stCondLst>
                                  <p:childTnLst>
                                    <p:animEffect transition="out" filter="barn(outVertical)">
                                      <p:cBhvr>
                                        <p:cTn id="97" dur="2000"/>
                                        <p:tgtEl>
                                          <p:spTgt spid="4"/>
                                        </p:tgtEl>
                                      </p:cBhvr>
                                    </p:animEffect>
                                    <p:set>
                                      <p:cBhvr>
                                        <p:cTn id="98" dur="1" fill="hold">
                                          <p:stCondLst>
                                            <p:cond delay="1999"/>
                                          </p:stCondLst>
                                        </p:cTn>
                                        <p:tgtEl>
                                          <p:spTgt spid="4"/>
                                        </p:tgtEl>
                                        <p:attrNameLst>
                                          <p:attrName>style.visibility</p:attrName>
                                        </p:attrNameLst>
                                      </p:cBhvr>
                                      <p:to>
                                        <p:strVal val="hidden"/>
                                      </p:to>
                                    </p:set>
                                  </p:childTnLst>
                                </p:cTn>
                              </p:par>
                              <p:par>
                                <p:cTn id="99" presetID="16" presetClass="exit" presetSubtype="37" fill="hold" grpId="3" nodeType="withEffect">
                                  <p:stCondLst>
                                    <p:cond delay="0"/>
                                  </p:stCondLst>
                                  <p:childTnLst>
                                    <p:animEffect transition="out" filter="barn(outVertical)">
                                      <p:cBhvr>
                                        <p:cTn id="100" dur="2000"/>
                                        <p:tgtEl>
                                          <p:spTgt spid="6"/>
                                        </p:tgtEl>
                                      </p:cBhvr>
                                    </p:animEffect>
                                    <p:set>
                                      <p:cBhvr>
                                        <p:cTn id="101" dur="1" fill="hold">
                                          <p:stCondLst>
                                            <p:cond delay="1999"/>
                                          </p:stCondLst>
                                        </p:cTn>
                                        <p:tgtEl>
                                          <p:spTgt spid="6"/>
                                        </p:tgtEl>
                                        <p:attrNameLst>
                                          <p:attrName>style.visibility</p:attrName>
                                        </p:attrNameLst>
                                      </p:cBhvr>
                                      <p:to>
                                        <p:strVal val="hidden"/>
                                      </p:to>
                                    </p:set>
                                  </p:childTnLst>
                                </p:cTn>
                              </p:par>
                              <p:par>
                                <p:cTn id="102" presetID="16" presetClass="exit" presetSubtype="37" fill="hold" grpId="3" nodeType="withEffect">
                                  <p:stCondLst>
                                    <p:cond delay="0"/>
                                  </p:stCondLst>
                                  <p:childTnLst>
                                    <p:animEffect transition="out" filter="barn(outVertical)">
                                      <p:cBhvr>
                                        <p:cTn id="103" dur="2000"/>
                                        <p:tgtEl>
                                          <p:spTgt spid="8"/>
                                        </p:tgtEl>
                                      </p:cBhvr>
                                    </p:animEffect>
                                    <p:set>
                                      <p:cBhvr>
                                        <p:cTn id="104" dur="1" fill="hold">
                                          <p:stCondLst>
                                            <p:cond delay="1999"/>
                                          </p:stCondLst>
                                        </p:cTn>
                                        <p:tgtEl>
                                          <p:spTgt spid="8"/>
                                        </p:tgtEl>
                                        <p:attrNameLst>
                                          <p:attrName>style.visibility</p:attrName>
                                        </p:attrNameLst>
                                      </p:cBhvr>
                                      <p:to>
                                        <p:strVal val="hidden"/>
                                      </p:to>
                                    </p:set>
                                  </p:childTnLst>
                                </p:cTn>
                              </p:par>
                              <p:par>
                                <p:cTn id="105" presetID="16" presetClass="exit" presetSubtype="37" fill="hold" grpId="3" nodeType="withEffect">
                                  <p:stCondLst>
                                    <p:cond delay="0"/>
                                  </p:stCondLst>
                                  <p:childTnLst>
                                    <p:animEffect transition="out" filter="barn(outVertical)">
                                      <p:cBhvr>
                                        <p:cTn id="106" dur="2000"/>
                                        <p:tgtEl>
                                          <p:spTgt spid="10"/>
                                        </p:tgtEl>
                                      </p:cBhvr>
                                    </p:animEffect>
                                    <p:set>
                                      <p:cBhvr>
                                        <p:cTn id="107" dur="1" fill="hold">
                                          <p:stCondLst>
                                            <p:cond delay="1999"/>
                                          </p:stCondLst>
                                        </p:cTn>
                                        <p:tgtEl>
                                          <p:spTgt spid="10"/>
                                        </p:tgtEl>
                                        <p:attrNameLst>
                                          <p:attrName>style.visibility</p:attrName>
                                        </p:attrNameLst>
                                      </p:cBhvr>
                                      <p:to>
                                        <p:strVal val="hidden"/>
                                      </p:to>
                                    </p:set>
                                  </p:childTnLst>
                                </p:cTn>
                              </p:par>
                              <p:par>
                                <p:cTn id="108" presetID="16" presetClass="exit" presetSubtype="37" fill="hold" grpId="3" nodeType="withEffect">
                                  <p:stCondLst>
                                    <p:cond delay="0"/>
                                  </p:stCondLst>
                                  <p:childTnLst>
                                    <p:animEffect transition="out" filter="barn(outVertical)">
                                      <p:cBhvr>
                                        <p:cTn id="109" dur="2000"/>
                                        <p:tgtEl>
                                          <p:spTgt spid="5"/>
                                        </p:tgtEl>
                                      </p:cBhvr>
                                    </p:animEffect>
                                    <p:set>
                                      <p:cBhvr>
                                        <p:cTn id="110" dur="1" fill="hold">
                                          <p:stCondLst>
                                            <p:cond delay="1999"/>
                                          </p:stCondLst>
                                        </p:cTn>
                                        <p:tgtEl>
                                          <p:spTgt spid="5"/>
                                        </p:tgtEl>
                                        <p:attrNameLst>
                                          <p:attrName>style.visibility</p:attrName>
                                        </p:attrNameLst>
                                      </p:cBhvr>
                                      <p:to>
                                        <p:strVal val="hidden"/>
                                      </p:to>
                                    </p:set>
                                  </p:childTnLst>
                                </p:cTn>
                              </p:par>
                              <p:par>
                                <p:cTn id="111" presetID="16" presetClass="exit" presetSubtype="37" fill="hold" grpId="3" nodeType="withEffect">
                                  <p:stCondLst>
                                    <p:cond delay="0"/>
                                  </p:stCondLst>
                                  <p:childTnLst>
                                    <p:animEffect transition="out" filter="barn(outVertical)">
                                      <p:cBhvr>
                                        <p:cTn id="112" dur="2000"/>
                                        <p:tgtEl>
                                          <p:spTgt spid="7"/>
                                        </p:tgtEl>
                                      </p:cBhvr>
                                    </p:animEffect>
                                    <p:set>
                                      <p:cBhvr>
                                        <p:cTn id="113" dur="1" fill="hold">
                                          <p:stCondLst>
                                            <p:cond delay="1999"/>
                                          </p:stCondLst>
                                        </p:cTn>
                                        <p:tgtEl>
                                          <p:spTgt spid="7"/>
                                        </p:tgtEl>
                                        <p:attrNameLst>
                                          <p:attrName>style.visibility</p:attrName>
                                        </p:attrNameLst>
                                      </p:cBhvr>
                                      <p:to>
                                        <p:strVal val="hidden"/>
                                      </p:to>
                                    </p:set>
                                  </p:childTnLst>
                                </p:cTn>
                              </p:par>
                              <p:par>
                                <p:cTn id="114" presetID="16" presetClass="exit" presetSubtype="37" fill="hold" grpId="3" nodeType="withEffect">
                                  <p:stCondLst>
                                    <p:cond delay="0"/>
                                  </p:stCondLst>
                                  <p:childTnLst>
                                    <p:animEffect transition="out" filter="barn(outVertical)">
                                      <p:cBhvr>
                                        <p:cTn id="115" dur="2000"/>
                                        <p:tgtEl>
                                          <p:spTgt spid="9"/>
                                        </p:tgtEl>
                                      </p:cBhvr>
                                    </p:animEffect>
                                    <p:set>
                                      <p:cBhvr>
                                        <p:cTn id="116" dur="1" fill="hold">
                                          <p:stCondLst>
                                            <p:cond delay="1999"/>
                                          </p:stCondLst>
                                        </p:cTn>
                                        <p:tgtEl>
                                          <p:spTgt spid="9"/>
                                        </p:tgtEl>
                                        <p:attrNameLst>
                                          <p:attrName>style.visibility</p:attrName>
                                        </p:attrNameLst>
                                      </p:cBhvr>
                                      <p:to>
                                        <p:strVal val="hidden"/>
                                      </p:to>
                                    </p:set>
                                  </p:childTnLst>
                                </p:cTn>
                              </p:par>
                              <p:par>
                                <p:cTn id="117" presetID="16" presetClass="exit" presetSubtype="37" fill="hold" grpId="3" nodeType="withEffect">
                                  <p:stCondLst>
                                    <p:cond delay="0"/>
                                  </p:stCondLst>
                                  <p:childTnLst>
                                    <p:animEffect transition="out" filter="barn(outVertical)">
                                      <p:cBhvr>
                                        <p:cTn id="118" dur="2000"/>
                                        <p:tgtEl>
                                          <p:spTgt spid="11"/>
                                        </p:tgtEl>
                                      </p:cBhvr>
                                    </p:animEffect>
                                    <p:set>
                                      <p:cBhvr>
                                        <p:cTn id="119" dur="1" fill="hold">
                                          <p:stCondLst>
                                            <p:cond delay="1999"/>
                                          </p:stCondLst>
                                        </p:cTn>
                                        <p:tgtEl>
                                          <p:spTgt spid="11"/>
                                        </p:tgtEl>
                                        <p:attrNameLst>
                                          <p:attrName>style.visibility</p:attrName>
                                        </p:attrNameLst>
                                      </p:cBhvr>
                                      <p:to>
                                        <p:strVal val="hidden"/>
                                      </p:to>
                                    </p:set>
                                  </p:childTnLst>
                                </p:cTn>
                              </p:par>
                              <p:par>
                                <p:cTn id="120" presetID="23" presetClass="entr" presetSubtype="288"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2000" fill="hold"/>
                                        <p:tgtEl>
                                          <p:spTgt spid="2"/>
                                        </p:tgtEl>
                                        <p:attrNameLst>
                                          <p:attrName>ppt_w</p:attrName>
                                        </p:attrNameLst>
                                      </p:cBhvr>
                                      <p:tavLst>
                                        <p:tav tm="0">
                                          <p:val>
                                            <p:strVal val="4/3*#ppt_w"/>
                                          </p:val>
                                        </p:tav>
                                        <p:tav tm="100000">
                                          <p:val>
                                            <p:strVal val="#ppt_w"/>
                                          </p:val>
                                        </p:tav>
                                      </p:tavLst>
                                    </p:anim>
                                    <p:anim calcmode="lin" valueType="num">
                                      <p:cBhvr>
                                        <p:cTn id="123" dur="2000" fill="hold"/>
                                        <p:tgtEl>
                                          <p:spTgt spid="2"/>
                                        </p:tgtEl>
                                        <p:attrNameLst>
                                          <p:attrName>ppt_h</p:attrName>
                                        </p:attrNameLst>
                                      </p:cBhvr>
                                      <p:tavLst>
                                        <p:tav tm="0">
                                          <p:val>
                                            <p:strVal val="4/3*#ppt_h"/>
                                          </p:val>
                                        </p:tav>
                                        <p:tav tm="100000">
                                          <p:val>
                                            <p:strVal val="#ppt_h"/>
                                          </p:val>
                                        </p:tav>
                                      </p:tavLst>
                                    </p:anim>
                                  </p:childTnLst>
                                </p:cTn>
                              </p:par>
                              <p:par>
                                <p:cTn id="124" presetID="16" presetClass="entr" presetSubtype="42" fill="hold" nodeType="withEffect">
                                  <p:stCondLst>
                                    <p:cond delay="0"/>
                                  </p:stCondLst>
                                  <p:childTnLst>
                                    <p:set>
                                      <p:cBhvr>
                                        <p:cTn id="125" dur="1" fill="hold">
                                          <p:stCondLst>
                                            <p:cond delay="0"/>
                                          </p:stCondLst>
                                        </p:cTn>
                                        <p:tgtEl>
                                          <p:spTgt spid="2"/>
                                        </p:tgtEl>
                                        <p:attrNameLst>
                                          <p:attrName>style.visibility</p:attrName>
                                        </p:attrNameLst>
                                      </p:cBhvr>
                                      <p:to>
                                        <p:strVal val="visible"/>
                                      </p:to>
                                    </p:set>
                                    <p:animEffect transition="in" filter="barn(outHorizontal)">
                                      <p:cBhvr>
                                        <p:cTn id="1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7" name="6 Imagen" descr="svatba31.png"/>
          <p:cNvPicPr>
            <a:picLocks noChangeAspect="1"/>
          </p:cNvPicPr>
          <p:nvPr/>
        </p:nvPicPr>
        <p:blipFill>
          <a:blip r:embed="rId2"/>
          <a:stretch>
            <a:fillRect/>
          </a:stretch>
        </p:blipFill>
        <p:spPr>
          <a:xfrm>
            <a:off x="428596" y="0"/>
            <a:ext cx="8286808" cy="5143500"/>
          </a:xfrm>
          <a:prstGeom prst="rect">
            <a:avLst/>
          </a:prstGeom>
        </p:spPr>
      </p:pic>
      <p:sp>
        <p:nvSpPr>
          <p:cNvPr id="8" name="7 Rectángulo"/>
          <p:cNvSpPr/>
          <p:nvPr/>
        </p:nvSpPr>
        <p:spPr>
          <a:xfrm>
            <a:off x="0" y="0"/>
            <a:ext cx="428596" cy="5143500"/>
          </a:xfrm>
          <a:prstGeom prst="rect">
            <a:avLst/>
          </a:prstGeom>
          <a:blipFill dpi="0" rotWithShape="1">
            <a:blip r:embed="rId3">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8715404" y="0"/>
            <a:ext cx="428596" cy="5143500"/>
          </a:xfrm>
          <a:prstGeom prst="rect">
            <a:avLst/>
          </a:prstGeom>
          <a:blipFill dpi="0" rotWithShape="1">
            <a:blip r:embed="rId3">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uadroTexto"/>
          <p:cNvSpPr txBox="1"/>
          <p:nvPr/>
        </p:nvSpPr>
        <p:spPr>
          <a:xfrm>
            <a:off x="2285985" y="928676"/>
            <a:ext cx="4214841" cy="3293209"/>
          </a:xfrm>
          <a:prstGeom prst="rect">
            <a:avLst/>
          </a:prstGeom>
          <a:noFill/>
        </p:spPr>
        <p:txBody>
          <a:bodyPr wrap="square" rtlCol="0">
            <a:spAutoFit/>
          </a:bodyPr>
          <a:lstStyle/>
          <a:p>
            <a:pPr algn="ctr"/>
            <a:r>
              <a:rPr lang="es-PE" sz="2400" b="1" dirty="0" smtClean="0"/>
              <a:t>Las demás personas dejan de contar con nosotros:</a:t>
            </a:r>
            <a:r>
              <a:rPr lang="es-PE" sz="2400" dirty="0" smtClean="0"/>
              <a:t> </a:t>
            </a:r>
            <a:endParaRPr lang="es-PE" sz="2400" dirty="0" smtClean="0"/>
          </a:p>
          <a:p>
            <a:endParaRPr lang="es-PE" sz="1600" dirty="0" smtClean="0"/>
          </a:p>
          <a:p>
            <a:r>
              <a:rPr lang="es-PE" sz="1600" dirty="0" smtClean="0"/>
              <a:t>Algunos </a:t>
            </a:r>
            <a:r>
              <a:rPr lang="es-PE" sz="1600" dirty="0" smtClean="0"/>
              <a:t>ven esto como un factor positivo, sin embargo, pocas cosas generan mayor satisfacción como el ser útil para alguien más, que otra persona pueda necesitar de nosotros y poderles decir presente. Cuando los demás perciben esa actitud de aplazar en nosotros, procurarán no implicarnos en ninguna de sus actividades.</a:t>
            </a:r>
          </a:p>
          <a:p>
            <a:endParaRPr lang="es-PE" sz="1600" dirty="0"/>
          </a:p>
        </p:txBody>
      </p:sp>
      <p:sp>
        <p:nvSpPr>
          <p:cNvPr id="6" name="5 Rectángulo"/>
          <p:cNvSpPr/>
          <p:nvPr/>
        </p:nvSpPr>
        <p:spPr>
          <a:xfrm>
            <a:off x="-214346" y="0"/>
            <a:ext cx="9572692" cy="5143500"/>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384F21"/>
        </a:solidFill>
        <a:effectLst/>
      </p:bgPr>
    </p:bg>
    <p:spTree>
      <p:nvGrpSpPr>
        <p:cNvPr id="1" name=""/>
        <p:cNvGrpSpPr/>
        <p:nvPr/>
      </p:nvGrpSpPr>
      <p:grpSpPr>
        <a:xfrm>
          <a:off x="0" y="0"/>
          <a:ext cx="0" cy="0"/>
          <a:chOff x="0" y="0"/>
          <a:chExt cx="0" cy="0"/>
        </a:xfrm>
      </p:grpSpPr>
      <p:pic>
        <p:nvPicPr>
          <p:cNvPr id="2" name="1 Imagen" descr="1(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ombo"/>
          <p:cNvSpPr/>
          <p:nvPr/>
        </p:nvSpPr>
        <p:spPr>
          <a:xfrm>
            <a:off x="2000232" y="0"/>
            <a:ext cx="2571736" cy="1000108"/>
          </a:xfrm>
          <a:prstGeom prst="diamond">
            <a:avLst/>
          </a:prstGeom>
          <a:gradFill>
            <a:gsLst>
              <a:gs pos="0">
                <a:schemeClr val="bg1"/>
              </a:gs>
              <a:gs pos="50000">
                <a:srgbClr val="9CB86E"/>
              </a:gs>
              <a:gs pos="100000">
                <a:srgbClr val="156B13"/>
              </a:gs>
            </a:gsLst>
            <a:lin ang="16200000" scaled="0"/>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ombo"/>
          <p:cNvSpPr/>
          <p:nvPr/>
        </p:nvSpPr>
        <p:spPr>
          <a:xfrm>
            <a:off x="2000232" y="357166"/>
            <a:ext cx="2571736" cy="1000108"/>
          </a:xfrm>
          <a:prstGeom prst="diamond">
            <a:avLst/>
          </a:prstGeom>
          <a:gradFill>
            <a:gsLst>
              <a:gs pos="0">
                <a:schemeClr val="bg1"/>
              </a:gs>
              <a:gs pos="50000">
                <a:srgbClr val="9CB86E"/>
              </a:gs>
              <a:gs pos="100000">
                <a:srgbClr val="156B13"/>
              </a:gs>
            </a:gsLst>
            <a:lin ang="16200000" scaled="0"/>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2000232" y="785794"/>
            <a:ext cx="2571736" cy="1000108"/>
          </a:xfrm>
          <a:prstGeom prst="diamond">
            <a:avLst/>
          </a:prstGeom>
          <a:gradFill>
            <a:gsLst>
              <a:gs pos="0">
                <a:schemeClr val="bg1"/>
              </a:gs>
              <a:gs pos="50000">
                <a:srgbClr val="9CB86E"/>
              </a:gs>
              <a:gs pos="100000">
                <a:srgbClr val="156B13"/>
              </a:gs>
            </a:gsLst>
            <a:lin ang="16200000" scaled="0"/>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000232" y="1285860"/>
            <a:ext cx="2571736" cy="1000108"/>
          </a:xfrm>
          <a:prstGeom prst="diamond">
            <a:avLst/>
          </a:prstGeom>
          <a:gradFill>
            <a:gsLst>
              <a:gs pos="0">
                <a:schemeClr val="bg1"/>
              </a:gs>
              <a:gs pos="50000">
                <a:srgbClr val="9CB86E"/>
              </a:gs>
              <a:gs pos="100000">
                <a:srgbClr val="156B13"/>
              </a:gs>
            </a:gsLst>
            <a:lin ang="16200000" scaled="0"/>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000232" y="1785926"/>
            <a:ext cx="2571736" cy="1000108"/>
          </a:xfrm>
          <a:prstGeom prst="diamond">
            <a:avLst/>
          </a:prstGeom>
          <a:gradFill>
            <a:gsLst>
              <a:gs pos="0">
                <a:schemeClr val="bg1"/>
              </a:gs>
              <a:gs pos="50000">
                <a:srgbClr val="9CB86E"/>
              </a:gs>
              <a:gs pos="100000">
                <a:srgbClr val="156B13"/>
              </a:gs>
            </a:gsLst>
            <a:lin ang="16200000" scaled="0"/>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000232" y="2285992"/>
            <a:ext cx="2571736" cy="1000108"/>
          </a:xfrm>
          <a:prstGeom prst="diamond">
            <a:avLst/>
          </a:prstGeom>
          <a:gradFill>
            <a:gsLst>
              <a:gs pos="0">
                <a:schemeClr val="bg1"/>
              </a:gs>
              <a:gs pos="50000">
                <a:srgbClr val="9CB86E"/>
              </a:gs>
              <a:gs pos="100000">
                <a:srgbClr val="156B13"/>
              </a:gs>
            </a:gsLst>
            <a:lin ang="16200000" scaled="0"/>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000232" y="2714620"/>
            <a:ext cx="2571736" cy="1000108"/>
          </a:xfrm>
          <a:prstGeom prst="diamond">
            <a:avLst/>
          </a:prstGeom>
          <a:gradFill>
            <a:gsLst>
              <a:gs pos="0">
                <a:schemeClr val="bg1"/>
              </a:gs>
              <a:gs pos="50000">
                <a:srgbClr val="9CB86E"/>
              </a:gs>
              <a:gs pos="100000">
                <a:srgbClr val="156B13"/>
              </a:gs>
            </a:gsLst>
            <a:lin ang="16200000" scaled="0"/>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000232" y="3214686"/>
            <a:ext cx="2571736" cy="1000108"/>
          </a:xfrm>
          <a:prstGeom prst="diamond">
            <a:avLst/>
          </a:prstGeom>
          <a:gradFill>
            <a:gsLst>
              <a:gs pos="0">
                <a:schemeClr val="bg1"/>
              </a:gs>
              <a:gs pos="50000">
                <a:srgbClr val="9CB86E"/>
              </a:gs>
              <a:gs pos="100000">
                <a:srgbClr val="156B13"/>
              </a:gs>
            </a:gsLst>
            <a:lin ang="16200000" scaled="0"/>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000232" y="3643314"/>
            <a:ext cx="2571736" cy="1000108"/>
          </a:xfrm>
          <a:prstGeom prst="diamond">
            <a:avLst/>
          </a:prstGeom>
          <a:gradFill>
            <a:gsLst>
              <a:gs pos="0">
                <a:schemeClr val="bg1"/>
              </a:gs>
              <a:gs pos="50000">
                <a:srgbClr val="9CB86E"/>
              </a:gs>
              <a:gs pos="100000">
                <a:srgbClr val="156B13"/>
              </a:gs>
            </a:gsLst>
            <a:lin ang="16200000" scaled="0"/>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2000232" y="4143380"/>
            <a:ext cx="2571736" cy="1000108"/>
          </a:xfrm>
          <a:prstGeom prst="diamond">
            <a:avLst/>
          </a:prstGeom>
          <a:gradFill>
            <a:gsLst>
              <a:gs pos="0">
                <a:schemeClr val="bg1"/>
              </a:gs>
              <a:gs pos="50000">
                <a:srgbClr val="9CB86E"/>
              </a:gs>
              <a:gs pos="100000">
                <a:srgbClr val="156B13"/>
              </a:gs>
            </a:gsLst>
            <a:lin ang="16200000" scaled="0"/>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2000232" y="4572008"/>
            <a:ext cx="2571736" cy="1000108"/>
          </a:xfrm>
          <a:prstGeom prst="diamond">
            <a:avLst/>
          </a:prstGeom>
          <a:gradFill>
            <a:gsLst>
              <a:gs pos="0">
                <a:schemeClr val="bg1"/>
              </a:gs>
              <a:gs pos="50000">
                <a:srgbClr val="9CB86E"/>
              </a:gs>
              <a:gs pos="100000">
                <a:srgbClr val="156B13"/>
              </a:gs>
            </a:gsLst>
            <a:lin ang="16200000" scaled="0"/>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4572000" y="0"/>
            <a:ext cx="2571736" cy="1000108"/>
          </a:xfrm>
          <a:prstGeom prst="diamond">
            <a:avLst/>
          </a:prstGeom>
          <a:gradFill>
            <a:gsLst>
              <a:gs pos="0">
                <a:schemeClr val="bg1"/>
              </a:gs>
              <a:gs pos="50000">
                <a:srgbClr val="9CB86E"/>
              </a:gs>
              <a:gs pos="100000">
                <a:srgbClr val="156B13"/>
              </a:gs>
            </a:gsLst>
            <a:lin ang="16200000" scaled="0"/>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4572000" y="357166"/>
            <a:ext cx="2571736" cy="1000108"/>
          </a:xfrm>
          <a:prstGeom prst="diamond">
            <a:avLst/>
          </a:prstGeom>
          <a:gradFill>
            <a:gsLst>
              <a:gs pos="0">
                <a:schemeClr val="bg1"/>
              </a:gs>
              <a:gs pos="50000">
                <a:srgbClr val="9CB86E"/>
              </a:gs>
              <a:gs pos="100000">
                <a:srgbClr val="156B13"/>
              </a:gs>
            </a:gsLst>
            <a:lin ang="16200000" scaled="0"/>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4572000" y="785794"/>
            <a:ext cx="2571736" cy="1000108"/>
          </a:xfrm>
          <a:prstGeom prst="diamond">
            <a:avLst/>
          </a:prstGeom>
          <a:gradFill>
            <a:gsLst>
              <a:gs pos="0">
                <a:schemeClr val="bg1"/>
              </a:gs>
              <a:gs pos="50000">
                <a:srgbClr val="9CB86E"/>
              </a:gs>
              <a:gs pos="100000">
                <a:srgbClr val="156B13"/>
              </a:gs>
            </a:gsLst>
            <a:lin ang="16200000" scaled="0"/>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4572000" y="1285860"/>
            <a:ext cx="2571736" cy="1000108"/>
          </a:xfrm>
          <a:prstGeom prst="diamond">
            <a:avLst/>
          </a:prstGeom>
          <a:gradFill>
            <a:gsLst>
              <a:gs pos="0">
                <a:schemeClr val="bg1"/>
              </a:gs>
              <a:gs pos="50000">
                <a:srgbClr val="9CB86E"/>
              </a:gs>
              <a:gs pos="100000">
                <a:srgbClr val="156B13"/>
              </a:gs>
            </a:gsLst>
            <a:lin ang="16200000" scaled="0"/>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4572000" y="1785926"/>
            <a:ext cx="2571736" cy="1000108"/>
          </a:xfrm>
          <a:prstGeom prst="diamond">
            <a:avLst/>
          </a:prstGeom>
          <a:gradFill>
            <a:gsLst>
              <a:gs pos="0">
                <a:schemeClr val="bg1"/>
              </a:gs>
              <a:gs pos="50000">
                <a:srgbClr val="9CB86E"/>
              </a:gs>
              <a:gs pos="100000">
                <a:srgbClr val="156B13"/>
              </a:gs>
            </a:gsLst>
            <a:lin ang="16200000" scaled="0"/>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572000" y="2285992"/>
            <a:ext cx="2571736" cy="1000108"/>
          </a:xfrm>
          <a:prstGeom prst="diamond">
            <a:avLst/>
          </a:prstGeom>
          <a:gradFill>
            <a:gsLst>
              <a:gs pos="0">
                <a:schemeClr val="bg1"/>
              </a:gs>
              <a:gs pos="50000">
                <a:srgbClr val="9CB86E"/>
              </a:gs>
              <a:gs pos="100000">
                <a:srgbClr val="156B13"/>
              </a:gs>
            </a:gsLst>
            <a:lin ang="16200000" scaled="0"/>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572000" y="2714620"/>
            <a:ext cx="2571736" cy="1000108"/>
          </a:xfrm>
          <a:prstGeom prst="diamond">
            <a:avLst/>
          </a:prstGeom>
          <a:gradFill>
            <a:gsLst>
              <a:gs pos="0">
                <a:schemeClr val="bg1"/>
              </a:gs>
              <a:gs pos="50000">
                <a:srgbClr val="9CB86E"/>
              </a:gs>
              <a:gs pos="100000">
                <a:srgbClr val="156B13"/>
              </a:gs>
            </a:gsLst>
            <a:lin ang="16200000" scaled="0"/>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572000" y="3214686"/>
            <a:ext cx="2571736" cy="1000108"/>
          </a:xfrm>
          <a:prstGeom prst="diamond">
            <a:avLst/>
          </a:prstGeom>
          <a:gradFill>
            <a:gsLst>
              <a:gs pos="0">
                <a:schemeClr val="bg1"/>
              </a:gs>
              <a:gs pos="50000">
                <a:srgbClr val="9CB86E"/>
              </a:gs>
              <a:gs pos="100000">
                <a:srgbClr val="156B13"/>
              </a:gs>
            </a:gsLst>
            <a:lin ang="16200000" scaled="0"/>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4572000" y="3643314"/>
            <a:ext cx="2571736" cy="1000108"/>
          </a:xfrm>
          <a:prstGeom prst="diamond">
            <a:avLst/>
          </a:prstGeom>
          <a:gradFill>
            <a:gsLst>
              <a:gs pos="0">
                <a:schemeClr val="bg1"/>
              </a:gs>
              <a:gs pos="50000">
                <a:srgbClr val="9CB86E"/>
              </a:gs>
              <a:gs pos="100000">
                <a:srgbClr val="156B13"/>
              </a:gs>
            </a:gsLst>
            <a:lin ang="16200000" scaled="0"/>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4572000" y="4143380"/>
            <a:ext cx="2571736" cy="1000108"/>
          </a:xfrm>
          <a:prstGeom prst="diamond">
            <a:avLst/>
          </a:prstGeom>
          <a:gradFill>
            <a:gsLst>
              <a:gs pos="0">
                <a:schemeClr val="bg1"/>
              </a:gs>
              <a:gs pos="50000">
                <a:srgbClr val="9CB86E"/>
              </a:gs>
              <a:gs pos="100000">
                <a:srgbClr val="156B13"/>
              </a:gs>
            </a:gsLst>
            <a:lin ang="16200000" scaled="0"/>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4572000" y="4572008"/>
            <a:ext cx="2571736" cy="1000108"/>
          </a:xfrm>
          <a:prstGeom prst="diamond">
            <a:avLst/>
          </a:prstGeom>
          <a:gradFill>
            <a:gsLst>
              <a:gs pos="0">
                <a:schemeClr val="bg1"/>
              </a:gs>
              <a:gs pos="50000">
                <a:srgbClr val="9CB86E"/>
              </a:gs>
              <a:gs pos="100000">
                <a:srgbClr val="156B13"/>
              </a:gs>
            </a:gsLst>
            <a:lin ang="16200000" scaled="0"/>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214346" y="0"/>
            <a:ext cx="9572692" cy="6572278"/>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0-#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par>
                                <p:cTn id="95" presetID="19" presetClass="entr" presetSubtype="5" fill="hold" grpId="1" nodeType="withEffect">
                                  <p:stCondLst>
                                    <p:cond delay="0"/>
                                  </p:stCondLst>
                                  <p:childTnLst>
                                    <p:set>
                                      <p:cBhvr>
                                        <p:cTn id="96" dur="1" fill="hold">
                                          <p:stCondLst>
                                            <p:cond delay="0"/>
                                          </p:stCondLst>
                                        </p:cTn>
                                        <p:tgtEl>
                                          <p:spTgt spid="3"/>
                                        </p:tgtEl>
                                        <p:attrNameLst>
                                          <p:attrName>style.visibility</p:attrName>
                                        </p:attrNameLst>
                                      </p:cBhvr>
                                      <p:to>
                                        <p:strVal val="visible"/>
                                      </p:to>
                                    </p:set>
                                    <p:anim calcmode="lin" valueType="num">
                                      <p:cBhvr>
                                        <p:cTn id="97" dur="2000" fill="hold"/>
                                        <p:tgtEl>
                                          <p:spTgt spid="3"/>
                                        </p:tgtEl>
                                        <p:attrNameLst>
                                          <p:attrName>ppt_w</p:attrName>
                                        </p:attrNameLst>
                                      </p:cBhvr>
                                      <p:tavLst>
                                        <p:tav tm="0">
                                          <p:val>
                                            <p:strVal val="#ppt_w"/>
                                          </p:val>
                                        </p:tav>
                                        <p:tav tm="100000">
                                          <p:val>
                                            <p:strVal val="#ppt_w"/>
                                          </p:val>
                                        </p:tav>
                                      </p:tavLst>
                                    </p:anim>
                                    <p:anim calcmode="lin" valueType="num">
                                      <p:cBhvr>
                                        <p:cTn id="98" dur="2000" fill="hold"/>
                                        <p:tgtEl>
                                          <p:spTgt spid="3"/>
                                        </p:tgtEl>
                                        <p:attrNameLst>
                                          <p:attrName>ppt_h</p:attrName>
                                        </p:attrNameLst>
                                      </p:cBhvr>
                                      <p:tavLst>
                                        <p:tav tm="0" fmla="#ppt_h*sin(2.5*pi*$)">
                                          <p:val>
                                            <p:fltVal val="0"/>
                                          </p:val>
                                        </p:tav>
                                        <p:tav tm="100000">
                                          <p:val>
                                            <p:fltVal val="1"/>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p:cTn id="101" dur="2000" fill="hold"/>
                                        <p:tgtEl>
                                          <p:spTgt spid="4"/>
                                        </p:tgtEl>
                                        <p:attrNameLst>
                                          <p:attrName>ppt_w</p:attrName>
                                        </p:attrNameLst>
                                      </p:cBhvr>
                                      <p:tavLst>
                                        <p:tav tm="0">
                                          <p:val>
                                            <p:strVal val="#ppt_w"/>
                                          </p:val>
                                        </p:tav>
                                        <p:tav tm="100000">
                                          <p:val>
                                            <p:strVal val="#ppt_w"/>
                                          </p:val>
                                        </p:tav>
                                      </p:tavLst>
                                    </p:anim>
                                    <p:anim calcmode="lin" valueType="num">
                                      <p:cBhvr>
                                        <p:cTn id="102" dur="2000" fill="hold"/>
                                        <p:tgtEl>
                                          <p:spTgt spid="4"/>
                                        </p:tgtEl>
                                        <p:attrNameLst>
                                          <p:attrName>ppt_h</p:attrName>
                                        </p:attrNameLst>
                                      </p:cBhvr>
                                      <p:tavLst>
                                        <p:tav tm="0" fmla="#ppt_h*sin(2.5*pi*$)">
                                          <p:val>
                                            <p:fltVal val="0"/>
                                          </p:val>
                                        </p:tav>
                                        <p:tav tm="100000">
                                          <p:val>
                                            <p:fltVal val="1"/>
                                          </p:val>
                                        </p:tav>
                                      </p:tavLst>
                                    </p:anim>
                                  </p:childTnLst>
                                </p:cTn>
                              </p:par>
                              <p:par>
                                <p:cTn id="103" presetID="19" presetClass="entr" presetSubtype="5" fill="hold" grpId="1" nodeType="withEffect">
                                  <p:stCondLst>
                                    <p:cond delay="0"/>
                                  </p:stCondLst>
                                  <p:childTnLst>
                                    <p:set>
                                      <p:cBhvr>
                                        <p:cTn id="104" dur="1" fill="hold">
                                          <p:stCondLst>
                                            <p:cond delay="0"/>
                                          </p:stCondLst>
                                        </p:cTn>
                                        <p:tgtEl>
                                          <p:spTgt spid="5"/>
                                        </p:tgtEl>
                                        <p:attrNameLst>
                                          <p:attrName>style.visibility</p:attrName>
                                        </p:attrNameLst>
                                      </p:cBhvr>
                                      <p:to>
                                        <p:strVal val="visible"/>
                                      </p:to>
                                    </p:set>
                                    <p:anim calcmode="lin" valueType="num">
                                      <p:cBhvr>
                                        <p:cTn id="105" dur="2000" fill="hold"/>
                                        <p:tgtEl>
                                          <p:spTgt spid="5"/>
                                        </p:tgtEl>
                                        <p:attrNameLst>
                                          <p:attrName>ppt_w</p:attrName>
                                        </p:attrNameLst>
                                      </p:cBhvr>
                                      <p:tavLst>
                                        <p:tav tm="0">
                                          <p:val>
                                            <p:strVal val="#ppt_w"/>
                                          </p:val>
                                        </p:tav>
                                        <p:tav tm="100000">
                                          <p:val>
                                            <p:strVal val="#ppt_w"/>
                                          </p:val>
                                        </p:tav>
                                      </p:tavLst>
                                    </p:anim>
                                    <p:anim calcmode="lin" valueType="num">
                                      <p:cBhvr>
                                        <p:cTn id="106" dur="2000" fill="hold"/>
                                        <p:tgtEl>
                                          <p:spTgt spid="5"/>
                                        </p:tgtEl>
                                        <p:attrNameLst>
                                          <p:attrName>ppt_h</p:attrName>
                                        </p:attrNameLst>
                                      </p:cBhvr>
                                      <p:tavLst>
                                        <p:tav tm="0" fmla="#ppt_h*sin(2.5*pi*$)">
                                          <p:val>
                                            <p:fltVal val="0"/>
                                          </p:val>
                                        </p:tav>
                                        <p:tav tm="100000">
                                          <p:val>
                                            <p:fltVal val="1"/>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6"/>
                                        </p:tgtEl>
                                        <p:attrNameLst>
                                          <p:attrName>style.visibility</p:attrName>
                                        </p:attrNameLst>
                                      </p:cBhvr>
                                      <p:to>
                                        <p:strVal val="visible"/>
                                      </p:to>
                                    </p:set>
                                    <p:anim calcmode="lin" valueType="num">
                                      <p:cBhvr>
                                        <p:cTn id="109" dur="2000" fill="hold"/>
                                        <p:tgtEl>
                                          <p:spTgt spid="6"/>
                                        </p:tgtEl>
                                        <p:attrNameLst>
                                          <p:attrName>ppt_w</p:attrName>
                                        </p:attrNameLst>
                                      </p:cBhvr>
                                      <p:tavLst>
                                        <p:tav tm="0">
                                          <p:val>
                                            <p:strVal val="#ppt_w"/>
                                          </p:val>
                                        </p:tav>
                                        <p:tav tm="100000">
                                          <p:val>
                                            <p:strVal val="#ppt_w"/>
                                          </p:val>
                                        </p:tav>
                                      </p:tavLst>
                                    </p:anim>
                                    <p:anim calcmode="lin" valueType="num">
                                      <p:cBhvr>
                                        <p:cTn id="110" dur="2000" fill="hold"/>
                                        <p:tgtEl>
                                          <p:spTgt spid="6"/>
                                        </p:tgtEl>
                                        <p:attrNameLst>
                                          <p:attrName>ppt_h</p:attrName>
                                        </p:attrNameLst>
                                      </p:cBhvr>
                                      <p:tavLst>
                                        <p:tav tm="0" fmla="#ppt_h*sin(2.5*pi*$)">
                                          <p:val>
                                            <p:fltVal val="0"/>
                                          </p:val>
                                        </p:tav>
                                        <p:tav tm="100000">
                                          <p:val>
                                            <p:fltVal val="1"/>
                                          </p:val>
                                        </p:tav>
                                      </p:tavLst>
                                    </p:anim>
                                  </p:childTnLst>
                                </p:cTn>
                              </p:par>
                              <p:par>
                                <p:cTn id="111" presetID="19" presetClass="entr" presetSubtype="5" fill="hold" grpId="1" nodeType="withEffect">
                                  <p:stCondLst>
                                    <p:cond delay="0"/>
                                  </p:stCondLst>
                                  <p:childTnLst>
                                    <p:set>
                                      <p:cBhvr>
                                        <p:cTn id="112" dur="1" fill="hold">
                                          <p:stCondLst>
                                            <p:cond delay="0"/>
                                          </p:stCondLst>
                                        </p:cTn>
                                        <p:tgtEl>
                                          <p:spTgt spid="7"/>
                                        </p:tgtEl>
                                        <p:attrNameLst>
                                          <p:attrName>style.visibility</p:attrName>
                                        </p:attrNameLst>
                                      </p:cBhvr>
                                      <p:to>
                                        <p:strVal val="visible"/>
                                      </p:to>
                                    </p:set>
                                    <p:anim calcmode="lin" valueType="num">
                                      <p:cBhvr>
                                        <p:cTn id="113" dur="2000" fill="hold"/>
                                        <p:tgtEl>
                                          <p:spTgt spid="7"/>
                                        </p:tgtEl>
                                        <p:attrNameLst>
                                          <p:attrName>ppt_w</p:attrName>
                                        </p:attrNameLst>
                                      </p:cBhvr>
                                      <p:tavLst>
                                        <p:tav tm="0">
                                          <p:val>
                                            <p:strVal val="#ppt_w"/>
                                          </p:val>
                                        </p:tav>
                                        <p:tav tm="100000">
                                          <p:val>
                                            <p:strVal val="#ppt_w"/>
                                          </p:val>
                                        </p:tav>
                                      </p:tavLst>
                                    </p:anim>
                                    <p:anim calcmode="lin" valueType="num">
                                      <p:cBhvr>
                                        <p:cTn id="114" dur="2000" fill="hold"/>
                                        <p:tgtEl>
                                          <p:spTgt spid="7"/>
                                        </p:tgtEl>
                                        <p:attrNameLst>
                                          <p:attrName>ppt_h</p:attrName>
                                        </p:attrNameLst>
                                      </p:cBhvr>
                                      <p:tavLst>
                                        <p:tav tm="0" fmla="#ppt_h*sin(2.5*pi*$)">
                                          <p:val>
                                            <p:fltVal val="0"/>
                                          </p:val>
                                        </p:tav>
                                        <p:tav tm="100000">
                                          <p:val>
                                            <p:fltVal val="1"/>
                                          </p:val>
                                        </p:tav>
                                      </p:tavLst>
                                    </p:anim>
                                  </p:childTnLst>
                                </p:cTn>
                              </p:par>
                              <p:par>
                                <p:cTn id="115" presetID="19" presetClass="entr" presetSubtype="5" fill="hold" grpId="1" nodeType="withEffect">
                                  <p:stCondLst>
                                    <p:cond delay="0"/>
                                  </p:stCondLst>
                                  <p:childTnLst>
                                    <p:set>
                                      <p:cBhvr>
                                        <p:cTn id="116" dur="1" fill="hold">
                                          <p:stCondLst>
                                            <p:cond delay="0"/>
                                          </p:stCondLst>
                                        </p:cTn>
                                        <p:tgtEl>
                                          <p:spTgt spid="8"/>
                                        </p:tgtEl>
                                        <p:attrNameLst>
                                          <p:attrName>style.visibility</p:attrName>
                                        </p:attrNameLst>
                                      </p:cBhvr>
                                      <p:to>
                                        <p:strVal val="visible"/>
                                      </p:to>
                                    </p:set>
                                    <p:anim calcmode="lin" valueType="num">
                                      <p:cBhvr>
                                        <p:cTn id="117" dur="2000" fill="hold"/>
                                        <p:tgtEl>
                                          <p:spTgt spid="8"/>
                                        </p:tgtEl>
                                        <p:attrNameLst>
                                          <p:attrName>ppt_w</p:attrName>
                                        </p:attrNameLst>
                                      </p:cBhvr>
                                      <p:tavLst>
                                        <p:tav tm="0">
                                          <p:val>
                                            <p:strVal val="#ppt_w"/>
                                          </p:val>
                                        </p:tav>
                                        <p:tav tm="100000">
                                          <p:val>
                                            <p:strVal val="#ppt_w"/>
                                          </p:val>
                                        </p:tav>
                                      </p:tavLst>
                                    </p:anim>
                                    <p:anim calcmode="lin" valueType="num">
                                      <p:cBhvr>
                                        <p:cTn id="118" dur="2000" fill="hold"/>
                                        <p:tgtEl>
                                          <p:spTgt spid="8"/>
                                        </p:tgtEl>
                                        <p:attrNameLst>
                                          <p:attrName>ppt_h</p:attrName>
                                        </p:attrNameLst>
                                      </p:cBhvr>
                                      <p:tavLst>
                                        <p:tav tm="0" fmla="#ppt_h*sin(2.5*pi*$)">
                                          <p:val>
                                            <p:fltVal val="0"/>
                                          </p:val>
                                        </p:tav>
                                        <p:tav tm="100000">
                                          <p:val>
                                            <p:fltVal val="1"/>
                                          </p:val>
                                        </p:tav>
                                      </p:tavLst>
                                    </p:anim>
                                  </p:childTnLst>
                                </p:cTn>
                              </p:par>
                              <p:par>
                                <p:cTn id="119" presetID="19" presetClass="entr" presetSubtype="5" fill="hold" grpId="1" nodeType="withEffect">
                                  <p:stCondLst>
                                    <p:cond delay="0"/>
                                  </p:stCondLst>
                                  <p:childTnLst>
                                    <p:set>
                                      <p:cBhvr>
                                        <p:cTn id="120" dur="1" fill="hold">
                                          <p:stCondLst>
                                            <p:cond delay="0"/>
                                          </p:stCondLst>
                                        </p:cTn>
                                        <p:tgtEl>
                                          <p:spTgt spid="9"/>
                                        </p:tgtEl>
                                        <p:attrNameLst>
                                          <p:attrName>style.visibility</p:attrName>
                                        </p:attrNameLst>
                                      </p:cBhvr>
                                      <p:to>
                                        <p:strVal val="visible"/>
                                      </p:to>
                                    </p:set>
                                    <p:anim calcmode="lin" valueType="num">
                                      <p:cBhvr>
                                        <p:cTn id="121" dur="2000" fill="hold"/>
                                        <p:tgtEl>
                                          <p:spTgt spid="9"/>
                                        </p:tgtEl>
                                        <p:attrNameLst>
                                          <p:attrName>ppt_w</p:attrName>
                                        </p:attrNameLst>
                                      </p:cBhvr>
                                      <p:tavLst>
                                        <p:tav tm="0">
                                          <p:val>
                                            <p:strVal val="#ppt_w"/>
                                          </p:val>
                                        </p:tav>
                                        <p:tav tm="100000">
                                          <p:val>
                                            <p:strVal val="#ppt_w"/>
                                          </p:val>
                                        </p:tav>
                                      </p:tavLst>
                                    </p:anim>
                                    <p:anim calcmode="lin" valueType="num">
                                      <p:cBhvr>
                                        <p:cTn id="122" dur="2000" fill="hold"/>
                                        <p:tgtEl>
                                          <p:spTgt spid="9"/>
                                        </p:tgtEl>
                                        <p:attrNameLst>
                                          <p:attrName>ppt_h</p:attrName>
                                        </p:attrNameLst>
                                      </p:cBhvr>
                                      <p:tavLst>
                                        <p:tav tm="0" fmla="#ppt_h*sin(2.5*pi*$)">
                                          <p:val>
                                            <p:fltVal val="0"/>
                                          </p:val>
                                        </p:tav>
                                        <p:tav tm="100000">
                                          <p:val>
                                            <p:fltVal val="1"/>
                                          </p:val>
                                        </p:tav>
                                      </p:tavLst>
                                    </p:anim>
                                  </p:childTnLst>
                                </p:cTn>
                              </p:par>
                              <p:par>
                                <p:cTn id="123" presetID="19" presetClass="entr" presetSubtype="5" fill="hold" grpId="1" nodeType="withEffect">
                                  <p:stCondLst>
                                    <p:cond delay="0"/>
                                  </p:stCondLst>
                                  <p:childTnLst>
                                    <p:set>
                                      <p:cBhvr>
                                        <p:cTn id="124" dur="1" fill="hold">
                                          <p:stCondLst>
                                            <p:cond delay="0"/>
                                          </p:stCondLst>
                                        </p:cTn>
                                        <p:tgtEl>
                                          <p:spTgt spid="10"/>
                                        </p:tgtEl>
                                        <p:attrNameLst>
                                          <p:attrName>style.visibility</p:attrName>
                                        </p:attrNameLst>
                                      </p:cBhvr>
                                      <p:to>
                                        <p:strVal val="visible"/>
                                      </p:to>
                                    </p:set>
                                    <p:anim calcmode="lin" valueType="num">
                                      <p:cBhvr>
                                        <p:cTn id="125" dur="2000" fill="hold"/>
                                        <p:tgtEl>
                                          <p:spTgt spid="10"/>
                                        </p:tgtEl>
                                        <p:attrNameLst>
                                          <p:attrName>ppt_w</p:attrName>
                                        </p:attrNameLst>
                                      </p:cBhvr>
                                      <p:tavLst>
                                        <p:tav tm="0">
                                          <p:val>
                                            <p:strVal val="#ppt_w"/>
                                          </p:val>
                                        </p:tav>
                                        <p:tav tm="100000">
                                          <p:val>
                                            <p:strVal val="#ppt_w"/>
                                          </p:val>
                                        </p:tav>
                                      </p:tavLst>
                                    </p:anim>
                                    <p:anim calcmode="lin" valueType="num">
                                      <p:cBhvr>
                                        <p:cTn id="126" dur="2000" fill="hold"/>
                                        <p:tgtEl>
                                          <p:spTgt spid="10"/>
                                        </p:tgtEl>
                                        <p:attrNameLst>
                                          <p:attrName>ppt_h</p:attrName>
                                        </p:attrNameLst>
                                      </p:cBhvr>
                                      <p:tavLst>
                                        <p:tav tm="0" fmla="#ppt_h*sin(2.5*pi*$)">
                                          <p:val>
                                            <p:fltVal val="0"/>
                                          </p:val>
                                        </p:tav>
                                        <p:tav tm="100000">
                                          <p:val>
                                            <p:fltVal val="1"/>
                                          </p:val>
                                        </p:tav>
                                      </p:tavLst>
                                    </p:anim>
                                  </p:childTnLst>
                                </p:cTn>
                              </p:par>
                              <p:par>
                                <p:cTn id="127" presetID="19" presetClass="entr" presetSubtype="5" fill="hold" grpId="1" nodeType="withEffect">
                                  <p:stCondLst>
                                    <p:cond delay="0"/>
                                  </p:stCondLst>
                                  <p:childTnLst>
                                    <p:set>
                                      <p:cBhvr>
                                        <p:cTn id="128" dur="1" fill="hold">
                                          <p:stCondLst>
                                            <p:cond delay="0"/>
                                          </p:stCondLst>
                                        </p:cTn>
                                        <p:tgtEl>
                                          <p:spTgt spid="11"/>
                                        </p:tgtEl>
                                        <p:attrNameLst>
                                          <p:attrName>style.visibility</p:attrName>
                                        </p:attrNameLst>
                                      </p:cBhvr>
                                      <p:to>
                                        <p:strVal val="visible"/>
                                      </p:to>
                                    </p:set>
                                    <p:anim calcmode="lin" valueType="num">
                                      <p:cBhvr>
                                        <p:cTn id="129" dur="2000" fill="hold"/>
                                        <p:tgtEl>
                                          <p:spTgt spid="11"/>
                                        </p:tgtEl>
                                        <p:attrNameLst>
                                          <p:attrName>ppt_w</p:attrName>
                                        </p:attrNameLst>
                                      </p:cBhvr>
                                      <p:tavLst>
                                        <p:tav tm="0">
                                          <p:val>
                                            <p:strVal val="#ppt_w"/>
                                          </p:val>
                                        </p:tav>
                                        <p:tav tm="100000">
                                          <p:val>
                                            <p:strVal val="#ppt_w"/>
                                          </p:val>
                                        </p:tav>
                                      </p:tavLst>
                                    </p:anim>
                                    <p:anim calcmode="lin" valueType="num">
                                      <p:cBhvr>
                                        <p:cTn id="130" dur="2000" fill="hold"/>
                                        <p:tgtEl>
                                          <p:spTgt spid="11"/>
                                        </p:tgtEl>
                                        <p:attrNameLst>
                                          <p:attrName>ppt_h</p:attrName>
                                        </p:attrNameLst>
                                      </p:cBhvr>
                                      <p:tavLst>
                                        <p:tav tm="0" fmla="#ppt_h*sin(2.5*pi*$)">
                                          <p:val>
                                            <p:fltVal val="0"/>
                                          </p:val>
                                        </p:tav>
                                        <p:tav tm="100000">
                                          <p:val>
                                            <p:fltVal val="1"/>
                                          </p:val>
                                        </p:tav>
                                      </p:tavLst>
                                    </p:anim>
                                  </p:childTnLst>
                                </p:cTn>
                              </p:par>
                              <p:par>
                                <p:cTn id="131" presetID="19" presetClass="entr" presetSubtype="5" fill="hold" grpId="1" nodeType="withEffect">
                                  <p:stCondLst>
                                    <p:cond delay="0"/>
                                  </p:stCondLst>
                                  <p:childTnLst>
                                    <p:set>
                                      <p:cBhvr>
                                        <p:cTn id="132" dur="1" fill="hold">
                                          <p:stCondLst>
                                            <p:cond delay="0"/>
                                          </p:stCondLst>
                                        </p:cTn>
                                        <p:tgtEl>
                                          <p:spTgt spid="12"/>
                                        </p:tgtEl>
                                        <p:attrNameLst>
                                          <p:attrName>style.visibility</p:attrName>
                                        </p:attrNameLst>
                                      </p:cBhvr>
                                      <p:to>
                                        <p:strVal val="visible"/>
                                      </p:to>
                                    </p:set>
                                    <p:anim calcmode="lin" valueType="num">
                                      <p:cBhvr>
                                        <p:cTn id="133" dur="2000" fill="hold"/>
                                        <p:tgtEl>
                                          <p:spTgt spid="12"/>
                                        </p:tgtEl>
                                        <p:attrNameLst>
                                          <p:attrName>ppt_w</p:attrName>
                                        </p:attrNameLst>
                                      </p:cBhvr>
                                      <p:tavLst>
                                        <p:tav tm="0">
                                          <p:val>
                                            <p:strVal val="#ppt_w"/>
                                          </p:val>
                                        </p:tav>
                                        <p:tav tm="100000">
                                          <p:val>
                                            <p:strVal val="#ppt_w"/>
                                          </p:val>
                                        </p:tav>
                                      </p:tavLst>
                                    </p:anim>
                                    <p:anim calcmode="lin" valueType="num">
                                      <p:cBhvr>
                                        <p:cTn id="134" dur="2000" fill="hold"/>
                                        <p:tgtEl>
                                          <p:spTgt spid="12"/>
                                        </p:tgtEl>
                                        <p:attrNameLst>
                                          <p:attrName>ppt_h</p:attrName>
                                        </p:attrNameLst>
                                      </p:cBhvr>
                                      <p:tavLst>
                                        <p:tav tm="0" fmla="#ppt_h*sin(2.5*pi*$)">
                                          <p:val>
                                            <p:fltVal val="0"/>
                                          </p:val>
                                        </p:tav>
                                        <p:tav tm="100000">
                                          <p:val>
                                            <p:fltVal val="1"/>
                                          </p:val>
                                        </p:tav>
                                      </p:tavLst>
                                    </p:anim>
                                  </p:childTnLst>
                                </p:cTn>
                              </p:par>
                              <p:par>
                                <p:cTn id="135" presetID="19" presetClass="entr" presetSubtype="5" fill="hold" grpId="1" nodeType="withEffect">
                                  <p:stCondLst>
                                    <p:cond delay="0"/>
                                  </p:stCondLst>
                                  <p:childTnLst>
                                    <p:set>
                                      <p:cBhvr>
                                        <p:cTn id="136" dur="1" fill="hold">
                                          <p:stCondLst>
                                            <p:cond delay="0"/>
                                          </p:stCondLst>
                                        </p:cTn>
                                        <p:tgtEl>
                                          <p:spTgt spid="13"/>
                                        </p:tgtEl>
                                        <p:attrNameLst>
                                          <p:attrName>style.visibility</p:attrName>
                                        </p:attrNameLst>
                                      </p:cBhvr>
                                      <p:to>
                                        <p:strVal val="visible"/>
                                      </p:to>
                                    </p:set>
                                    <p:anim calcmode="lin" valueType="num">
                                      <p:cBhvr>
                                        <p:cTn id="137" dur="2000" fill="hold"/>
                                        <p:tgtEl>
                                          <p:spTgt spid="13"/>
                                        </p:tgtEl>
                                        <p:attrNameLst>
                                          <p:attrName>ppt_w</p:attrName>
                                        </p:attrNameLst>
                                      </p:cBhvr>
                                      <p:tavLst>
                                        <p:tav tm="0">
                                          <p:val>
                                            <p:strVal val="#ppt_w"/>
                                          </p:val>
                                        </p:tav>
                                        <p:tav tm="100000">
                                          <p:val>
                                            <p:strVal val="#ppt_w"/>
                                          </p:val>
                                        </p:tav>
                                      </p:tavLst>
                                    </p:anim>
                                    <p:anim calcmode="lin" valueType="num">
                                      <p:cBhvr>
                                        <p:cTn id="138" dur="2000" fill="hold"/>
                                        <p:tgtEl>
                                          <p:spTgt spid="13"/>
                                        </p:tgtEl>
                                        <p:attrNameLst>
                                          <p:attrName>ppt_h</p:attrName>
                                        </p:attrNameLst>
                                      </p:cBhvr>
                                      <p:tavLst>
                                        <p:tav tm="0" fmla="#ppt_h*sin(2.5*pi*$)">
                                          <p:val>
                                            <p:fltVal val="0"/>
                                          </p:val>
                                        </p:tav>
                                        <p:tav tm="100000">
                                          <p:val>
                                            <p:fltVal val="1"/>
                                          </p:val>
                                        </p:tav>
                                      </p:tavLst>
                                    </p:anim>
                                  </p:childTnLst>
                                </p:cTn>
                              </p:par>
                              <p:par>
                                <p:cTn id="139" presetID="19" presetClass="entr" presetSubtype="5" fill="hold" grpId="1" nodeType="withEffect">
                                  <p:stCondLst>
                                    <p:cond delay="0"/>
                                  </p:stCondLst>
                                  <p:childTnLst>
                                    <p:set>
                                      <p:cBhvr>
                                        <p:cTn id="140" dur="1" fill="hold">
                                          <p:stCondLst>
                                            <p:cond delay="0"/>
                                          </p:stCondLst>
                                        </p:cTn>
                                        <p:tgtEl>
                                          <p:spTgt spid="14"/>
                                        </p:tgtEl>
                                        <p:attrNameLst>
                                          <p:attrName>style.visibility</p:attrName>
                                        </p:attrNameLst>
                                      </p:cBhvr>
                                      <p:to>
                                        <p:strVal val="visible"/>
                                      </p:to>
                                    </p:set>
                                    <p:anim calcmode="lin" valueType="num">
                                      <p:cBhvr>
                                        <p:cTn id="141" dur="2000" fill="hold"/>
                                        <p:tgtEl>
                                          <p:spTgt spid="14"/>
                                        </p:tgtEl>
                                        <p:attrNameLst>
                                          <p:attrName>ppt_w</p:attrName>
                                        </p:attrNameLst>
                                      </p:cBhvr>
                                      <p:tavLst>
                                        <p:tav tm="0">
                                          <p:val>
                                            <p:strVal val="#ppt_w"/>
                                          </p:val>
                                        </p:tav>
                                        <p:tav tm="100000">
                                          <p:val>
                                            <p:strVal val="#ppt_w"/>
                                          </p:val>
                                        </p:tav>
                                      </p:tavLst>
                                    </p:anim>
                                    <p:anim calcmode="lin" valueType="num">
                                      <p:cBhvr>
                                        <p:cTn id="142" dur="2000" fill="hold"/>
                                        <p:tgtEl>
                                          <p:spTgt spid="14"/>
                                        </p:tgtEl>
                                        <p:attrNameLst>
                                          <p:attrName>ppt_h</p:attrName>
                                        </p:attrNameLst>
                                      </p:cBhvr>
                                      <p:tavLst>
                                        <p:tav tm="0" fmla="#ppt_h*sin(2.5*pi*$)">
                                          <p:val>
                                            <p:fltVal val="0"/>
                                          </p:val>
                                        </p:tav>
                                        <p:tav tm="100000">
                                          <p:val>
                                            <p:fltVal val="1"/>
                                          </p:val>
                                        </p:tav>
                                      </p:tavLst>
                                    </p:anim>
                                  </p:childTnLst>
                                </p:cTn>
                              </p:par>
                              <p:par>
                                <p:cTn id="143" presetID="19" presetClass="entr" presetSubtype="5" fill="hold" grpId="1" nodeType="withEffect">
                                  <p:stCondLst>
                                    <p:cond delay="0"/>
                                  </p:stCondLst>
                                  <p:childTnLst>
                                    <p:set>
                                      <p:cBhvr>
                                        <p:cTn id="144" dur="1" fill="hold">
                                          <p:stCondLst>
                                            <p:cond delay="0"/>
                                          </p:stCondLst>
                                        </p:cTn>
                                        <p:tgtEl>
                                          <p:spTgt spid="15"/>
                                        </p:tgtEl>
                                        <p:attrNameLst>
                                          <p:attrName>style.visibility</p:attrName>
                                        </p:attrNameLst>
                                      </p:cBhvr>
                                      <p:to>
                                        <p:strVal val="visible"/>
                                      </p:to>
                                    </p:set>
                                    <p:anim calcmode="lin" valueType="num">
                                      <p:cBhvr>
                                        <p:cTn id="145" dur="2000" fill="hold"/>
                                        <p:tgtEl>
                                          <p:spTgt spid="15"/>
                                        </p:tgtEl>
                                        <p:attrNameLst>
                                          <p:attrName>ppt_w</p:attrName>
                                        </p:attrNameLst>
                                      </p:cBhvr>
                                      <p:tavLst>
                                        <p:tav tm="0">
                                          <p:val>
                                            <p:strVal val="#ppt_w"/>
                                          </p:val>
                                        </p:tav>
                                        <p:tav tm="100000">
                                          <p:val>
                                            <p:strVal val="#ppt_w"/>
                                          </p:val>
                                        </p:tav>
                                      </p:tavLst>
                                    </p:anim>
                                    <p:anim calcmode="lin" valueType="num">
                                      <p:cBhvr>
                                        <p:cTn id="146" dur="2000" fill="hold"/>
                                        <p:tgtEl>
                                          <p:spTgt spid="15"/>
                                        </p:tgtEl>
                                        <p:attrNameLst>
                                          <p:attrName>ppt_h</p:attrName>
                                        </p:attrNameLst>
                                      </p:cBhvr>
                                      <p:tavLst>
                                        <p:tav tm="0" fmla="#ppt_h*sin(2.5*pi*$)">
                                          <p:val>
                                            <p:fltVal val="0"/>
                                          </p:val>
                                        </p:tav>
                                        <p:tav tm="100000">
                                          <p:val>
                                            <p:fltVal val="1"/>
                                          </p:val>
                                        </p:tav>
                                      </p:tavLst>
                                    </p:anim>
                                  </p:childTnLst>
                                </p:cTn>
                              </p:par>
                              <p:par>
                                <p:cTn id="147" presetID="19" presetClass="entr" presetSubtype="5" fill="hold" grpId="1" nodeType="withEffect">
                                  <p:stCondLst>
                                    <p:cond delay="0"/>
                                  </p:stCondLst>
                                  <p:childTnLst>
                                    <p:set>
                                      <p:cBhvr>
                                        <p:cTn id="148" dur="1" fill="hold">
                                          <p:stCondLst>
                                            <p:cond delay="0"/>
                                          </p:stCondLst>
                                        </p:cTn>
                                        <p:tgtEl>
                                          <p:spTgt spid="16"/>
                                        </p:tgtEl>
                                        <p:attrNameLst>
                                          <p:attrName>style.visibility</p:attrName>
                                        </p:attrNameLst>
                                      </p:cBhvr>
                                      <p:to>
                                        <p:strVal val="visible"/>
                                      </p:to>
                                    </p:set>
                                    <p:anim calcmode="lin" valueType="num">
                                      <p:cBhvr>
                                        <p:cTn id="149" dur="2000" fill="hold"/>
                                        <p:tgtEl>
                                          <p:spTgt spid="16"/>
                                        </p:tgtEl>
                                        <p:attrNameLst>
                                          <p:attrName>ppt_w</p:attrName>
                                        </p:attrNameLst>
                                      </p:cBhvr>
                                      <p:tavLst>
                                        <p:tav tm="0">
                                          <p:val>
                                            <p:strVal val="#ppt_w"/>
                                          </p:val>
                                        </p:tav>
                                        <p:tav tm="100000">
                                          <p:val>
                                            <p:strVal val="#ppt_w"/>
                                          </p:val>
                                        </p:tav>
                                      </p:tavLst>
                                    </p:anim>
                                    <p:anim calcmode="lin" valueType="num">
                                      <p:cBhvr>
                                        <p:cTn id="150" dur="2000" fill="hold"/>
                                        <p:tgtEl>
                                          <p:spTgt spid="16"/>
                                        </p:tgtEl>
                                        <p:attrNameLst>
                                          <p:attrName>ppt_h</p:attrName>
                                        </p:attrNameLst>
                                      </p:cBhvr>
                                      <p:tavLst>
                                        <p:tav tm="0" fmla="#ppt_h*sin(2.5*pi*$)">
                                          <p:val>
                                            <p:fltVal val="0"/>
                                          </p:val>
                                        </p:tav>
                                        <p:tav tm="100000">
                                          <p:val>
                                            <p:fltVal val="1"/>
                                          </p:val>
                                        </p:tav>
                                      </p:tavLst>
                                    </p:anim>
                                  </p:childTnLst>
                                </p:cTn>
                              </p:par>
                              <p:par>
                                <p:cTn id="151" presetID="19" presetClass="entr" presetSubtype="5" fill="hold" grpId="1" nodeType="withEffect">
                                  <p:stCondLst>
                                    <p:cond delay="0"/>
                                  </p:stCondLst>
                                  <p:childTnLst>
                                    <p:set>
                                      <p:cBhvr>
                                        <p:cTn id="152" dur="1" fill="hold">
                                          <p:stCondLst>
                                            <p:cond delay="0"/>
                                          </p:stCondLst>
                                        </p:cTn>
                                        <p:tgtEl>
                                          <p:spTgt spid="17"/>
                                        </p:tgtEl>
                                        <p:attrNameLst>
                                          <p:attrName>style.visibility</p:attrName>
                                        </p:attrNameLst>
                                      </p:cBhvr>
                                      <p:to>
                                        <p:strVal val="visible"/>
                                      </p:to>
                                    </p:set>
                                    <p:anim calcmode="lin" valueType="num">
                                      <p:cBhvr>
                                        <p:cTn id="153" dur="2000" fill="hold"/>
                                        <p:tgtEl>
                                          <p:spTgt spid="17"/>
                                        </p:tgtEl>
                                        <p:attrNameLst>
                                          <p:attrName>ppt_w</p:attrName>
                                        </p:attrNameLst>
                                      </p:cBhvr>
                                      <p:tavLst>
                                        <p:tav tm="0">
                                          <p:val>
                                            <p:strVal val="#ppt_w"/>
                                          </p:val>
                                        </p:tav>
                                        <p:tav tm="100000">
                                          <p:val>
                                            <p:strVal val="#ppt_w"/>
                                          </p:val>
                                        </p:tav>
                                      </p:tavLst>
                                    </p:anim>
                                    <p:anim calcmode="lin" valueType="num">
                                      <p:cBhvr>
                                        <p:cTn id="154" dur="2000" fill="hold"/>
                                        <p:tgtEl>
                                          <p:spTgt spid="17"/>
                                        </p:tgtEl>
                                        <p:attrNameLst>
                                          <p:attrName>ppt_h</p:attrName>
                                        </p:attrNameLst>
                                      </p:cBhvr>
                                      <p:tavLst>
                                        <p:tav tm="0" fmla="#ppt_h*sin(2.5*pi*$)">
                                          <p:val>
                                            <p:fltVal val="0"/>
                                          </p:val>
                                        </p:tav>
                                        <p:tav tm="100000">
                                          <p:val>
                                            <p:fltVal val="1"/>
                                          </p:val>
                                        </p:tav>
                                      </p:tavLst>
                                    </p:anim>
                                  </p:childTnLst>
                                </p:cTn>
                              </p:par>
                              <p:par>
                                <p:cTn id="155" presetID="19" presetClass="entr" presetSubtype="5" fill="hold" grpId="1" nodeType="withEffect">
                                  <p:stCondLst>
                                    <p:cond delay="0"/>
                                  </p:stCondLst>
                                  <p:childTnLst>
                                    <p:set>
                                      <p:cBhvr>
                                        <p:cTn id="156" dur="1" fill="hold">
                                          <p:stCondLst>
                                            <p:cond delay="0"/>
                                          </p:stCondLst>
                                        </p:cTn>
                                        <p:tgtEl>
                                          <p:spTgt spid="18"/>
                                        </p:tgtEl>
                                        <p:attrNameLst>
                                          <p:attrName>style.visibility</p:attrName>
                                        </p:attrNameLst>
                                      </p:cBhvr>
                                      <p:to>
                                        <p:strVal val="visible"/>
                                      </p:to>
                                    </p:set>
                                    <p:anim calcmode="lin" valueType="num">
                                      <p:cBhvr>
                                        <p:cTn id="157" dur="2000" fill="hold"/>
                                        <p:tgtEl>
                                          <p:spTgt spid="18"/>
                                        </p:tgtEl>
                                        <p:attrNameLst>
                                          <p:attrName>ppt_w</p:attrName>
                                        </p:attrNameLst>
                                      </p:cBhvr>
                                      <p:tavLst>
                                        <p:tav tm="0">
                                          <p:val>
                                            <p:strVal val="#ppt_w"/>
                                          </p:val>
                                        </p:tav>
                                        <p:tav tm="100000">
                                          <p:val>
                                            <p:strVal val="#ppt_w"/>
                                          </p:val>
                                        </p:tav>
                                      </p:tavLst>
                                    </p:anim>
                                    <p:anim calcmode="lin" valueType="num">
                                      <p:cBhvr>
                                        <p:cTn id="158" dur="2000" fill="hold"/>
                                        <p:tgtEl>
                                          <p:spTgt spid="18"/>
                                        </p:tgtEl>
                                        <p:attrNameLst>
                                          <p:attrName>ppt_h</p:attrName>
                                        </p:attrNameLst>
                                      </p:cBhvr>
                                      <p:tavLst>
                                        <p:tav tm="0" fmla="#ppt_h*sin(2.5*pi*$)">
                                          <p:val>
                                            <p:fltVal val="0"/>
                                          </p:val>
                                        </p:tav>
                                        <p:tav tm="100000">
                                          <p:val>
                                            <p:fltVal val="1"/>
                                          </p:val>
                                        </p:tav>
                                      </p:tavLst>
                                    </p:anim>
                                  </p:childTnLst>
                                </p:cTn>
                              </p:par>
                              <p:par>
                                <p:cTn id="159" presetID="19" presetClass="entr" presetSubtype="5" fill="hold" grpId="1" nodeType="withEffect">
                                  <p:stCondLst>
                                    <p:cond delay="0"/>
                                  </p:stCondLst>
                                  <p:childTnLst>
                                    <p:set>
                                      <p:cBhvr>
                                        <p:cTn id="160" dur="1" fill="hold">
                                          <p:stCondLst>
                                            <p:cond delay="0"/>
                                          </p:stCondLst>
                                        </p:cTn>
                                        <p:tgtEl>
                                          <p:spTgt spid="19"/>
                                        </p:tgtEl>
                                        <p:attrNameLst>
                                          <p:attrName>style.visibility</p:attrName>
                                        </p:attrNameLst>
                                      </p:cBhvr>
                                      <p:to>
                                        <p:strVal val="visible"/>
                                      </p:to>
                                    </p:set>
                                    <p:anim calcmode="lin" valueType="num">
                                      <p:cBhvr>
                                        <p:cTn id="161" dur="2000" fill="hold"/>
                                        <p:tgtEl>
                                          <p:spTgt spid="19"/>
                                        </p:tgtEl>
                                        <p:attrNameLst>
                                          <p:attrName>ppt_w</p:attrName>
                                        </p:attrNameLst>
                                      </p:cBhvr>
                                      <p:tavLst>
                                        <p:tav tm="0">
                                          <p:val>
                                            <p:strVal val="#ppt_w"/>
                                          </p:val>
                                        </p:tav>
                                        <p:tav tm="100000">
                                          <p:val>
                                            <p:strVal val="#ppt_w"/>
                                          </p:val>
                                        </p:tav>
                                      </p:tavLst>
                                    </p:anim>
                                    <p:anim calcmode="lin" valueType="num">
                                      <p:cBhvr>
                                        <p:cTn id="162" dur="2000" fill="hold"/>
                                        <p:tgtEl>
                                          <p:spTgt spid="19"/>
                                        </p:tgtEl>
                                        <p:attrNameLst>
                                          <p:attrName>ppt_h</p:attrName>
                                        </p:attrNameLst>
                                      </p:cBhvr>
                                      <p:tavLst>
                                        <p:tav tm="0" fmla="#ppt_h*sin(2.5*pi*$)">
                                          <p:val>
                                            <p:fltVal val="0"/>
                                          </p:val>
                                        </p:tav>
                                        <p:tav tm="100000">
                                          <p:val>
                                            <p:fltVal val="1"/>
                                          </p:val>
                                        </p:tav>
                                      </p:tavLst>
                                    </p:anim>
                                  </p:childTnLst>
                                </p:cTn>
                              </p:par>
                              <p:par>
                                <p:cTn id="163" presetID="19" presetClass="entr" presetSubtype="5" fill="hold" grpId="1" nodeType="withEffect">
                                  <p:stCondLst>
                                    <p:cond delay="0"/>
                                  </p:stCondLst>
                                  <p:childTnLst>
                                    <p:set>
                                      <p:cBhvr>
                                        <p:cTn id="164" dur="1" fill="hold">
                                          <p:stCondLst>
                                            <p:cond delay="0"/>
                                          </p:stCondLst>
                                        </p:cTn>
                                        <p:tgtEl>
                                          <p:spTgt spid="20"/>
                                        </p:tgtEl>
                                        <p:attrNameLst>
                                          <p:attrName>style.visibility</p:attrName>
                                        </p:attrNameLst>
                                      </p:cBhvr>
                                      <p:to>
                                        <p:strVal val="visible"/>
                                      </p:to>
                                    </p:set>
                                    <p:anim calcmode="lin" valueType="num">
                                      <p:cBhvr>
                                        <p:cTn id="165" dur="2000" fill="hold"/>
                                        <p:tgtEl>
                                          <p:spTgt spid="20"/>
                                        </p:tgtEl>
                                        <p:attrNameLst>
                                          <p:attrName>ppt_w</p:attrName>
                                        </p:attrNameLst>
                                      </p:cBhvr>
                                      <p:tavLst>
                                        <p:tav tm="0">
                                          <p:val>
                                            <p:strVal val="#ppt_w"/>
                                          </p:val>
                                        </p:tav>
                                        <p:tav tm="100000">
                                          <p:val>
                                            <p:strVal val="#ppt_w"/>
                                          </p:val>
                                        </p:tav>
                                      </p:tavLst>
                                    </p:anim>
                                    <p:anim calcmode="lin" valueType="num">
                                      <p:cBhvr>
                                        <p:cTn id="166" dur="2000" fill="hold"/>
                                        <p:tgtEl>
                                          <p:spTgt spid="20"/>
                                        </p:tgtEl>
                                        <p:attrNameLst>
                                          <p:attrName>ppt_h</p:attrName>
                                        </p:attrNameLst>
                                      </p:cBhvr>
                                      <p:tavLst>
                                        <p:tav tm="0" fmla="#ppt_h*sin(2.5*pi*$)">
                                          <p:val>
                                            <p:fltVal val="0"/>
                                          </p:val>
                                        </p:tav>
                                        <p:tav tm="100000">
                                          <p:val>
                                            <p:fltVal val="1"/>
                                          </p:val>
                                        </p:tav>
                                      </p:tavLst>
                                    </p:anim>
                                  </p:childTnLst>
                                </p:cTn>
                              </p:par>
                              <p:par>
                                <p:cTn id="167" presetID="19" presetClass="entr" presetSubtype="5" fill="hold" grpId="1" nodeType="withEffect">
                                  <p:stCondLst>
                                    <p:cond delay="0"/>
                                  </p:stCondLst>
                                  <p:childTnLst>
                                    <p:set>
                                      <p:cBhvr>
                                        <p:cTn id="168" dur="1" fill="hold">
                                          <p:stCondLst>
                                            <p:cond delay="0"/>
                                          </p:stCondLst>
                                        </p:cTn>
                                        <p:tgtEl>
                                          <p:spTgt spid="21"/>
                                        </p:tgtEl>
                                        <p:attrNameLst>
                                          <p:attrName>style.visibility</p:attrName>
                                        </p:attrNameLst>
                                      </p:cBhvr>
                                      <p:to>
                                        <p:strVal val="visible"/>
                                      </p:to>
                                    </p:set>
                                    <p:anim calcmode="lin" valueType="num">
                                      <p:cBhvr>
                                        <p:cTn id="169" dur="2000" fill="hold"/>
                                        <p:tgtEl>
                                          <p:spTgt spid="21"/>
                                        </p:tgtEl>
                                        <p:attrNameLst>
                                          <p:attrName>ppt_w</p:attrName>
                                        </p:attrNameLst>
                                      </p:cBhvr>
                                      <p:tavLst>
                                        <p:tav tm="0">
                                          <p:val>
                                            <p:strVal val="#ppt_w"/>
                                          </p:val>
                                        </p:tav>
                                        <p:tav tm="100000">
                                          <p:val>
                                            <p:strVal val="#ppt_w"/>
                                          </p:val>
                                        </p:tav>
                                      </p:tavLst>
                                    </p:anim>
                                    <p:anim calcmode="lin" valueType="num">
                                      <p:cBhvr>
                                        <p:cTn id="170" dur="2000" fill="hold"/>
                                        <p:tgtEl>
                                          <p:spTgt spid="21"/>
                                        </p:tgtEl>
                                        <p:attrNameLst>
                                          <p:attrName>ppt_h</p:attrName>
                                        </p:attrNameLst>
                                      </p:cBhvr>
                                      <p:tavLst>
                                        <p:tav tm="0" fmla="#ppt_h*sin(2.5*pi*$)">
                                          <p:val>
                                            <p:fltVal val="0"/>
                                          </p:val>
                                        </p:tav>
                                        <p:tav tm="100000">
                                          <p:val>
                                            <p:fltVal val="1"/>
                                          </p:val>
                                        </p:tav>
                                      </p:tavLst>
                                    </p:anim>
                                  </p:childTnLst>
                                </p:cTn>
                              </p:par>
                              <p:par>
                                <p:cTn id="171" presetID="19" presetClass="entr" presetSubtype="5" fill="hold" grpId="1" nodeType="withEffect">
                                  <p:stCondLst>
                                    <p:cond delay="0"/>
                                  </p:stCondLst>
                                  <p:childTnLst>
                                    <p:set>
                                      <p:cBhvr>
                                        <p:cTn id="172" dur="1" fill="hold">
                                          <p:stCondLst>
                                            <p:cond delay="0"/>
                                          </p:stCondLst>
                                        </p:cTn>
                                        <p:tgtEl>
                                          <p:spTgt spid="22"/>
                                        </p:tgtEl>
                                        <p:attrNameLst>
                                          <p:attrName>style.visibility</p:attrName>
                                        </p:attrNameLst>
                                      </p:cBhvr>
                                      <p:to>
                                        <p:strVal val="visible"/>
                                      </p:to>
                                    </p:set>
                                    <p:anim calcmode="lin" valueType="num">
                                      <p:cBhvr>
                                        <p:cTn id="173" dur="2000" fill="hold"/>
                                        <p:tgtEl>
                                          <p:spTgt spid="22"/>
                                        </p:tgtEl>
                                        <p:attrNameLst>
                                          <p:attrName>ppt_w</p:attrName>
                                        </p:attrNameLst>
                                      </p:cBhvr>
                                      <p:tavLst>
                                        <p:tav tm="0">
                                          <p:val>
                                            <p:strVal val="#ppt_w"/>
                                          </p:val>
                                        </p:tav>
                                        <p:tav tm="100000">
                                          <p:val>
                                            <p:strVal val="#ppt_w"/>
                                          </p:val>
                                        </p:tav>
                                      </p:tavLst>
                                    </p:anim>
                                    <p:anim calcmode="lin" valueType="num">
                                      <p:cBhvr>
                                        <p:cTn id="174" dur="2000" fill="hold"/>
                                        <p:tgtEl>
                                          <p:spTgt spid="22"/>
                                        </p:tgtEl>
                                        <p:attrNameLst>
                                          <p:attrName>ppt_h</p:attrName>
                                        </p:attrNameLst>
                                      </p:cBhvr>
                                      <p:tavLst>
                                        <p:tav tm="0" fmla="#ppt_h*sin(2.5*pi*$)">
                                          <p:val>
                                            <p:fltVal val="0"/>
                                          </p:val>
                                        </p:tav>
                                        <p:tav tm="100000">
                                          <p:val>
                                            <p:fltVal val="1"/>
                                          </p:val>
                                        </p:tav>
                                      </p:tavLst>
                                    </p:anim>
                                  </p:childTnLst>
                                </p:cTn>
                              </p:par>
                              <p:par>
                                <p:cTn id="175" presetID="19" presetClass="entr" presetSubtype="5" fill="hold" grpId="1" nodeType="withEffect">
                                  <p:stCondLst>
                                    <p:cond delay="0"/>
                                  </p:stCondLst>
                                  <p:childTnLst>
                                    <p:set>
                                      <p:cBhvr>
                                        <p:cTn id="176" dur="1" fill="hold">
                                          <p:stCondLst>
                                            <p:cond delay="0"/>
                                          </p:stCondLst>
                                        </p:cTn>
                                        <p:tgtEl>
                                          <p:spTgt spid="23"/>
                                        </p:tgtEl>
                                        <p:attrNameLst>
                                          <p:attrName>style.visibility</p:attrName>
                                        </p:attrNameLst>
                                      </p:cBhvr>
                                      <p:to>
                                        <p:strVal val="visible"/>
                                      </p:to>
                                    </p:set>
                                    <p:anim calcmode="lin" valueType="num">
                                      <p:cBhvr>
                                        <p:cTn id="177" dur="2000" fill="hold"/>
                                        <p:tgtEl>
                                          <p:spTgt spid="23"/>
                                        </p:tgtEl>
                                        <p:attrNameLst>
                                          <p:attrName>ppt_w</p:attrName>
                                        </p:attrNameLst>
                                      </p:cBhvr>
                                      <p:tavLst>
                                        <p:tav tm="0">
                                          <p:val>
                                            <p:strVal val="#ppt_w"/>
                                          </p:val>
                                        </p:tav>
                                        <p:tav tm="100000">
                                          <p:val>
                                            <p:strVal val="#ppt_w"/>
                                          </p:val>
                                        </p:tav>
                                      </p:tavLst>
                                    </p:anim>
                                    <p:anim calcmode="lin" valueType="num">
                                      <p:cBhvr>
                                        <p:cTn id="178" dur="2000" fill="hold"/>
                                        <p:tgtEl>
                                          <p:spTgt spid="23"/>
                                        </p:tgtEl>
                                        <p:attrNameLst>
                                          <p:attrName>ppt_h</p:attrName>
                                        </p:attrNameLst>
                                      </p:cBhvr>
                                      <p:tavLst>
                                        <p:tav tm="0" fmla="#ppt_h*sin(2.5*pi*$)">
                                          <p:val>
                                            <p:fltVal val="0"/>
                                          </p:val>
                                        </p:tav>
                                        <p:tav tm="100000">
                                          <p:val>
                                            <p:fltVal val="1"/>
                                          </p:val>
                                        </p:tav>
                                      </p:tavLst>
                                    </p:anim>
                                  </p:childTnLst>
                                </p:cTn>
                              </p:par>
                              <p:par>
                                <p:cTn id="179" presetID="19" presetClass="entr" presetSubtype="5" fill="hold" grpId="1" nodeType="withEffect">
                                  <p:stCondLst>
                                    <p:cond delay="0"/>
                                  </p:stCondLst>
                                  <p:childTnLst>
                                    <p:set>
                                      <p:cBhvr>
                                        <p:cTn id="180" dur="1" fill="hold">
                                          <p:stCondLst>
                                            <p:cond delay="0"/>
                                          </p:stCondLst>
                                        </p:cTn>
                                        <p:tgtEl>
                                          <p:spTgt spid="24"/>
                                        </p:tgtEl>
                                        <p:attrNameLst>
                                          <p:attrName>style.visibility</p:attrName>
                                        </p:attrNameLst>
                                      </p:cBhvr>
                                      <p:to>
                                        <p:strVal val="visible"/>
                                      </p:to>
                                    </p:set>
                                    <p:anim calcmode="lin" valueType="num">
                                      <p:cBhvr>
                                        <p:cTn id="181" dur="2000" fill="hold"/>
                                        <p:tgtEl>
                                          <p:spTgt spid="24"/>
                                        </p:tgtEl>
                                        <p:attrNameLst>
                                          <p:attrName>ppt_w</p:attrName>
                                        </p:attrNameLst>
                                      </p:cBhvr>
                                      <p:tavLst>
                                        <p:tav tm="0">
                                          <p:val>
                                            <p:strVal val="#ppt_w"/>
                                          </p:val>
                                        </p:tav>
                                        <p:tav tm="100000">
                                          <p:val>
                                            <p:strVal val="#ppt_w"/>
                                          </p:val>
                                        </p:tav>
                                      </p:tavLst>
                                    </p:anim>
                                    <p:anim calcmode="lin" valueType="num">
                                      <p:cBhvr>
                                        <p:cTn id="182" dur="2000" fill="hold"/>
                                        <p:tgtEl>
                                          <p:spTgt spid="24"/>
                                        </p:tgtEl>
                                        <p:attrNameLst>
                                          <p:attrName>ppt_h</p:attrName>
                                        </p:attrNameLst>
                                      </p:cBhvr>
                                      <p:tavLst>
                                        <p:tav tm="0" fmla="#ppt_h*sin(2.5*pi*$)">
                                          <p:val>
                                            <p:fltVal val="0"/>
                                          </p:val>
                                        </p:tav>
                                        <p:tav tm="100000">
                                          <p:val>
                                            <p:fltVal val="1"/>
                                          </p:val>
                                        </p:tav>
                                      </p:tavLst>
                                    </p:anim>
                                  </p:childTnLst>
                                </p:cTn>
                              </p:par>
                            </p:childTnLst>
                          </p:cTn>
                        </p:par>
                        <p:par>
                          <p:cTn id="183" fill="hold">
                            <p:stCondLst>
                              <p:cond delay="2000"/>
                            </p:stCondLst>
                            <p:childTnLst>
                              <p:par>
                                <p:cTn id="184" presetID="2" presetClass="exit" presetSubtype="4" fill="hold" grpId="2" nodeType="afterEffect">
                                  <p:stCondLst>
                                    <p:cond delay="0"/>
                                  </p:stCondLst>
                                  <p:childTnLst>
                                    <p:anim calcmode="lin" valueType="num">
                                      <p:cBhvr additive="base">
                                        <p:cTn id="185" dur="2000"/>
                                        <p:tgtEl>
                                          <p:spTgt spid="3"/>
                                        </p:tgtEl>
                                        <p:attrNameLst>
                                          <p:attrName>ppt_x</p:attrName>
                                        </p:attrNameLst>
                                      </p:cBhvr>
                                      <p:tavLst>
                                        <p:tav tm="0">
                                          <p:val>
                                            <p:strVal val="ppt_x"/>
                                          </p:val>
                                        </p:tav>
                                        <p:tav tm="100000">
                                          <p:val>
                                            <p:strVal val="ppt_x"/>
                                          </p:val>
                                        </p:tav>
                                      </p:tavLst>
                                    </p:anim>
                                    <p:anim calcmode="lin" valueType="num">
                                      <p:cBhvr additive="base">
                                        <p:cTn id="186" dur="2000"/>
                                        <p:tgtEl>
                                          <p:spTgt spid="3"/>
                                        </p:tgtEl>
                                        <p:attrNameLst>
                                          <p:attrName>ppt_y</p:attrName>
                                        </p:attrNameLst>
                                      </p:cBhvr>
                                      <p:tavLst>
                                        <p:tav tm="0">
                                          <p:val>
                                            <p:strVal val="ppt_y"/>
                                          </p:val>
                                        </p:tav>
                                        <p:tav tm="100000">
                                          <p:val>
                                            <p:strVal val="1+ppt_h/2"/>
                                          </p:val>
                                        </p:tav>
                                      </p:tavLst>
                                    </p:anim>
                                    <p:set>
                                      <p:cBhvr>
                                        <p:cTn id="187" dur="1" fill="hold">
                                          <p:stCondLst>
                                            <p:cond delay="1999"/>
                                          </p:stCondLst>
                                        </p:cTn>
                                        <p:tgtEl>
                                          <p:spTgt spid="3"/>
                                        </p:tgtEl>
                                        <p:attrNameLst>
                                          <p:attrName>style.visibility</p:attrName>
                                        </p:attrNameLst>
                                      </p:cBhvr>
                                      <p:to>
                                        <p:strVal val="hidden"/>
                                      </p:to>
                                    </p:set>
                                  </p:childTnLst>
                                </p:cTn>
                              </p:par>
                              <p:par>
                                <p:cTn id="188" presetID="2" presetClass="exit" presetSubtype="4" fill="hold" grpId="2" nodeType="with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ppt_x"/>
                                          </p:val>
                                        </p:tav>
                                      </p:tavLst>
                                    </p:anim>
                                    <p:anim calcmode="lin" valueType="num">
                                      <p:cBhvr additive="base">
                                        <p:cTn id="190" dur="2000"/>
                                        <p:tgtEl>
                                          <p:spTgt spid="4"/>
                                        </p:tgtEl>
                                        <p:attrNameLst>
                                          <p:attrName>ppt_y</p:attrName>
                                        </p:attrNameLst>
                                      </p:cBhvr>
                                      <p:tavLst>
                                        <p:tav tm="0">
                                          <p:val>
                                            <p:strVal val="ppt_y"/>
                                          </p:val>
                                        </p:tav>
                                        <p:tav tm="100000">
                                          <p:val>
                                            <p:strVal val="1+ppt_h/2"/>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4" fill="hold" grpId="2"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ppt_x"/>
                                          </p:val>
                                        </p:tav>
                                      </p:tavLst>
                                    </p:anim>
                                    <p:anim calcmode="lin" valueType="num">
                                      <p:cBhvr additive="base">
                                        <p:cTn id="194" dur="2000"/>
                                        <p:tgtEl>
                                          <p:spTgt spid="5"/>
                                        </p:tgtEl>
                                        <p:attrNameLst>
                                          <p:attrName>ppt_y</p:attrName>
                                        </p:attrNameLst>
                                      </p:cBhvr>
                                      <p:tavLst>
                                        <p:tav tm="0">
                                          <p:val>
                                            <p:strVal val="ppt_y"/>
                                          </p:val>
                                        </p:tav>
                                        <p:tav tm="100000">
                                          <p:val>
                                            <p:strVal val="1+ppt_h/2"/>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4" fill="hold" grpId="2" nodeType="withEffect">
                                  <p:stCondLst>
                                    <p:cond delay="0"/>
                                  </p:stCondLst>
                                  <p:childTnLst>
                                    <p:anim calcmode="lin" valueType="num">
                                      <p:cBhvr additive="base">
                                        <p:cTn id="197" dur="2000"/>
                                        <p:tgtEl>
                                          <p:spTgt spid="6"/>
                                        </p:tgtEl>
                                        <p:attrNameLst>
                                          <p:attrName>ppt_x</p:attrName>
                                        </p:attrNameLst>
                                      </p:cBhvr>
                                      <p:tavLst>
                                        <p:tav tm="0">
                                          <p:val>
                                            <p:strVal val="ppt_x"/>
                                          </p:val>
                                        </p:tav>
                                        <p:tav tm="100000">
                                          <p:val>
                                            <p:strVal val="ppt_x"/>
                                          </p:val>
                                        </p:tav>
                                      </p:tavLst>
                                    </p:anim>
                                    <p:anim calcmode="lin" valueType="num">
                                      <p:cBhvr additive="base">
                                        <p:cTn id="198" dur="2000"/>
                                        <p:tgtEl>
                                          <p:spTgt spid="6"/>
                                        </p:tgtEl>
                                        <p:attrNameLst>
                                          <p:attrName>ppt_y</p:attrName>
                                        </p:attrNameLst>
                                      </p:cBhvr>
                                      <p:tavLst>
                                        <p:tav tm="0">
                                          <p:val>
                                            <p:strVal val="ppt_y"/>
                                          </p:val>
                                        </p:tav>
                                        <p:tav tm="100000">
                                          <p:val>
                                            <p:strVal val="1+ppt_h/2"/>
                                          </p:val>
                                        </p:tav>
                                      </p:tavLst>
                                    </p:anim>
                                    <p:set>
                                      <p:cBhvr>
                                        <p:cTn id="199" dur="1" fill="hold">
                                          <p:stCondLst>
                                            <p:cond delay="1999"/>
                                          </p:stCondLst>
                                        </p:cTn>
                                        <p:tgtEl>
                                          <p:spTgt spid="6"/>
                                        </p:tgtEl>
                                        <p:attrNameLst>
                                          <p:attrName>style.visibility</p:attrName>
                                        </p:attrNameLst>
                                      </p:cBhvr>
                                      <p:to>
                                        <p:strVal val="hidden"/>
                                      </p:to>
                                    </p:set>
                                  </p:childTnLst>
                                </p:cTn>
                              </p:par>
                              <p:par>
                                <p:cTn id="200" presetID="2" presetClass="exit" presetSubtype="4" fill="hold" grpId="2" nodeType="withEffect">
                                  <p:stCondLst>
                                    <p:cond delay="0"/>
                                  </p:stCondLst>
                                  <p:childTnLst>
                                    <p:anim calcmode="lin" valueType="num">
                                      <p:cBhvr additive="base">
                                        <p:cTn id="201" dur="2000"/>
                                        <p:tgtEl>
                                          <p:spTgt spid="7"/>
                                        </p:tgtEl>
                                        <p:attrNameLst>
                                          <p:attrName>ppt_x</p:attrName>
                                        </p:attrNameLst>
                                      </p:cBhvr>
                                      <p:tavLst>
                                        <p:tav tm="0">
                                          <p:val>
                                            <p:strVal val="ppt_x"/>
                                          </p:val>
                                        </p:tav>
                                        <p:tav tm="100000">
                                          <p:val>
                                            <p:strVal val="ppt_x"/>
                                          </p:val>
                                        </p:tav>
                                      </p:tavLst>
                                    </p:anim>
                                    <p:anim calcmode="lin" valueType="num">
                                      <p:cBhvr additive="base">
                                        <p:cTn id="202" dur="2000"/>
                                        <p:tgtEl>
                                          <p:spTgt spid="7"/>
                                        </p:tgtEl>
                                        <p:attrNameLst>
                                          <p:attrName>ppt_y</p:attrName>
                                        </p:attrNameLst>
                                      </p:cBhvr>
                                      <p:tavLst>
                                        <p:tav tm="0">
                                          <p:val>
                                            <p:strVal val="ppt_y"/>
                                          </p:val>
                                        </p:tav>
                                        <p:tav tm="100000">
                                          <p:val>
                                            <p:strVal val="1+ppt_h/2"/>
                                          </p:val>
                                        </p:tav>
                                      </p:tavLst>
                                    </p:anim>
                                    <p:set>
                                      <p:cBhvr>
                                        <p:cTn id="203" dur="1" fill="hold">
                                          <p:stCondLst>
                                            <p:cond delay="1999"/>
                                          </p:stCondLst>
                                        </p:cTn>
                                        <p:tgtEl>
                                          <p:spTgt spid="7"/>
                                        </p:tgtEl>
                                        <p:attrNameLst>
                                          <p:attrName>style.visibility</p:attrName>
                                        </p:attrNameLst>
                                      </p:cBhvr>
                                      <p:to>
                                        <p:strVal val="hidden"/>
                                      </p:to>
                                    </p:set>
                                  </p:childTnLst>
                                </p:cTn>
                              </p:par>
                              <p:par>
                                <p:cTn id="204" presetID="2" presetClass="exit" presetSubtype="4" fill="hold" grpId="2"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ppt_x"/>
                                          </p:val>
                                        </p:tav>
                                      </p:tavLst>
                                    </p:anim>
                                    <p:anim calcmode="lin" valueType="num">
                                      <p:cBhvr additive="base">
                                        <p:cTn id="206" dur="2000"/>
                                        <p:tgtEl>
                                          <p:spTgt spid="8"/>
                                        </p:tgtEl>
                                        <p:attrNameLst>
                                          <p:attrName>ppt_y</p:attrName>
                                        </p:attrNameLst>
                                      </p:cBhvr>
                                      <p:tavLst>
                                        <p:tav tm="0">
                                          <p:val>
                                            <p:strVal val="ppt_y"/>
                                          </p:val>
                                        </p:tav>
                                        <p:tav tm="100000">
                                          <p:val>
                                            <p:strVal val="1+ppt_h/2"/>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4" fill="hold" grpId="2"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ppt_x"/>
                                          </p:val>
                                        </p:tav>
                                      </p:tavLst>
                                    </p:anim>
                                    <p:anim calcmode="lin" valueType="num">
                                      <p:cBhvr additive="base">
                                        <p:cTn id="210" dur="2000"/>
                                        <p:tgtEl>
                                          <p:spTgt spid="9"/>
                                        </p:tgtEl>
                                        <p:attrNameLst>
                                          <p:attrName>ppt_y</p:attrName>
                                        </p:attrNameLst>
                                      </p:cBhvr>
                                      <p:tavLst>
                                        <p:tav tm="0">
                                          <p:val>
                                            <p:strVal val="ppt_y"/>
                                          </p:val>
                                        </p:tav>
                                        <p:tav tm="100000">
                                          <p:val>
                                            <p:strVal val="1+ppt_h/2"/>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4" fill="hold" grpId="2"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ppt_x"/>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4" fill="hold" grpId="2"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ppt_x"/>
                                          </p:val>
                                        </p:tav>
                                      </p:tavLst>
                                    </p:anim>
                                    <p:anim calcmode="lin" valueType="num">
                                      <p:cBhvr additive="base">
                                        <p:cTn id="218" dur="2000"/>
                                        <p:tgtEl>
                                          <p:spTgt spid="11"/>
                                        </p:tgtEl>
                                        <p:attrNameLst>
                                          <p:attrName>ppt_y</p:attrName>
                                        </p:attrNameLst>
                                      </p:cBhvr>
                                      <p:tavLst>
                                        <p:tav tm="0">
                                          <p:val>
                                            <p:strVal val="ppt_y"/>
                                          </p:val>
                                        </p:tav>
                                        <p:tav tm="100000">
                                          <p:val>
                                            <p:strVal val="1+ppt_h/2"/>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4" fill="hold" grpId="2" nodeType="withEffect">
                                  <p:stCondLst>
                                    <p:cond delay="0"/>
                                  </p:stCondLst>
                                  <p:childTnLst>
                                    <p:anim calcmode="lin" valueType="num">
                                      <p:cBhvr additive="base">
                                        <p:cTn id="221" dur="2000"/>
                                        <p:tgtEl>
                                          <p:spTgt spid="12"/>
                                        </p:tgtEl>
                                        <p:attrNameLst>
                                          <p:attrName>ppt_x</p:attrName>
                                        </p:attrNameLst>
                                      </p:cBhvr>
                                      <p:tavLst>
                                        <p:tav tm="0">
                                          <p:val>
                                            <p:strVal val="ppt_x"/>
                                          </p:val>
                                        </p:tav>
                                        <p:tav tm="100000">
                                          <p:val>
                                            <p:strVal val="ppt_x"/>
                                          </p:val>
                                        </p:tav>
                                      </p:tavLst>
                                    </p:anim>
                                    <p:anim calcmode="lin" valueType="num">
                                      <p:cBhvr additive="base">
                                        <p:cTn id="222" dur="2000"/>
                                        <p:tgtEl>
                                          <p:spTgt spid="12"/>
                                        </p:tgtEl>
                                        <p:attrNameLst>
                                          <p:attrName>ppt_y</p:attrName>
                                        </p:attrNameLst>
                                      </p:cBhvr>
                                      <p:tavLst>
                                        <p:tav tm="0">
                                          <p:val>
                                            <p:strVal val="ppt_y"/>
                                          </p:val>
                                        </p:tav>
                                        <p:tav tm="100000">
                                          <p:val>
                                            <p:strVal val="1+ppt_h/2"/>
                                          </p:val>
                                        </p:tav>
                                      </p:tavLst>
                                    </p:anim>
                                    <p:set>
                                      <p:cBhvr>
                                        <p:cTn id="223" dur="1" fill="hold">
                                          <p:stCondLst>
                                            <p:cond delay="1999"/>
                                          </p:stCondLst>
                                        </p:cTn>
                                        <p:tgtEl>
                                          <p:spTgt spid="12"/>
                                        </p:tgtEl>
                                        <p:attrNameLst>
                                          <p:attrName>style.visibility</p:attrName>
                                        </p:attrNameLst>
                                      </p:cBhvr>
                                      <p:to>
                                        <p:strVal val="hidden"/>
                                      </p:to>
                                    </p:set>
                                  </p:childTnLst>
                                </p:cTn>
                              </p:par>
                              <p:par>
                                <p:cTn id="224" presetID="2" presetClass="exit" presetSubtype="4" fill="hold" grpId="2" nodeType="withEffect">
                                  <p:stCondLst>
                                    <p:cond delay="0"/>
                                  </p:stCondLst>
                                  <p:childTnLst>
                                    <p:anim calcmode="lin" valueType="num">
                                      <p:cBhvr additive="base">
                                        <p:cTn id="225" dur="2000"/>
                                        <p:tgtEl>
                                          <p:spTgt spid="13"/>
                                        </p:tgtEl>
                                        <p:attrNameLst>
                                          <p:attrName>ppt_x</p:attrName>
                                        </p:attrNameLst>
                                      </p:cBhvr>
                                      <p:tavLst>
                                        <p:tav tm="0">
                                          <p:val>
                                            <p:strVal val="ppt_x"/>
                                          </p:val>
                                        </p:tav>
                                        <p:tav tm="100000">
                                          <p:val>
                                            <p:strVal val="ppt_x"/>
                                          </p:val>
                                        </p:tav>
                                      </p:tavLst>
                                    </p:anim>
                                    <p:anim calcmode="lin" valueType="num">
                                      <p:cBhvr additive="base">
                                        <p:cTn id="226" dur="2000"/>
                                        <p:tgtEl>
                                          <p:spTgt spid="13"/>
                                        </p:tgtEl>
                                        <p:attrNameLst>
                                          <p:attrName>ppt_y</p:attrName>
                                        </p:attrNameLst>
                                      </p:cBhvr>
                                      <p:tavLst>
                                        <p:tav tm="0">
                                          <p:val>
                                            <p:strVal val="ppt_y"/>
                                          </p:val>
                                        </p:tav>
                                        <p:tav tm="100000">
                                          <p:val>
                                            <p:strVal val="1+ppt_h/2"/>
                                          </p:val>
                                        </p:tav>
                                      </p:tavLst>
                                    </p:anim>
                                    <p:set>
                                      <p:cBhvr>
                                        <p:cTn id="227" dur="1" fill="hold">
                                          <p:stCondLst>
                                            <p:cond delay="1999"/>
                                          </p:stCondLst>
                                        </p:cTn>
                                        <p:tgtEl>
                                          <p:spTgt spid="13"/>
                                        </p:tgtEl>
                                        <p:attrNameLst>
                                          <p:attrName>style.visibility</p:attrName>
                                        </p:attrNameLst>
                                      </p:cBhvr>
                                      <p:to>
                                        <p:strVal val="hidden"/>
                                      </p:to>
                                    </p:set>
                                  </p:childTnLst>
                                </p:cTn>
                              </p:par>
                              <p:par>
                                <p:cTn id="228" presetID="2" presetClass="exit" presetSubtype="1" fill="hold" grpId="2" nodeType="withEffect">
                                  <p:stCondLst>
                                    <p:cond delay="0"/>
                                  </p:stCondLst>
                                  <p:childTnLst>
                                    <p:anim calcmode="lin" valueType="num">
                                      <p:cBhvr additive="base">
                                        <p:cTn id="229" dur="2000"/>
                                        <p:tgtEl>
                                          <p:spTgt spid="14"/>
                                        </p:tgtEl>
                                        <p:attrNameLst>
                                          <p:attrName>ppt_x</p:attrName>
                                        </p:attrNameLst>
                                      </p:cBhvr>
                                      <p:tavLst>
                                        <p:tav tm="0">
                                          <p:val>
                                            <p:strVal val="ppt_x"/>
                                          </p:val>
                                        </p:tav>
                                        <p:tav tm="100000">
                                          <p:val>
                                            <p:strVal val="ppt_x"/>
                                          </p:val>
                                        </p:tav>
                                      </p:tavLst>
                                    </p:anim>
                                    <p:anim calcmode="lin" valueType="num">
                                      <p:cBhvr additive="base">
                                        <p:cTn id="230" dur="2000"/>
                                        <p:tgtEl>
                                          <p:spTgt spid="14"/>
                                        </p:tgtEl>
                                        <p:attrNameLst>
                                          <p:attrName>ppt_y</p:attrName>
                                        </p:attrNameLst>
                                      </p:cBhvr>
                                      <p:tavLst>
                                        <p:tav tm="0">
                                          <p:val>
                                            <p:strVal val="ppt_y"/>
                                          </p:val>
                                        </p:tav>
                                        <p:tav tm="100000">
                                          <p:val>
                                            <p:strVal val="0-ppt_h/2"/>
                                          </p:val>
                                        </p:tav>
                                      </p:tavLst>
                                    </p:anim>
                                    <p:set>
                                      <p:cBhvr>
                                        <p:cTn id="231" dur="1" fill="hold">
                                          <p:stCondLst>
                                            <p:cond delay="1999"/>
                                          </p:stCondLst>
                                        </p:cTn>
                                        <p:tgtEl>
                                          <p:spTgt spid="14"/>
                                        </p:tgtEl>
                                        <p:attrNameLst>
                                          <p:attrName>style.visibility</p:attrName>
                                        </p:attrNameLst>
                                      </p:cBhvr>
                                      <p:to>
                                        <p:strVal val="hidden"/>
                                      </p:to>
                                    </p:set>
                                  </p:childTnLst>
                                </p:cTn>
                              </p:par>
                              <p:par>
                                <p:cTn id="232" presetID="2" presetClass="exit" presetSubtype="1" fill="hold" grpId="2" nodeType="withEffect">
                                  <p:stCondLst>
                                    <p:cond delay="0"/>
                                  </p:stCondLst>
                                  <p:childTnLst>
                                    <p:anim calcmode="lin" valueType="num">
                                      <p:cBhvr additive="base">
                                        <p:cTn id="233" dur="2000"/>
                                        <p:tgtEl>
                                          <p:spTgt spid="15"/>
                                        </p:tgtEl>
                                        <p:attrNameLst>
                                          <p:attrName>ppt_x</p:attrName>
                                        </p:attrNameLst>
                                      </p:cBhvr>
                                      <p:tavLst>
                                        <p:tav tm="0">
                                          <p:val>
                                            <p:strVal val="ppt_x"/>
                                          </p:val>
                                        </p:tav>
                                        <p:tav tm="100000">
                                          <p:val>
                                            <p:strVal val="ppt_x"/>
                                          </p:val>
                                        </p:tav>
                                      </p:tavLst>
                                    </p:anim>
                                    <p:anim calcmode="lin" valueType="num">
                                      <p:cBhvr additive="base">
                                        <p:cTn id="234" dur="2000"/>
                                        <p:tgtEl>
                                          <p:spTgt spid="15"/>
                                        </p:tgtEl>
                                        <p:attrNameLst>
                                          <p:attrName>ppt_y</p:attrName>
                                        </p:attrNameLst>
                                      </p:cBhvr>
                                      <p:tavLst>
                                        <p:tav tm="0">
                                          <p:val>
                                            <p:strVal val="ppt_y"/>
                                          </p:val>
                                        </p:tav>
                                        <p:tav tm="100000">
                                          <p:val>
                                            <p:strVal val="0-ppt_h/2"/>
                                          </p:val>
                                        </p:tav>
                                      </p:tavLst>
                                    </p:anim>
                                    <p:set>
                                      <p:cBhvr>
                                        <p:cTn id="235" dur="1" fill="hold">
                                          <p:stCondLst>
                                            <p:cond delay="1999"/>
                                          </p:stCondLst>
                                        </p:cTn>
                                        <p:tgtEl>
                                          <p:spTgt spid="15"/>
                                        </p:tgtEl>
                                        <p:attrNameLst>
                                          <p:attrName>style.visibility</p:attrName>
                                        </p:attrNameLst>
                                      </p:cBhvr>
                                      <p:to>
                                        <p:strVal val="hidden"/>
                                      </p:to>
                                    </p:set>
                                  </p:childTnLst>
                                </p:cTn>
                              </p:par>
                              <p:par>
                                <p:cTn id="236" presetID="2" presetClass="exit" presetSubtype="1" fill="hold" grpId="2" nodeType="withEffect">
                                  <p:stCondLst>
                                    <p:cond delay="0"/>
                                  </p:stCondLst>
                                  <p:childTnLst>
                                    <p:anim calcmode="lin" valueType="num">
                                      <p:cBhvr additive="base">
                                        <p:cTn id="237" dur="2000"/>
                                        <p:tgtEl>
                                          <p:spTgt spid="16"/>
                                        </p:tgtEl>
                                        <p:attrNameLst>
                                          <p:attrName>ppt_x</p:attrName>
                                        </p:attrNameLst>
                                      </p:cBhvr>
                                      <p:tavLst>
                                        <p:tav tm="0">
                                          <p:val>
                                            <p:strVal val="ppt_x"/>
                                          </p:val>
                                        </p:tav>
                                        <p:tav tm="100000">
                                          <p:val>
                                            <p:strVal val="ppt_x"/>
                                          </p:val>
                                        </p:tav>
                                      </p:tavLst>
                                    </p:anim>
                                    <p:anim calcmode="lin" valueType="num">
                                      <p:cBhvr additive="base">
                                        <p:cTn id="238" dur="2000"/>
                                        <p:tgtEl>
                                          <p:spTgt spid="16"/>
                                        </p:tgtEl>
                                        <p:attrNameLst>
                                          <p:attrName>ppt_y</p:attrName>
                                        </p:attrNameLst>
                                      </p:cBhvr>
                                      <p:tavLst>
                                        <p:tav tm="0">
                                          <p:val>
                                            <p:strVal val="ppt_y"/>
                                          </p:val>
                                        </p:tav>
                                        <p:tav tm="100000">
                                          <p:val>
                                            <p:strVal val="0-ppt_h/2"/>
                                          </p:val>
                                        </p:tav>
                                      </p:tavLst>
                                    </p:anim>
                                    <p:set>
                                      <p:cBhvr>
                                        <p:cTn id="239" dur="1" fill="hold">
                                          <p:stCondLst>
                                            <p:cond delay="1999"/>
                                          </p:stCondLst>
                                        </p:cTn>
                                        <p:tgtEl>
                                          <p:spTgt spid="16"/>
                                        </p:tgtEl>
                                        <p:attrNameLst>
                                          <p:attrName>style.visibility</p:attrName>
                                        </p:attrNameLst>
                                      </p:cBhvr>
                                      <p:to>
                                        <p:strVal val="hidden"/>
                                      </p:to>
                                    </p:set>
                                  </p:childTnLst>
                                </p:cTn>
                              </p:par>
                              <p:par>
                                <p:cTn id="240" presetID="2" presetClass="exit" presetSubtype="1" fill="hold" grpId="2"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ppt_x"/>
                                          </p:val>
                                        </p:tav>
                                      </p:tavLst>
                                    </p:anim>
                                    <p:anim calcmode="lin" valueType="num">
                                      <p:cBhvr additive="base">
                                        <p:cTn id="242" dur="2000"/>
                                        <p:tgtEl>
                                          <p:spTgt spid="17"/>
                                        </p:tgtEl>
                                        <p:attrNameLst>
                                          <p:attrName>ppt_y</p:attrName>
                                        </p:attrNameLst>
                                      </p:cBhvr>
                                      <p:tavLst>
                                        <p:tav tm="0">
                                          <p:val>
                                            <p:strVal val="ppt_y"/>
                                          </p:val>
                                        </p:tav>
                                        <p:tav tm="100000">
                                          <p:val>
                                            <p:strVal val="0-ppt_h/2"/>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1" fill="hold" grpId="2" nodeType="withEffect">
                                  <p:stCondLst>
                                    <p:cond delay="0"/>
                                  </p:stCondLst>
                                  <p:childTnLst>
                                    <p:anim calcmode="lin" valueType="num">
                                      <p:cBhvr additive="base">
                                        <p:cTn id="245" dur="2000"/>
                                        <p:tgtEl>
                                          <p:spTgt spid="18"/>
                                        </p:tgtEl>
                                        <p:attrNameLst>
                                          <p:attrName>ppt_x</p:attrName>
                                        </p:attrNameLst>
                                      </p:cBhvr>
                                      <p:tavLst>
                                        <p:tav tm="0">
                                          <p:val>
                                            <p:strVal val="ppt_x"/>
                                          </p:val>
                                        </p:tav>
                                        <p:tav tm="100000">
                                          <p:val>
                                            <p:strVal val="ppt_x"/>
                                          </p:val>
                                        </p:tav>
                                      </p:tavLst>
                                    </p:anim>
                                    <p:anim calcmode="lin" valueType="num">
                                      <p:cBhvr additive="base">
                                        <p:cTn id="246" dur="2000"/>
                                        <p:tgtEl>
                                          <p:spTgt spid="18"/>
                                        </p:tgtEl>
                                        <p:attrNameLst>
                                          <p:attrName>ppt_y</p:attrName>
                                        </p:attrNameLst>
                                      </p:cBhvr>
                                      <p:tavLst>
                                        <p:tav tm="0">
                                          <p:val>
                                            <p:strVal val="ppt_y"/>
                                          </p:val>
                                        </p:tav>
                                        <p:tav tm="100000">
                                          <p:val>
                                            <p:strVal val="0-ppt_h/2"/>
                                          </p:val>
                                        </p:tav>
                                      </p:tavLst>
                                    </p:anim>
                                    <p:set>
                                      <p:cBhvr>
                                        <p:cTn id="247" dur="1" fill="hold">
                                          <p:stCondLst>
                                            <p:cond delay="1999"/>
                                          </p:stCondLst>
                                        </p:cTn>
                                        <p:tgtEl>
                                          <p:spTgt spid="18"/>
                                        </p:tgtEl>
                                        <p:attrNameLst>
                                          <p:attrName>style.visibility</p:attrName>
                                        </p:attrNameLst>
                                      </p:cBhvr>
                                      <p:to>
                                        <p:strVal val="hidden"/>
                                      </p:to>
                                    </p:set>
                                  </p:childTnLst>
                                </p:cTn>
                              </p:par>
                              <p:par>
                                <p:cTn id="248" presetID="2" presetClass="exit" presetSubtype="1" fill="hold" grpId="2" nodeType="withEffect">
                                  <p:stCondLst>
                                    <p:cond delay="0"/>
                                  </p:stCondLst>
                                  <p:childTnLst>
                                    <p:anim calcmode="lin" valueType="num">
                                      <p:cBhvr additive="base">
                                        <p:cTn id="249" dur="2000"/>
                                        <p:tgtEl>
                                          <p:spTgt spid="19"/>
                                        </p:tgtEl>
                                        <p:attrNameLst>
                                          <p:attrName>ppt_x</p:attrName>
                                        </p:attrNameLst>
                                      </p:cBhvr>
                                      <p:tavLst>
                                        <p:tav tm="0">
                                          <p:val>
                                            <p:strVal val="ppt_x"/>
                                          </p:val>
                                        </p:tav>
                                        <p:tav tm="100000">
                                          <p:val>
                                            <p:strVal val="ppt_x"/>
                                          </p:val>
                                        </p:tav>
                                      </p:tavLst>
                                    </p:anim>
                                    <p:anim calcmode="lin" valueType="num">
                                      <p:cBhvr additive="base">
                                        <p:cTn id="250" dur="2000"/>
                                        <p:tgtEl>
                                          <p:spTgt spid="19"/>
                                        </p:tgtEl>
                                        <p:attrNameLst>
                                          <p:attrName>ppt_y</p:attrName>
                                        </p:attrNameLst>
                                      </p:cBhvr>
                                      <p:tavLst>
                                        <p:tav tm="0">
                                          <p:val>
                                            <p:strVal val="ppt_y"/>
                                          </p:val>
                                        </p:tav>
                                        <p:tav tm="100000">
                                          <p:val>
                                            <p:strVal val="0-ppt_h/2"/>
                                          </p:val>
                                        </p:tav>
                                      </p:tavLst>
                                    </p:anim>
                                    <p:set>
                                      <p:cBhvr>
                                        <p:cTn id="251" dur="1" fill="hold">
                                          <p:stCondLst>
                                            <p:cond delay="1999"/>
                                          </p:stCondLst>
                                        </p:cTn>
                                        <p:tgtEl>
                                          <p:spTgt spid="19"/>
                                        </p:tgtEl>
                                        <p:attrNameLst>
                                          <p:attrName>style.visibility</p:attrName>
                                        </p:attrNameLst>
                                      </p:cBhvr>
                                      <p:to>
                                        <p:strVal val="hidden"/>
                                      </p:to>
                                    </p:set>
                                  </p:childTnLst>
                                </p:cTn>
                              </p:par>
                              <p:par>
                                <p:cTn id="252" presetID="2" presetClass="exit" presetSubtype="1" fill="hold" grpId="2" nodeType="withEffect">
                                  <p:stCondLst>
                                    <p:cond delay="0"/>
                                  </p:stCondLst>
                                  <p:childTnLst>
                                    <p:anim calcmode="lin" valueType="num">
                                      <p:cBhvr additive="base">
                                        <p:cTn id="253" dur="2000"/>
                                        <p:tgtEl>
                                          <p:spTgt spid="20"/>
                                        </p:tgtEl>
                                        <p:attrNameLst>
                                          <p:attrName>ppt_x</p:attrName>
                                        </p:attrNameLst>
                                      </p:cBhvr>
                                      <p:tavLst>
                                        <p:tav tm="0">
                                          <p:val>
                                            <p:strVal val="ppt_x"/>
                                          </p:val>
                                        </p:tav>
                                        <p:tav tm="100000">
                                          <p:val>
                                            <p:strVal val="ppt_x"/>
                                          </p:val>
                                        </p:tav>
                                      </p:tavLst>
                                    </p:anim>
                                    <p:anim calcmode="lin" valueType="num">
                                      <p:cBhvr additive="base">
                                        <p:cTn id="254" dur="2000"/>
                                        <p:tgtEl>
                                          <p:spTgt spid="20"/>
                                        </p:tgtEl>
                                        <p:attrNameLst>
                                          <p:attrName>ppt_y</p:attrName>
                                        </p:attrNameLst>
                                      </p:cBhvr>
                                      <p:tavLst>
                                        <p:tav tm="0">
                                          <p:val>
                                            <p:strVal val="ppt_y"/>
                                          </p:val>
                                        </p:tav>
                                        <p:tav tm="100000">
                                          <p:val>
                                            <p:strVal val="0-ppt_h/2"/>
                                          </p:val>
                                        </p:tav>
                                      </p:tavLst>
                                    </p:anim>
                                    <p:set>
                                      <p:cBhvr>
                                        <p:cTn id="255" dur="1" fill="hold">
                                          <p:stCondLst>
                                            <p:cond delay="1999"/>
                                          </p:stCondLst>
                                        </p:cTn>
                                        <p:tgtEl>
                                          <p:spTgt spid="20"/>
                                        </p:tgtEl>
                                        <p:attrNameLst>
                                          <p:attrName>style.visibility</p:attrName>
                                        </p:attrNameLst>
                                      </p:cBhvr>
                                      <p:to>
                                        <p:strVal val="hidden"/>
                                      </p:to>
                                    </p:set>
                                  </p:childTnLst>
                                </p:cTn>
                              </p:par>
                              <p:par>
                                <p:cTn id="256" presetID="2" presetClass="exit" presetSubtype="1" fill="hold" grpId="2" nodeType="withEffect">
                                  <p:stCondLst>
                                    <p:cond delay="0"/>
                                  </p:stCondLst>
                                  <p:childTnLst>
                                    <p:anim calcmode="lin" valueType="num">
                                      <p:cBhvr additive="base">
                                        <p:cTn id="257" dur="2000"/>
                                        <p:tgtEl>
                                          <p:spTgt spid="21"/>
                                        </p:tgtEl>
                                        <p:attrNameLst>
                                          <p:attrName>ppt_x</p:attrName>
                                        </p:attrNameLst>
                                      </p:cBhvr>
                                      <p:tavLst>
                                        <p:tav tm="0">
                                          <p:val>
                                            <p:strVal val="ppt_x"/>
                                          </p:val>
                                        </p:tav>
                                        <p:tav tm="100000">
                                          <p:val>
                                            <p:strVal val="ppt_x"/>
                                          </p:val>
                                        </p:tav>
                                      </p:tavLst>
                                    </p:anim>
                                    <p:anim calcmode="lin" valueType="num">
                                      <p:cBhvr additive="base">
                                        <p:cTn id="258" dur="2000"/>
                                        <p:tgtEl>
                                          <p:spTgt spid="21"/>
                                        </p:tgtEl>
                                        <p:attrNameLst>
                                          <p:attrName>ppt_y</p:attrName>
                                        </p:attrNameLst>
                                      </p:cBhvr>
                                      <p:tavLst>
                                        <p:tav tm="0">
                                          <p:val>
                                            <p:strVal val="ppt_y"/>
                                          </p:val>
                                        </p:tav>
                                        <p:tav tm="100000">
                                          <p:val>
                                            <p:strVal val="0-ppt_h/2"/>
                                          </p:val>
                                        </p:tav>
                                      </p:tavLst>
                                    </p:anim>
                                    <p:set>
                                      <p:cBhvr>
                                        <p:cTn id="259" dur="1" fill="hold">
                                          <p:stCondLst>
                                            <p:cond delay="1999"/>
                                          </p:stCondLst>
                                        </p:cTn>
                                        <p:tgtEl>
                                          <p:spTgt spid="21"/>
                                        </p:tgtEl>
                                        <p:attrNameLst>
                                          <p:attrName>style.visibility</p:attrName>
                                        </p:attrNameLst>
                                      </p:cBhvr>
                                      <p:to>
                                        <p:strVal val="hidden"/>
                                      </p:to>
                                    </p:set>
                                  </p:childTnLst>
                                </p:cTn>
                              </p:par>
                              <p:par>
                                <p:cTn id="260" presetID="2" presetClass="exit" presetSubtype="1" fill="hold" grpId="2" nodeType="withEffect">
                                  <p:stCondLst>
                                    <p:cond delay="0"/>
                                  </p:stCondLst>
                                  <p:childTnLst>
                                    <p:anim calcmode="lin" valueType="num">
                                      <p:cBhvr additive="base">
                                        <p:cTn id="261" dur="2000"/>
                                        <p:tgtEl>
                                          <p:spTgt spid="22"/>
                                        </p:tgtEl>
                                        <p:attrNameLst>
                                          <p:attrName>ppt_x</p:attrName>
                                        </p:attrNameLst>
                                      </p:cBhvr>
                                      <p:tavLst>
                                        <p:tav tm="0">
                                          <p:val>
                                            <p:strVal val="ppt_x"/>
                                          </p:val>
                                        </p:tav>
                                        <p:tav tm="100000">
                                          <p:val>
                                            <p:strVal val="ppt_x"/>
                                          </p:val>
                                        </p:tav>
                                      </p:tavLst>
                                    </p:anim>
                                    <p:anim calcmode="lin" valueType="num">
                                      <p:cBhvr additive="base">
                                        <p:cTn id="262" dur="2000"/>
                                        <p:tgtEl>
                                          <p:spTgt spid="22"/>
                                        </p:tgtEl>
                                        <p:attrNameLst>
                                          <p:attrName>ppt_y</p:attrName>
                                        </p:attrNameLst>
                                      </p:cBhvr>
                                      <p:tavLst>
                                        <p:tav tm="0">
                                          <p:val>
                                            <p:strVal val="ppt_y"/>
                                          </p:val>
                                        </p:tav>
                                        <p:tav tm="100000">
                                          <p:val>
                                            <p:strVal val="0-ppt_h/2"/>
                                          </p:val>
                                        </p:tav>
                                      </p:tavLst>
                                    </p:anim>
                                    <p:set>
                                      <p:cBhvr>
                                        <p:cTn id="263" dur="1" fill="hold">
                                          <p:stCondLst>
                                            <p:cond delay="1999"/>
                                          </p:stCondLst>
                                        </p:cTn>
                                        <p:tgtEl>
                                          <p:spTgt spid="22"/>
                                        </p:tgtEl>
                                        <p:attrNameLst>
                                          <p:attrName>style.visibility</p:attrName>
                                        </p:attrNameLst>
                                      </p:cBhvr>
                                      <p:to>
                                        <p:strVal val="hidden"/>
                                      </p:to>
                                    </p:set>
                                  </p:childTnLst>
                                </p:cTn>
                              </p:par>
                              <p:par>
                                <p:cTn id="264" presetID="2" presetClass="exit" presetSubtype="1" fill="hold" grpId="2" nodeType="withEffect">
                                  <p:stCondLst>
                                    <p:cond delay="0"/>
                                  </p:stCondLst>
                                  <p:childTnLst>
                                    <p:anim calcmode="lin" valueType="num">
                                      <p:cBhvr additive="base">
                                        <p:cTn id="265" dur="2000"/>
                                        <p:tgtEl>
                                          <p:spTgt spid="23"/>
                                        </p:tgtEl>
                                        <p:attrNameLst>
                                          <p:attrName>ppt_x</p:attrName>
                                        </p:attrNameLst>
                                      </p:cBhvr>
                                      <p:tavLst>
                                        <p:tav tm="0">
                                          <p:val>
                                            <p:strVal val="ppt_x"/>
                                          </p:val>
                                        </p:tav>
                                        <p:tav tm="100000">
                                          <p:val>
                                            <p:strVal val="ppt_x"/>
                                          </p:val>
                                        </p:tav>
                                      </p:tavLst>
                                    </p:anim>
                                    <p:anim calcmode="lin" valueType="num">
                                      <p:cBhvr additive="base">
                                        <p:cTn id="266" dur="2000"/>
                                        <p:tgtEl>
                                          <p:spTgt spid="23"/>
                                        </p:tgtEl>
                                        <p:attrNameLst>
                                          <p:attrName>ppt_y</p:attrName>
                                        </p:attrNameLst>
                                      </p:cBhvr>
                                      <p:tavLst>
                                        <p:tav tm="0">
                                          <p:val>
                                            <p:strVal val="ppt_y"/>
                                          </p:val>
                                        </p:tav>
                                        <p:tav tm="100000">
                                          <p:val>
                                            <p:strVal val="0-ppt_h/2"/>
                                          </p:val>
                                        </p:tav>
                                      </p:tavLst>
                                    </p:anim>
                                    <p:set>
                                      <p:cBhvr>
                                        <p:cTn id="267" dur="1" fill="hold">
                                          <p:stCondLst>
                                            <p:cond delay="1999"/>
                                          </p:stCondLst>
                                        </p:cTn>
                                        <p:tgtEl>
                                          <p:spTgt spid="23"/>
                                        </p:tgtEl>
                                        <p:attrNameLst>
                                          <p:attrName>style.visibility</p:attrName>
                                        </p:attrNameLst>
                                      </p:cBhvr>
                                      <p:to>
                                        <p:strVal val="hidden"/>
                                      </p:to>
                                    </p:set>
                                  </p:childTnLst>
                                </p:cTn>
                              </p:par>
                              <p:par>
                                <p:cTn id="268" presetID="2" presetClass="exit" presetSubtype="1" fill="hold" grpId="2" nodeType="withEffect">
                                  <p:stCondLst>
                                    <p:cond delay="0"/>
                                  </p:stCondLst>
                                  <p:childTnLst>
                                    <p:anim calcmode="lin" valueType="num">
                                      <p:cBhvr additive="base">
                                        <p:cTn id="269" dur="2000"/>
                                        <p:tgtEl>
                                          <p:spTgt spid="24"/>
                                        </p:tgtEl>
                                        <p:attrNameLst>
                                          <p:attrName>ppt_x</p:attrName>
                                        </p:attrNameLst>
                                      </p:cBhvr>
                                      <p:tavLst>
                                        <p:tav tm="0">
                                          <p:val>
                                            <p:strVal val="ppt_x"/>
                                          </p:val>
                                        </p:tav>
                                        <p:tav tm="100000">
                                          <p:val>
                                            <p:strVal val="ppt_x"/>
                                          </p:val>
                                        </p:tav>
                                      </p:tavLst>
                                    </p:anim>
                                    <p:anim calcmode="lin" valueType="num">
                                      <p:cBhvr additive="base">
                                        <p:cTn id="270" dur="2000"/>
                                        <p:tgtEl>
                                          <p:spTgt spid="24"/>
                                        </p:tgtEl>
                                        <p:attrNameLst>
                                          <p:attrName>ppt_y</p:attrName>
                                        </p:attrNameLst>
                                      </p:cBhvr>
                                      <p:tavLst>
                                        <p:tav tm="0">
                                          <p:val>
                                            <p:strVal val="ppt_y"/>
                                          </p:val>
                                        </p:tav>
                                        <p:tav tm="100000">
                                          <p:val>
                                            <p:strVal val="0-ppt_h/2"/>
                                          </p:val>
                                        </p:tav>
                                      </p:tavLst>
                                    </p:anim>
                                    <p:set>
                                      <p:cBhvr>
                                        <p:cTn id="271" dur="1" fill="hold">
                                          <p:stCondLst>
                                            <p:cond delay="1999"/>
                                          </p:stCondLst>
                                        </p:cTn>
                                        <p:tgtEl>
                                          <p:spTgt spid="24"/>
                                        </p:tgtEl>
                                        <p:attrNameLst>
                                          <p:attrName>style.visibility</p:attrName>
                                        </p:attrNameLst>
                                      </p:cBhvr>
                                      <p:to>
                                        <p:strVal val="hidden"/>
                                      </p:to>
                                    </p:set>
                                  </p:childTnLst>
                                </p:cTn>
                              </p:par>
                              <p:par>
                                <p:cTn id="272" presetID="8" presetClass="emph" presetSubtype="0" fill="hold" grpId="3" nodeType="withEffect">
                                  <p:stCondLst>
                                    <p:cond delay="0"/>
                                  </p:stCondLst>
                                  <p:childTnLst>
                                    <p:animRot by="21600000">
                                      <p:cBhvr>
                                        <p:cTn id="273" dur="2000" fill="hold"/>
                                        <p:tgtEl>
                                          <p:spTgt spid="3"/>
                                        </p:tgtEl>
                                        <p:attrNameLst>
                                          <p:attrName>r</p:attrName>
                                        </p:attrNameLst>
                                      </p:cBhvr>
                                    </p:animRot>
                                  </p:childTnLst>
                                </p:cTn>
                              </p:par>
                              <p:par>
                                <p:cTn id="274" presetID="8" presetClass="emph" presetSubtype="0" fill="hold" grpId="3" nodeType="withEffect">
                                  <p:stCondLst>
                                    <p:cond delay="0"/>
                                  </p:stCondLst>
                                  <p:childTnLst>
                                    <p:animRot by="21600000">
                                      <p:cBhvr>
                                        <p:cTn id="275" dur="2000" fill="hold"/>
                                        <p:tgtEl>
                                          <p:spTgt spid="4"/>
                                        </p:tgtEl>
                                        <p:attrNameLst>
                                          <p:attrName>r</p:attrName>
                                        </p:attrNameLst>
                                      </p:cBhvr>
                                    </p:animRot>
                                  </p:childTnLst>
                                </p:cTn>
                              </p:par>
                              <p:par>
                                <p:cTn id="276" presetID="8" presetClass="emph" presetSubtype="0" fill="hold" grpId="3" nodeType="withEffect">
                                  <p:stCondLst>
                                    <p:cond delay="0"/>
                                  </p:stCondLst>
                                  <p:childTnLst>
                                    <p:animRot by="21600000">
                                      <p:cBhvr>
                                        <p:cTn id="277" dur="2000" fill="hold"/>
                                        <p:tgtEl>
                                          <p:spTgt spid="5"/>
                                        </p:tgtEl>
                                        <p:attrNameLst>
                                          <p:attrName>r</p:attrName>
                                        </p:attrNameLst>
                                      </p:cBhvr>
                                    </p:animRot>
                                  </p:childTnLst>
                                </p:cTn>
                              </p:par>
                              <p:par>
                                <p:cTn id="278" presetID="8" presetClass="emph" presetSubtype="0" fill="hold" grpId="3" nodeType="withEffect">
                                  <p:stCondLst>
                                    <p:cond delay="0"/>
                                  </p:stCondLst>
                                  <p:childTnLst>
                                    <p:animRot by="21600000">
                                      <p:cBhvr>
                                        <p:cTn id="279" dur="2000" fill="hold"/>
                                        <p:tgtEl>
                                          <p:spTgt spid="6"/>
                                        </p:tgtEl>
                                        <p:attrNameLst>
                                          <p:attrName>r</p:attrName>
                                        </p:attrNameLst>
                                      </p:cBhvr>
                                    </p:animRot>
                                  </p:childTnLst>
                                </p:cTn>
                              </p:par>
                              <p:par>
                                <p:cTn id="280" presetID="8" presetClass="emph" presetSubtype="0" fill="hold" grpId="3" nodeType="withEffect">
                                  <p:stCondLst>
                                    <p:cond delay="0"/>
                                  </p:stCondLst>
                                  <p:childTnLst>
                                    <p:animRot by="21600000">
                                      <p:cBhvr>
                                        <p:cTn id="281" dur="2000" fill="hold"/>
                                        <p:tgtEl>
                                          <p:spTgt spid="7"/>
                                        </p:tgtEl>
                                        <p:attrNameLst>
                                          <p:attrName>r</p:attrName>
                                        </p:attrNameLst>
                                      </p:cBhvr>
                                    </p:animRot>
                                  </p:childTnLst>
                                </p:cTn>
                              </p:par>
                              <p:par>
                                <p:cTn id="282" presetID="8" presetClass="emph" presetSubtype="0" fill="hold" grpId="3" nodeType="withEffect">
                                  <p:stCondLst>
                                    <p:cond delay="0"/>
                                  </p:stCondLst>
                                  <p:childTnLst>
                                    <p:animRot by="21600000">
                                      <p:cBhvr>
                                        <p:cTn id="283" dur="2000" fill="hold"/>
                                        <p:tgtEl>
                                          <p:spTgt spid="8"/>
                                        </p:tgtEl>
                                        <p:attrNameLst>
                                          <p:attrName>r</p:attrName>
                                        </p:attrNameLst>
                                      </p:cBhvr>
                                    </p:animRot>
                                  </p:childTnLst>
                                </p:cTn>
                              </p:par>
                              <p:par>
                                <p:cTn id="284" presetID="8" presetClass="emph" presetSubtype="0" fill="hold" grpId="3" nodeType="withEffect">
                                  <p:stCondLst>
                                    <p:cond delay="0"/>
                                  </p:stCondLst>
                                  <p:childTnLst>
                                    <p:animRot by="21600000">
                                      <p:cBhvr>
                                        <p:cTn id="285" dur="2000" fill="hold"/>
                                        <p:tgtEl>
                                          <p:spTgt spid="9"/>
                                        </p:tgtEl>
                                        <p:attrNameLst>
                                          <p:attrName>r</p:attrName>
                                        </p:attrNameLst>
                                      </p:cBhvr>
                                    </p:animRot>
                                  </p:childTnLst>
                                </p:cTn>
                              </p:par>
                              <p:par>
                                <p:cTn id="286" presetID="8" presetClass="emph" presetSubtype="0" fill="hold" grpId="3" nodeType="withEffect">
                                  <p:stCondLst>
                                    <p:cond delay="0"/>
                                  </p:stCondLst>
                                  <p:childTnLst>
                                    <p:animRot by="21600000">
                                      <p:cBhvr>
                                        <p:cTn id="287" dur="2000" fill="hold"/>
                                        <p:tgtEl>
                                          <p:spTgt spid="10"/>
                                        </p:tgtEl>
                                        <p:attrNameLst>
                                          <p:attrName>r</p:attrName>
                                        </p:attrNameLst>
                                      </p:cBhvr>
                                    </p:animRot>
                                  </p:childTnLst>
                                </p:cTn>
                              </p:par>
                              <p:par>
                                <p:cTn id="288" presetID="8" presetClass="emph" presetSubtype="0" fill="hold" grpId="3" nodeType="withEffect">
                                  <p:stCondLst>
                                    <p:cond delay="0"/>
                                  </p:stCondLst>
                                  <p:childTnLst>
                                    <p:animRot by="21600000">
                                      <p:cBhvr>
                                        <p:cTn id="289" dur="2000" fill="hold"/>
                                        <p:tgtEl>
                                          <p:spTgt spid="11"/>
                                        </p:tgtEl>
                                        <p:attrNameLst>
                                          <p:attrName>r</p:attrName>
                                        </p:attrNameLst>
                                      </p:cBhvr>
                                    </p:animRot>
                                  </p:childTnLst>
                                </p:cTn>
                              </p:par>
                              <p:par>
                                <p:cTn id="290" presetID="8" presetClass="emph" presetSubtype="0" fill="hold" grpId="3" nodeType="withEffect">
                                  <p:stCondLst>
                                    <p:cond delay="0"/>
                                  </p:stCondLst>
                                  <p:childTnLst>
                                    <p:animRot by="21600000">
                                      <p:cBhvr>
                                        <p:cTn id="291" dur="2000" fill="hold"/>
                                        <p:tgtEl>
                                          <p:spTgt spid="12"/>
                                        </p:tgtEl>
                                        <p:attrNameLst>
                                          <p:attrName>r</p:attrName>
                                        </p:attrNameLst>
                                      </p:cBhvr>
                                    </p:animRot>
                                  </p:childTnLst>
                                </p:cTn>
                              </p:par>
                              <p:par>
                                <p:cTn id="292" presetID="8" presetClass="emph" presetSubtype="0" fill="hold" grpId="3" nodeType="withEffect">
                                  <p:stCondLst>
                                    <p:cond delay="0"/>
                                  </p:stCondLst>
                                  <p:childTnLst>
                                    <p:animRot by="21600000">
                                      <p:cBhvr>
                                        <p:cTn id="293" dur="2000" fill="hold"/>
                                        <p:tgtEl>
                                          <p:spTgt spid="13"/>
                                        </p:tgtEl>
                                        <p:attrNameLst>
                                          <p:attrName>r</p:attrName>
                                        </p:attrNameLst>
                                      </p:cBhvr>
                                    </p:animRot>
                                  </p:childTnLst>
                                </p:cTn>
                              </p:par>
                              <p:par>
                                <p:cTn id="294" presetID="8" presetClass="emph" presetSubtype="0" fill="hold" grpId="3" nodeType="withEffect">
                                  <p:stCondLst>
                                    <p:cond delay="0"/>
                                  </p:stCondLst>
                                  <p:childTnLst>
                                    <p:animRot by="-21600000">
                                      <p:cBhvr>
                                        <p:cTn id="295" dur="2000" fill="hold"/>
                                        <p:tgtEl>
                                          <p:spTgt spid="14"/>
                                        </p:tgtEl>
                                        <p:attrNameLst>
                                          <p:attrName>r</p:attrName>
                                        </p:attrNameLst>
                                      </p:cBhvr>
                                    </p:animRot>
                                  </p:childTnLst>
                                </p:cTn>
                              </p:par>
                              <p:par>
                                <p:cTn id="296" presetID="8" presetClass="emph" presetSubtype="0" fill="hold" grpId="3" nodeType="withEffect">
                                  <p:stCondLst>
                                    <p:cond delay="0"/>
                                  </p:stCondLst>
                                  <p:childTnLst>
                                    <p:animRot by="-21600000">
                                      <p:cBhvr>
                                        <p:cTn id="297" dur="2000" fill="hold"/>
                                        <p:tgtEl>
                                          <p:spTgt spid="15"/>
                                        </p:tgtEl>
                                        <p:attrNameLst>
                                          <p:attrName>r</p:attrName>
                                        </p:attrNameLst>
                                      </p:cBhvr>
                                    </p:animRot>
                                  </p:childTnLst>
                                </p:cTn>
                              </p:par>
                              <p:par>
                                <p:cTn id="298" presetID="8" presetClass="emph" presetSubtype="0" fill="hold" grpId="3" nodeType="withEffect">
                                  <p:stCondLst>
                                    <p:cond delay="0"/>
                                  </p:stCondLst>
                                  <p:childTnLst>
                                    <p:animRot by="-21600000">
                                      <p:cBhvr>
                                        <p:cTn id="299" dur="2000" fill="hold"/>
                                        <p:tgtEl>
                                          <p:spTgt spid="16"/>
                                        </p:tgtEl>
                                        <p:attrNameLst>
                                          <p:attrName>r</p:attrName>
                                        </p:attrNameLst>
                                      </p:cBhvr>
                                    </p:animRot>
                                  </p:childTnLst>
                                </p:cTn>
                              </p:par>
                              <p:par>
                                <p:cTn id="300" presetID="8" presetClass="emph" presetSubtype="0" fill="hold" grpId="3" nodeType="withEffect">
                                  <p:stCondLst>
                                    <p:cond delay="0"/>
                                  </p:stCondLst>
                                  <p:childTnLst>
                                    <p:animRot by="-21600000">
                                      <p:cBhvr>
                                        <p:cTn id="301" dur="2000" fill="hold"/>
                                        <p:tgtEl>
                                          <p:spTgt spid="17"/>
                                        </p:tgtEl>
                                        <p:attrNameLst>
                                          <p:attrName>r</p:attrName>
                                        </p:attrNameLst>
                                      </p:cBhvr>
                                    </p:animRot>
                                  </p:childTnLst>
                                </p:cTn>
                              </p:par>
                              <p:par>
                                <p:cTn id="302" presetID="8" presetClass="emph" presetSubtype="0" fill="hold" grpId="3" nodeType="withEffect">
                                  <p:stCondLst>
                                    <p:cond delay="0"/>
                                  </p:stCondLst>
                                  <p:childTnLst>
                                    <p:animRot by="-21600000">
                                      <p:cBhvr>
                                        <p:cTn id="303" dur="2000" fill="hold"/>
                                        <p:tgtEl>
                                          <p:spTgt spid="18"/>
                                        </p:tgtEl>
                                        <p:attrNameLst>
                                          <p:attrName>r</p:attrName>
                                        </p:attrNameLst>
                                      </p:cBhvr>
                                    </p:animRot>
                                  </p:childTnLst>
                                </p:cTn>
                              </p:par>
                              <p:par>
                                <p:cTn id="304" presetID="8" presetClass="emph" presetSubtype="0" fill="hold" grpId="3" nodeType="withEffect">
                                  <p:stCondLst>
                                    <p:cond delay="0"/>
                                  </p:stCondLst>
                                  <p:childTnLst>
                                    <p:animRot by="-21600000">
                                      <p:cBhvr>
                                        <p:cTn id="305" dur="2000" fill="hold"/>
                                        <p:tgtEl>
                                          <p:spTgt spid="19"/>
                                        </p:tgtEl>
                                        <p:attrNameLst>
                                          <p:attrName>r</p:attrName>
                                        </p:attrNameLst>
                                      </p:cBhvr>
                                    </p:animRot>
                                  </p:childTnLst>
                                </p:cTn>
                              </p:par>
                              <p:par>
                                <p:cTn id="306" presetID="8" presetClass="emph" presetSubtype="0" fill="hold" grpId="3" nodeType="withEffect">
                                  <p:stCondLst>
                                    <p:cond delay="0"/>
                                  </p:stCondLst>
                                  <p:childTnLst>
                                    <p:animRot by="-21600000">
                                      <p:cBhvr>
                                        <p:cTn id="307" dur="2000" fill="hold"/>
                                        <p:tgtEl>
                                          <p:spTgt spid="20"/>
                                        </p:tgtEl>
                                        <p:attrNameLst>
                                          <p:attrName>r</p:attrName>
                                        </p:attrNameLst>
                                      </p:cBhvr>
                                    </p:animRot>
                                  </p:childTnLst>
                                </p:cTn>
                              </p:par>
                              <p:par>
                                <p:cTn id="308" presetID="8" presetClass="emph" presetSubtype="0" fill="hold" grpId="3" nodeType="withEffect">
                                  <p:stCondLst>
                                    <p:cond delay="0"/>
                                  </p:stCondLst>
                                  <p:childTnLst>
                                    <p:animRot by="-21600000">
                                      <p:cBhvr>
                                        <p:cTn id="309" dur="2000" fill="hold"/>
                                        <p:tgtEl>
                                          <p:spTgt spid="21"/>
                                        </p:tgtEl>
                                        <p:attrNameLst>
                                          <p:attrName>r</p:attrName>
                                        </p:attrNameLst>
                                      </p:cBhvr>
                                    </p:animRot>
                                  </p:childTnLst>
                                </p:cTn>
                              </p:par>
                              <p:par>
                                <p:cTn id="310" presetID="8" presetClass="emph" presetSubtype="0" fill="hold" grpId="3" nodeType="withEffect">
                                  <p:stCondLst>
                                    <p:cond delay="0"/>
                                  </p:stCondLst>
                                  <p:childTnLst>
                                    <p:animRot by="-21600000">
                                      <p:cBhvr>
                                        <p:cTn id="311" dur="2000" fill="hold"/>
                                        <p:tgtEl>
                                          <p:spTgt spid="22"/>
                                        </p:tgtEl>
                                        <p:attrNameLst>
                                          <p:attrName>r</p:attrName>
                                        </p:attrNameLst>
                                      </p:cBhvr>
                                    </p:animRot>
                                  </p:childTnLst>
                                </p:cTn>
                              </p:par>
                              <p:par>
                                <p:cTn id="312" presetID="8" presetClass="emph" presetSubtype="0" fill="hold" grpId="3" nodeType="withEffect">
                                  <p:stCondLst>
                                    <p:cond delay="0"/>
                                  </p:stCondLst>
                                  <p:childTnLst>
                                    <p:animRot by="-21600000">
                                      <p:cBhvr>
                                        <p:cTn id="313" dur="2000" fill="hold"/>
                                        <p:tgtEl>
                                          <p:spTgt spid="23"/>
                                        </p:tgtEl>
                                        <p:attrNameLst>
                                          <p:attrName>r</p:attrName>
                                        </p:attrNameLst>
                                      </p:cBhvr>
                                    </p:animRot>
                                  </p:childTnLst>
                                </p:cTn>
                              </p:par>
                              <p:par>
                                <p:cTn id="314" presetID="8" presetClass="emph" presetSubtype="0" fill="hold" grpId="3" nodeType="withEffect">
                                  <p:stCondLst>
                                    <p:cond delay="0"/>
                                  </p:stCondLst>
                                  <p:childTnLst>
                                    <p:animRot by="-21600000">
                                      <p:cBhvr>
                                        <p:cTn id="315" dur="2000" fill="hold"/>
                                        <p:tgtEl>
                                          <p:spTgt spid="24"/>
                                        </p:tgtEl>
                                        <p:attrNameLst>
                                          <p:attrName>r</p:attrName>
                                        </p:attrNameLst>
                                      </p:cBhvr>
                                    </p:animRot>
                                  </p:childTnLst>
                                </p:cTn>
                              </p:par>
                              <p:par>
                                <p:cTn id="316" presetID="23" presetClass="entr" presetSubtype="288" fill="hold" nodeType="withEffect">
                                  <p:stCondLst>
                                    <p:cond delay="0"/>
                                  </p:stCondLst>
                                  <p:childTnLst>
                                    <p:set>
                                      <p:cBhvr>
                                        <p:cTn id="317" dur="1" fill="hold">
                                          <p:stCondLst>
                                            <p:cond delay="0"/>
                                          </p:stCondLst>
                                        </p:cTn>
                                        <p:tgtEl>
                                          <p:spTgt spid="2"/>
                                        </p:tgtEl>
                                        <p:attrNameLst>
                                          <p:attrName>style.visibility</p:attrName>
                                        </p:attrNameLst>
                                      </p:cBhvr>
                                      <p:to>
                                        <p:strVal val="visible"/>
                                      </p:to>
                                    </p:set>
                                    <p:anim calcmode="lin" valueType="num">
                                      <p:cBhvr>
                                        <p:cTn id="318" dur="2000" fill="hold"/>
                                        <p:tgtEl>
                                          <p:spTgt spid="2"/>
                                        </p:tgtEl>
                                        <p:attrNameLst>
                                          <p:attrName>ppt_w</p:attrName>
                                        </p:attrNameLst>
                                      </p:cBhvr>
                                      <p:tavLst>
                                        <p:tav tm="0">
                                          <p:val>
                                            <p:strVal val="4/3*#ppt_w"/>
                                          </p:val>
                                        </p:tav>
                                        <p:tav tm="100000">
                                          <p:val>
                                            <p:strVal val="#ppt_w"/>
                                          </p:val>
                                        </p:tav>
                                      </p:tavLst>
                                    </p:anim>
                                    <p:anim calcmode="lin" valueType="num">
                                      <p:cBhvr>
                                        <p:cTn id="319" dur="2000" fill="hold"/>
                                        <p:tgtEl>
                                          <p:spTgt spid="2"/>
                                        </p:tgtEl>
                                        <p:attrNameLst>
                                          <p:attrName>ppt_h</p:attrName>
                                        </p:attrNameLst>
                                      </p:cBhvr>
                                      <p:tavLst>
                                        <p:tav tm="0">
                                          <p:val>
                                            <p:strVal val="4/3*#ppt_h"/>
                                          </p:val>
                                        </p:tav>
                                        <p:tav tm="100000">
                                          <p:val>
                                            <p:strVal val="#ppt_h"/>
                                          </p:val>
                                        </p:tav>
                                      </p:tavLst>
                                    </p:anim>
                                  </p:childTnLst>
                                </p:cTn>
                              </p:par>
                              <p:par>
                                <p:cTn id="320" presetID="16" presetClass="entr" presetSubtype="42" fill="hold" nodeType="withEffect">
                                  <p:stCondLst>
                                    <p:cond delay="0"/>
                                  </p:stCondLst>
                                  <p:childTnLst>
                                    <p:set>
                                      <p:cBhvr>
                                        <p:cTn id="321" dur="1" fill="hold">
                                          <p:stCondLst>
                                            <p:cond delay="0"/>
                                          </p:stCondLst>
                                        </p:cTn>
                                        <p:tgtEl>
                                          <p:spTgt spid="2"/>
                                        </p:tgtEl>
                                        <p:attrNameLst>
                                          <p:attrName>style.visibility</p:attrName>
                                        </p:attrNameLst>
                                      </p:cBhvr>
                                      <p:to>
                                        <p:strVal val="visible"/>
                                      </p:to>
                                    </p:set>
                                    <p:animEffect transition="in" filter="barn(outHorizontal)">
                                      <p:cBhvr>
                                        <p:cTn id="32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1">
            <a:lumMod val="50000"/>
          </a:schemeClr>
        </a:solidFill>
        <a:effectLst/>
      </p:bgPr>
    </p:bg>
    <p:spTree>
      <p:nvGrpSpPr>
        <p:cNvPr id="1" name=""/>
        <p:cNvGrpSpPr/>
        <p:nvPr/>
      </p:nvGrpSpPr>
      <p:grpSpPr>
        <a:xfrm>
          <a:off x="0" y="0"/>
          <a:ext cx="0" cy="0"/>
          <a:chOff x="0" y="0"/>
          <a:chExt cx="0" cy="0"/>
        </a:xfrm>
      </p:grpSpPr>
      <p:pic>
        <p:nvPicPr>
          <p:cNvPr id="2" name="1 Imagen" descr="1(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1857356" y="0"/>
            <a:ext cx="571472" cy="928694"/>
          </a:xfrm>
          <a:prstGeom prst="rect">
            <a:avLst/>
          </a:prstGeom>
          <a:gradFill flip="none" rotWithShape="1">
            <a:gsLst>
              <a:gs pos="44000">
                <a:srgbClr val="002060"/>
              </a:gs>
              <a:gs pos="39999">
                <a:srgbClr val="85C2FF"/>
              </a:gs>
              <a:gs pos="70000">
                <a:srgbClr val="C4D6EB"/>
              </a:gs>
              <a:gs pos="100000">
                <a:srgbClr val="FFEBFA"/>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143768" y="0"/>
            <a:ext cx="571472" cy="928694"/>
          </a:xfrm>
          <a:prstGeom prst="rect">
            <a:avLst/>
          </a:prstGeom>
          <a:gradFill flip="none" rotWithShape="1">
            <a:gsLst>
              <a:gs pos="44000">
                <a:srgbClr val="002060"/>
              </a:gs>
              <a:gs pos="39999">
                <a:srgbClr val="85C2FF"/>
              </a:gs>
              <a:gs pos="70000">
                <a:srgbClr val="C4D6EB"/>
              </a:gs>
              <a:gs pos="100000">
                <a:srgbClr val="FFEBFA"/>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7215206" y="4643428"/>
            <a:ext cx="571472" cy="928694"/>
          </a:xfrm>
          <a:prstGeom prst="rect">
            <a:avLst/>
          </a:prstGeom>
          <a:gradFill flip="none" rotWithShape="1">
            <a:gsLst>
              <a:gs pos="44000">
                <a:srgbClr val="002060"/>
              </a:gs>
              <a:gs pos="39999">
                <a:srgbClr val="85C2FF"/>
              </a:gs>
              <a:gs pos="70000">
                <a:srgbClr val="C4D6EB"/>
              </a:gs>
              <a:gs pos="100000">
                <a:srgbClr val="FFEBFA"/>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785918" y="4750603"/>
            <a:ext cx="571472" cy="928694"/>
          </a:xfrm>
          <a:prstGeom prst="rect">
            <a:avLst/>
          </a:prstGeom>
          <a:gradFill flip="none" rotWithShape="1">
            <a:gsLst>
              <a:gs pos="44000">
                <a:srgbClr val="002060"/>
              </a:gs>
              <a:gs pos="39999">
                <a:srgbClr val="85C2FF"/>
              </a:gs>
              <a:gs pos="70000">
                <a:srgbClr val="C4D6EB"/>
              </a:gs>
              <a:gs pos="100000">
                <a:srgbClr val="FFEBFA"/>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428892" y="571528"/>
            <a:ext cx="571472" cy="928694"/>
          </a:xfrm>
          <a:prstGeom prst="rect">
            <a:avLst/>
          </a:prstGeom>
          <a:gradFill flip="none" rotWithShape="1">
            <a:gsLst>
              <a:gs pos="44000">
                <a:srgbClr val="002060"/>
              </a:gs>
              <a:gs pos="39999">
                <a:srgbClr val="85C2FF"/>
              </a:gs>
              <a:gs pos="70000">
                <a:srgbClr val="C4D6EB"/>
              </a:gs>
              <a:gs pos="100000">
                <a:srgbClr val="FFEBFA"/>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000364" y="1071570"/>
            <a:ext cx="571472" cy="928694"/>
          </a:xfrm>
          <a:prstGeom prst="rect">
            <a:avLst/>
          </a:prstGeom>
          <a:gradFill flip="none" rotWithShape="1">
            <a:gsLst>
              <a:gs pos="44000">
                <a:srgbClr val="002060"/>
              </a:gs>
              <a:gs pos="39999">
                <a:srgbClr val="85C2FF"/>
              </a:gs>
              <a:gs pos="70000">
                <a:srgbClr val="C4D6EB"/>
              </a:gs>
              <a:gs pos="100000">
                <a:srgbClr val="FFEBFA"/>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500462" y="1428784"/>
            <a:ext cx="571472" cy="928694"/>
          </a:xfrm>
          <a:prstGeom prst="rect">
            <a:avLst/>
          </a:prstGeom>
          <a:gradFill flip="none" rotWithShape="1">
            <a:gsLst>
              <a:gs pos="44000">
                <a:srgbClr val="002060"/>
              </a:gs>
              <a:gs pos="39999">
                <a:srgbClr val="85C2FF"/>
              </a:gs>
              <a:gs pos="70000">
                <a:srgbClr val="C4D6EB"/>
              </a:gs>
              <a:gs pos="100000">
                <a:srgbClr val="FFEBFA"/>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071934" y="1928826"/>
            <a:ext cx="571472" cy="928694"/>
          </a:xfrm>
          <a:prstGeom prst="rect">
            <a:avLst/>
          </a:prstGeom>
          <a:gradFill flip="none" rotWithShape="1">
            <a:gsLst>
              <a:gs pos="44000">
                <a:srgbClr val="002060"/>
              </a:gs>
              <a:gs pos="39999">
                <a:srgbClr val="85C2FF"/>
              </a:gs>
              <a:gs pos="70000">
                <a:srgbClr val="C4D6EB"/>
              </a:gs>
              <a:gs pos="100000">
                <a:srgbClr val="FFEBFA"/>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6572264" y="428628"/>
            <a:ext cx="571472" cy="928694"/>
          </a:xfrm>
          <a:prstGeom prst="rect">
            <a:avLst/>
          </a:prstGeom>
          <a:gradFill flip="none" rotWithShape="1">
            <a:gsLst>
              <a:gs pos="44000">
                <a:srgbClr val="002060"/>
              </a:gs>
              <a:gs pos="39999">
                <a:srgbClr val="85C2FF"/>
              </a:gs>
              <a:gs pos="70000">
                <a:srgbClr val="C4D6EB"/>
              </a:gs>
              <a:gs pos="100000">
                <a:srgbClr val="FFEBFA"/>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000760" y="1000132"/>
            <a:ext cx="571472" cy="928694"/>
          </a:xfrm>
          <a:prstGeom prst="rect">
            <a:avLst/>
          </a:prstGeom>
          <a:gradFill flip="none" rotWithShape="1">
            <a:gsLst>
              <a:gs pos="44000">
                <a:srgbClr val="002060"/>
              </a:gs>
              <a:gs pos="39999">
                <a:srgbClr val="85C2FF"/>
              </a:gs>
              <a:gs pos="70000">
                <a:srgbClr val="C4D6EB"/>
              </a:gs>
              <a:gs pos="100000">
                <a:srgbClr val="FFEBFA"/>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429256" y="1428760"/>
            <a:ext cx="571472" cy="928694"/>
          </a:xfrm>
          <a:prstGeom prst="rect">
            <a:avLst/>
          </a:prstGeom>
          <a:gradFill flip="none" rotWithShape="1">
            <a:gsLst>
              <a:gs pos="44000">
                <a:srgbClr val="002060"/>
              </a:gs>
              <a:gs pos="39999">
                <a:srgbClr val="85C2FF"/>
              </a:gs>
              <a:gs pos="70000">
                <a:srgbClr val="C4D6EB"/>
              </a:gs>
              <a:gs pos="100000">
                <a:srgbClr val="FFEBFA"/>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857752" y="1857388"/>
            <a:ext cx="571472" cy="928694"/>
          </a:xfrm>
          <a:prstGeom prst="rect">
            <a:avLst/>
          </a:prstGeom>
          <a:gradFill flip="none" rotWithShape="1">
            <a:gsLst>
              <a:gs pos="44000">
                <a:srgbClr val="002060"/>
              </a:gs>
              <a:gs pos="39999">
                <a:srgbClr val="85C2FF"/>
              </a:gs>
              <a:gs pos="70000">
                <a:srgbClr val="C4D6EB"/>
              </a:gs>
              <a:gs pos="100000">
                <a:srgbClr val="FFEBFA"/>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357454" y="4321951"/>
            <a:ext cx="571472" cy="928694"/>
          </a:xfrm>
          <a:prstGeom prst="rect">
            <a:avLst/>
          </a:prstGeom>
          <a:gradFill flip="none" rotWithShape="1">
            <a:gsLst>
              <a:gs pos="44000">
                <a:srgbClr val="002060"/>
              </a:gs>
              <a:gs pos="39999">
                <a:srgbClr val="85C2FF"/>
              </a:gs>
              <a:gs pos="70000">
                <a:srgbClr val="C4D6EB"/>
              </a:gs>
              <a:gs pos="100000">
                <a:srgbClr val="FFEBFA"/>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928926" y="3821909"/>
            <a:ext cx="571472" cy="928694"/>
          </a:xfrm>
          <a:prstGeom prst="rect">
            <a:avLst/>
          </a:prstGeom>
          <a:gradFill flip="none" rotWithShape="1">
            <a:gsLst>
              <a:gs pos="44000">
                <a:srgbClr val="002060"/>
              </a:gs>
              <a:gs pos="39999">
                <a:srgbClr val="85C2FF"/>
              </a:gs>
              <a:gs pos="70000">
                <a:srgbClr val="C4D6EB"/>
              </a:gs>
              <a:gs pos="100000">
                <a:srgbClr val="FFEBFA"/>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00462" y="3393257"/>
            <a:ext cx="571472" cy="928694"/>
          </a:xfrm>
          <a:prstGeom prst="rect">
            <a:avLst/>
          </a:prstGeom>
          <a:gradFill flip="none" rotWithShape="1">
            <a:gsLst>
              <a:gs pos="44000">
                <a:srgbClr val="002060"/>
              </a:gs>
              <a:gs pos="39999">
                <a:srgbClr val="85C2FF"/>
              </a:gs>
              <a:gs pos="70000">
                <a:srgbClr val="C4D6EB"/>
              </a:gs>
              <a:gs pos="100000">
                <a:srgbClr val="FFEBFA"/>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071934" y="2893215"/>
            <a:ext cx="571472" cy="928694"/>
          </a:xfrm>
          <a:prstGeom prst="rect">
            <a:avLst/>
          </a:prstGeom>
          <a:gradFill flip="none" rotWithShape="1">
            <a:gsLst>
              <a:gs pos="44000">
                <a:srgbClr val="002060"/>
              </a:gs>
              <a:gs pos="39999">
                <a:srgbClr val="85C2FF"/>
              </a:gs>
              <a:gs pos="70000">
                <a:srgbClr val="C4D6EB"/>
              </a:gs>
              <a:gs pos="100000">
                <a:srgbClr val="FFEBFA"/>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643702" y="4143338"/>
            <a:ext cx="571472" cy="928694"/>
          </a:xfrm>
          <a:prstGeom prst="rect">
            <a:avLst/>
          </a:prstGeom>
          <a:gradFill flip="none" rotWithShape="1">
            <a:gsLst>
              <a:gs pos="44000">
                <a:srgbClr val="002060"/>
              </a:gs>
              <a:gs pos="39999">
                <a:srgbClr val="85C2FF"/>
              </a:gs>
              <a:gs pos="70000">
                <a:srgbClr val="C4D6EB"/>
              </a:gs>
              <a:gs pos="100000">
                <a:srgbClr val="FFEBFA"/>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072198" y="3714734"/>
            <a:ext cx="571472" cy="928694"/>
          </a:xfrm>
          <a:prstGeom prst="rect">
            <a:avLst/>
          </a:prstGeom>
          <a:gradFill flip="none" rotWithShape="1">
            <a:gsLst>
              <a:gs pos="44000">
                <a:srgbClr val="002060"/>
              </a:gs>
              <a:gs pos="39999">
                <a:srgbClr val="85C2FF"/>
              </a:gs>
              <a:gs pos="70000">
                <a:srgbClr val="C4D6EB"/>
              </a:gs>
              <a:gs pos="100000">
                <a:srgbClr val="FFEBFA"/>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429256" y="3286106"/>
            <a:ext cx="571472" cy="928694"/>
          </a:xfrm>
          <a:prstGeom prst="rect">
            <a:avLst/>
          </a:prstGeom>
          <a:gradFill flip="none" rotWithShape="1">
            <a:gsLst>
              <a:gs pos="44000">
                <a:srgbClr val="002060"/>
              </a:gs>
              <a:gs pos="39999">
                <a:srgbClr val="85C2FF"/>
              </a:gs>
              <a:gs pos="70000">
                <a:srgbClr val="C4D6EB"/>
              </a:gs>
              <a:gs pos="100000">
                <a:srgbClr val="FFEBFA"/>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857752" y="2857502"/>
            <a:ext cx="571472" cy="928694"/>
          </a:xfrm>
          <a:prstGeom prst="rect">
            <a:avLst/>
          </a:prstGeom>
          <a:gradFill flip="none" rotWithShape="1">
            <a:gsLst>
              <a:gs pos="44000">
                <a:srgbClr val="002060"/>
              </a:gs>
              <a:gs pos="39999">
                <a:srgbClr val="85C2FF"/>
              </a:gs>
              <a:gs pos="70000">
                <a:srgbClr val="C4D6EB"/>
              </a:gs>
              <a:gs pos="100000">
                <a:srgbClr val="FFEBFA"/>
              </a:gs>
            </a:gsLst>
            <a:lin ang="81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214346" y="0"/>
            <a:ext cx="9572692" cy="6572278"/>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1+#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0-#ppt_w/2"/>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0-#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0-#ppt_w/2"/>
                                          </p:val>
                                        </p:tav>
                                        <p:tav tm="100000">
                                          <p:val>
                                            <p:strVal val="#ppt_x"/>
                                          </p:val>
                                        </p:tav>
                                      </p:tavLst>
                                    </p:anim>
                                    <p:anim calcmode="lin" valueType="num">
                                      <p:cBhvr additive="base">
                                        <p:cTn id="50" dur="2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2000" fill="hold"/>
                                        <p:tgtEl>
                                          <p:spTgt spid="19"/>
                                        </p:tgtEl>
                                        <p:attrNameLst>
                                          <p:attrName>ppt_x</p:attrName>
                                        </p:attrNameLst>
                                      </p:cBhvr>
                                      <p:tavLst>
                                        <p:tav tm="0">
                                          <p:val>
                                            <p:strVal val="0-#ppt_w/2"/>
                                          </p:val>
                                        </p:tav>
                                        <p:tav tm="100000">
                                          <p:val>
                                            <p:strVal val="#ppt_x"/>
                                          </p:val>
                                        </p:tav>
                                      </p:tavLst>
                                    </p:anim>
                                    <p:anim calcmode="lin" valueType="num">
                                      <p:cBhvr additive="base">
                                        <p:cTn id="54" dur="2000" fill="hold"/>
                                        <p:tgtEl>
                                          <p:spTgt spid="19"/>
                                        </p:tgtEl>
                                        <p:attrNameLst>
                                          <p:attrName>ppt_y</p:attrName>
                                        </p:attrNameLst>
                                      </p:cBhvr>
                                      <p:tavLst>
                                        <p:tav tm="0">
                                          <p:val>
                                            <p:strVal val="0-#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2000" fill="hold"/>
                                        <p:tgtEl>
                                          <p:spTgt spid="20"/>
                                        </p:tgtEl>
                                        <p:attrNameLst>
                                          <p:attrName>ppt_x</p:attrName>
                                        </p:attrNameLst>
                                      </p:cBhvr>
                                      <p:tavLst>
                                        <p:tav tm="0">
                                          <p:val>
                                            <p:strVal val="0-#ppt_w/2"/>
                                          </p:val>
                                        </p:tav>
                                        <p:tav tm="100000">
                                          <p:val>
                                            <p:strVal val="#ppt_x"/>
                                          </p:val>
                                        </p:tav>
                                      </p:tavLst>
                                    </p:anim>
                                    <p:anim calcmode="lin" valueType="num">
                                      <p:cBhvr additive="base">
                                        <p:cTn id="58" dur="2000" fill="hold"/>
                                        <p:tgtEl>
                                          <p:spTgt spid="20"/>
                                        </p:tgtEl>
                                        <p:attrNameLst>
                                          <p:attrName>ppt_y</p:attrName>
                                        </p:attrNameLst>
                                      </p:cBhvr>
                                      <p:tavLst>
                                        <p:tav tm="0">
                                          <p:val>
                                            <p:strVal val="0-#ppt_h/2"/>
                                          </p:val>
                                        </p:tav>
                                        <p:tav tm="100000">
                                          <p:val>
                                            <p:strVal val="#ppt_y"/>
                                          </p:val>
                                        </p:tav>
                                      </p:tavLst>
                                    </p:anim>
                                  </p:childTnLst>
                                </p:cTn>
                              </p:par>
                              <p:par>
                                <p:cTn id="59" presetID="2" presetClass="entr" presetSubtype="9"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2000" fill="hold"/>
                                        <p:tgtEl>
                                          <p:spTgt spid="21"/>
                                        </p:tgtEl>
                                        <p:attrNameLst>
                                          <p:attrName>ppt_x</p:attrName>
                                        </p:attrNameLst>
                                      </p:cBhvr>
                                      <p:tavLst>
                                        <p:tav tm="0">
                                          <p:val>
                                            <p:strVal val="0-#ppt_w/2"/>
                                          </p:val>
                                        </p:tav>
                                        <p:tav tm="100000">
                                          <p:val>
                                            <p:strVal val="#ppt_x"/>
                                          </p:val>
                                        </p:tav>
                                      </p:tavLst>
                                    </p:anim>
                                    <p:anim calcmode="lin" valueType="num">
                                      <p:cBhvr additive="base">
                                        <p:cTn id="62" dur="2000" fill="hold"/>
                                        <p:tgtEl>
                                          <p:spTgt spid="21"/>
                                        </p:tgtEl>
                                        <p:attrNameLst>
                                          <p:attrName>ppt_y</p:attrName>
                                        </p:attrNameLst>
                                      </p:cBhvr>
                                      <p:tavLst>
                                        <p:tav tm="0">
                                          <p:val>
                                            <p:strVal val="0-#ppt_h/2"/>
                                          </p:val>
                                        </p:tav>
                                        <p:tav tm="100000">
                                          <p:val>
                                            <p:strVal val="#ppt_y"/>
                                          </p:val>
                                        </p:tav>
                                      </p:tavLst>
                                    </p:anim>
                                  </p:childTnLst>
                                </p:cTn>
                              </p:par>
                              <p:par>
                                <p:cTn id="63" presetID="2" presetClass="entr" presetSubtype="9" fill="hold" grpId="0" nodeType="withEffect">
                                  <p:stCondLst>
                                    <p:cond delay="0"/>
                                  </p:stCondLst>
                                  <p:childTnLst>
                                    <p:set>
                                      <p:cBhvr>
                                        <p:cTn id="64" dur="1" fill="hold">
                                          <p:stCondLst>
                                            <p:cond delay="0"/>
                                          </p:stCondLst>
                                        </p:cTn>
                                        <p:tgtEl>
                                          <p:spTgt spid="22"/>
                                        </p:tgtEl>
                                        <p:attrNameLst>
                                          <p:attrName>style.visibility</p:attrName>
                                        </p:attrNameLst>
                                      </p:cBhvr>
                                      <p:to>
                                        <p:strVal val="visible"/>
                                      </p:to>
                                    </p:set>
                                    <p:anim calcmode="lin" valueType="num">
                                      <p:cBhvr additive="base">
                                        <p:cTn id="65" dur="2000" fill="hold"/>
                                        <p:tgtEl>
                                          <p:spTgt spid="22"/>
                                        </p:tgtEl>
                                        <p:attrNameLst>
                                          <p:attrName>ppt_x</p:attrName>
                                        </p:attrNameLst>
                                      </p:cBhvr>
                                      <p:tavLst>
                                        <p:tav tm="0">
                                          <p:val>
                                            <p:strVal val="0-#ppt_w/2"/>
                                          </p:val>
                                        </p:tav>
                                        <p:tav tm="100000">
                                          <p:val>
                                            <p:strVal val="#ppt_x"/>
                                          </p:val>
                                        </p:tav>
                                      </p:tavLst>
                                    </p:anim>
                                    <p:anim calcmode="lin" valueType="num">
                                      <p:cBhvr additive="base">
                                        <p:cTn id="66" dur="2000" fill="hold"/>
                                        <p:tgtEl>
                                          <p:spTgt spid="22"/>
                                        </p:tgtEl>
                                        <p:attrNameLst>
                                          <p:attrName>ppt_y</p:attrName>
                                        </p:attrNameLst>
                                      </p:cBhvr>
                                      <p:tavLst>
                                        <p:tav tm="0">
                                          <p:val>
                                            <p:strVal val="0-#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2000" fill="hold"/>
                                        <p:tgtEl>
                                          <p:spTgt spid="6"/>
                                        </p:tgtEl>
                                        <p:attrNameLst>
                                          <p:attrName>ppt_x</p:attrName>
                                        </p:attrNameLst>
                                      </p:cBhvr>
                                      <p:tavLst>
                                        <p:tav tm="0">
                                          <p:val>
                                            <p:strVal val="1+#ppt_w/2"/>
                                          </p:val>
                                        </p:tav>
                                        <p:tav tm="100000">
                                          <p:val>
                                            <p:strVal val="#ppt_x"/>
                                          </p:val>
                                        </p:tav>
                                      </p:tavLst>
                                    </p:anim>
                                    <p:anim calcmode="lin" valueType="num">
                                      <p:cBhvr additive="base">
                                        <p:cTn id="70" dur="2000" fill="hold"/>
                                        <p:tgtEl>
                                          <p:spTgt spid="6"/>
                                        </p:tgtEl>
                                        <p:attrNameLst>
                                          <p:attrName>ppt_y</p:attrName>
                                        </p:attrNameLst>
                                      </p:cBhvr>
                                      <p:tavLst>
                                        <p:tav tm="0">
                                          <p:val>
                                            <p:strVal val="0-#ppt_h/2"/>
                                          </p:val>
                                        </p:tav>
                                        <p:tav tm="100000">
                                          <p:val>
                                            <p:strVal val="#ppt_y"/>
                                          </p:val>
                                        </p:tav>
                                      </p:tavLst>
                                    </p:anim>
                                  </p:childTnLst>
                                </p:cTn>
                              </p:par>
                              <p:par>
                                <p:cTn id="71" presetID="2" presetClass="entr" presetSubtype="3"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2000" fill="hold"/>
                                        <p:tgtEl>
                                          <p:spTgt spid="15"/>
                                        </p:tgtEl>
                                        <p:attrNameLst>
                                          <p:attrName>ppt_x</p:attrName>
                                        </p:attrNameLst>
                                      </p:cBhvr>
                                      <p:tavLst>
                                        <p:tav tm="0">
                                          <p:val>
                                            <p:strVal val="1+#ppt_w/2"/>
                                          </p:val>
                                        </p:tav>
                                        <p:tav tm="100000">
                                          <p:val>
                                            <p:strVal val="#ppt_x"/>
                                          </p:val>
                                        </p:tav>
                                      </p:tavLst>
                                    </p:anim>
                                    <p:anim calcmode="lin" valueType="num">
                                      <p:cBhvr additive="base">
                                        <p:cTn id="74" dur="2000" fill="hold"/>
                                        <p:tgtEl>
                                          <p:spTgt spid="15"/>
                                        </p:tgtEl>
                                        <p:attrNameLst>
                                          <p:attrName>ppt_y</p:attrName>
                                        </p:attrNameLst>
                                      </p:cBhvr>
                                      <p:tavLst>
                                        <p:tav tm="0">
                                          <p:val>
                                            <p:strVal val="0-#ppt_h/2"/>
                                          </p:val>
                                        </p:tav>
                                        <p:tav tm="100000">
                                          <p:val>
                                            <p:strVal val="#ppt_y"/>
                                          </p:val>
                                        </p:tav>
                                      </p:tavLst>
                                    </p:anim>
                                  </p:childTnLst>
                                </p:cTn>
                              </p:par>
                              <p:par>
                                <p:cTn id="75" presetID="2" presetClass="entr" presetSubtype="3" fill="hold" grpId="0"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2000" fill="hold"/>
                                        <p:tgtEl>
                                          <p:spTgt spid="16"/>
                                        </p:tgtEl>
                                        <p:attrNameLst>
                                          <p:attrName>ppt_x</p:attrName>
                                        </p:attrNameLst>
                                      </p:cBhvr>
                                      <p:tavLst>
                                        <p:tav tm="0">
                                          <p:val>
                                            <p:strVal val="1+#ppt_w/2"/>
                                          </p:val>
                                        </p:tav>
                                        <p:tav tm="100000">
                                          <p:val>
                                            <p:strVal val="#ppt_x"/>
                                          </p:val>
                                        </p:tav>
                                      </p:tavLst>
                                    </p:anim>
                                    <p:anim calcmode="lin" valueType="num">
                                      <p:cBhvr additive="base">
                                        <p:cTn id="78" dur="2000" fill="hold"/>
                                        <p:tgtEl>
                                          <p:spTgt spid="16"/>
                                        </p:tgtEl>
                                        <p:attrNameLst>
                                          <p:attrName>ppt_y</p:attrName>
                                        </p:attrNameLst>
                                      </p:cBhvr>
                                      <p:tavLst>
                                        <p:tav tm="0">
                                          <p:val>
                                            <p:strVal val="0-#ppt_h/2"/>
                                          </p:val>
                                        </p:tav>
                                        <p:tav tm="100000">
                                          <p:val>
                                            <p:strVal val="#ppt_y"/>
                                          </p:val>
                                        </p:tav>
                                      </p:tavLst>
                                    </p:anim>
                                  </p:childTnLst>
                                </p:cTn>
                              </p:par>
                              <p:par>
                                <p:cTn id="79" presetID="2" presetClass="entr" presetSubtype="3" fill="hold" grpId="0"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2000" fill="hold"/>
                                        <p:tgtEl>
                                          <p:spTgt spid="17"/>
                                        </p:tgtEl>
                                        <p:attrNameLst>
                                          <p:attrName>ppt_x</p:attrName>
                                        </p:attrNameLst>
                                      </p:cBhvr>
                                      <p:tavLst>
                                        <p:tav tm="0">
                                          <p:val>
                                            <p:strVal val="1+#ppt_w/2"/>
                                          </p:val>
                                        </p:tav>
                                        <p:tav tm="100000">
                                          <p:val>
                                            <p:strVal val="#ppt_x"/>
                                          </p:val>
                                        </p:tav>
                                      </p:tavLst>
                                    </p:anim>
                                    <p:anim calcmode="lin" valueType="num">
                                      <p:cBhvr additive="base">
                                        <p:cTn id="82" dur="2000" fill="hold"/>
                                        <p:tgtEl>
                                          <p:spTgt spid="17"/>
                                        </p:tgtEl>
                                        <p:attrNameLst>
                                          <p:attrName>ppt_y</p:attrName>
                                        </p:attrNameLst>
                                      </p:cBhvr>
                                      <p:tavLst>
                                        <p:tav tm="0">
                                          <p:val>
                                            <p:strVal val="0-#ppt_h/2"/>
                                          </p:val>
                                        </p:tav>
                                        <p:tav tm="100000">
                                          <p:val>
                                            <p:strVal val="#ppt_y"/>
                                          </p:val>
                                        </p:tav>
                                      </p:tavLst>
                                    </p:anim>
                                  </p:childTnLst>
                                </p:cTn>
                              </p:par>
                              <p:par>
                                <p:cTn id="83" presetID="2" presetClass="entr" presetSubtype="3"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2000" fill="hold"/>
                                        <p:tgtEl>
                                          <p:spTgt spid="18"/>
                                        </p:tgtEl>
                                        <p:attrNameLst>
                                          <p:attrName>ppt_x</p:attrName>
                                        </p:attrNameLst>
                                      </p:cBhvr>
                                      <p:tavLst>
                                        <p:tav tm="0">
                                          <p:val>
                                            <p:strVal val="1+#ppt_w/2"/>
                                          </p:val>
                                        </p:tav>
                                        <p:tav tm="100000">
                                          <p:val>
                                            <p:strVal val="#ppt_x"/>
                                          </p:val>
                                        </p:tav>
                                      </p:tavLst>
                                    </p:anim>
                                    <p:anim calcmode="lin" valueType="num">
                                      <p:cBhvr additive="base">
                                        <p:cTn id="86" dur="2000" fill="hold"/>
                                        <p:tgtEl>
                                          <p:spTgt spid="18"/>
                                        </p:tgtEl>
                                        <p:attrNameLst>
                                          <p:attrName>ppt_y</p:attrName>
                                        </p:attrNameLst>
                                      </p:cBhvr>
                                      <p:tavLst>
                                        <p:tav tm="0">
                                          <p:val>
                                            <p:strVal val="0-#ppt_h/2"/>
                                          </p:val>
                                        </p:tav>
                                        <p:tav tm="100000">
                                          <p:val>
                                            <p:strVal val="#ppt_y"/>
                                          </p:val>
                                        </p:tav>
                                      </p:tavLst>
                                    </p:anim>
                                  </p:childTnLst>
                                </p:cTn>
                              </p:par>
                              <p:par>
                                <p:cTn id="87" presetID="8" presetClass="entr" presetSubtype="16" fill="hold" grpId="1" nodeType="withEffect">
                                  <p:stCondLst>
                                    <p:cond delay="0"/>
                                  </p:stCondLst>
                                  <p:childTnLst>
                                    <p:set>
                                      <p:cBhvr>
                                        <p:cTn id="88" dur="1" fill="hold">
                                          <p:stCondLst>
                                            <p:cond delay="0"/>
                                          </p:stCondLst>
                                        </p:cTn>
                                        <p:tgtEl>
                                          <p:spTgt spid="3"/>
                                        </p:tgtEl>
                                        <p:attrNameLst>
                                          <p:attrName>style.visibility</p:attrName>
                                        </p:attrNameLst>
                                      </p:cBhvr>
                                      <p:to>
                                        <p:strVal val="visible"/>
                                      </p:to>
                                    </p:set>
                                    <p:animEffect transition="in" filter="diamond(in)">
                                      <p:cBhvr>
                                        <p:cTn id="89" dur="2000"/>
                                        <p:tgtEl>
                                          <p:spTgt spid="3"/>
                                        </p:tgtEl>
                                      </p:cBhvr>
                                    </p:animEffect>
                                  </p:childTnLst>
                                </p:cTn>
                              </p:par>
                              <p:par>
                                <p:cTn id="90" presetID="8" presetClass="entr" presetSubtype="16" fill="hold" grpId="1" nodeType="withEffect">
                                  <p:stCondLst>
                                    <p:cond delay="0"/>
                                  </p:stCondLst>
                                  <p:childTnLst>
                                    <p:set>
                                      <p:cBhvr>
                                        <p:cTn id="91" dur="1" fill="hold">
                                          <p:stCondLst>
                                            <p:cond delay="0"/>
                                          </p:stCondLst>
                                        </p:cTn>
                                        <p:tgtEl>
                                          <p:spTgt spid="6"/>
                                        </p:tgtEl>
                                        <p:attrNameLst>
                                          <p:attrName>style.visibility</p:attrName>
                                        </p:attrNameLst>
                                      </p:cBhvr>
                                      <p:to>
                                        <p:strVal val="visible"/>
                                      </p:to>
                                    </p:set>
                                    <p:animEffect transition="in" filter="diamond(in)">
                                      <p:cBhvr>
                                        <p:cTn id="92" dur="2000"/>
                                        <p:tgtEl>
                                          <p:spTgt spid="6"/>
                                        </p:tgtEl>
                                      </p:cBhvr>
                                    </p:animEffect>
                                  </p:childTnLst>
                                </p:cTn>
                              </p:par>
                              <p:par>
                                <p:cTn id="93" presetID="8" presetClass="entr" presetSubtype="16" fill="hold" grpId="1" nodeType="withEffect">
                                  <p:stCondLst>
                                    <p:cond delay="0"/>
                                  </p:stCondLst>
                                  <p:childTnLst>
                                    <p:set>
                                      <p:cBhvr>
                                        <p:cTn id="94" dur="1" fill="hold">
                                          <p:stCondLst>
                                            <p:cond delay="0"/>
                                          </p:stCondLst>
                                        </p:cTn>
                                        <p:tgtEl>
                                          <p:spTgt spid="7"/>
                                        </p:tgtEl>
                                        <p:attrNameLst>
                                          <p:attrName>style.visibility</p:attrName>
                                        </p:attrNameLst>
                                      </p:cBhvr>
                                      <p:to>
                                        <p:strVal val="visible"/>
                                      </p:to>
                                    </p:set>
                                    <p:animEffect transition="in" filter="diamond(in)">
                                      <p:cBhvr>
                                        <p:cTn id="95" dur="2000"/>
                                        <p:tgtEl>
                                          <p:spTgt spid="7"/>
                                        </p:tgtEl>
                                      </p:cBhvr>
                                    </p:animEffect>
                                  </p:childTnLst>
                                </p:cTn>
                              </p:par>
                              <p:par>
                                <p:cTn id="96" presetID="8" presetClass="entr" presetSubtype="16" fill="hold" grpId="1" nodeType="withEffect">
                                  <p:stCondLst>
                                    <p:cond delay="0"/>
                                  </p:stCondLst>
                                  <p:childTnLst>
                                    <p:set>
                                      <p:cBhvr>
                                        <p:cTn id="97" dur="1" fill="hold">
                                          <p:stCondLst>
                                            <p:cond delay="0"/>
                                          </p:stCondLst>
                                        </p:cTn>
                                        <p:tgtEl>
                                          <p:spTgt spid="8"/>
                                        </p:tgtEl>
                                        <p:attrNameLst>
                                          <p:attrName>style.visibility</p:attrName>
                                        </p:attrNameLst>
                                      </p:cBhvr>
                                      <p:to>
                                        <p:strVal val="visible"/>
                                      </p:to>
                                    </p:set>
                                    <p:animEffect transition="in" filter="diamond(in)">
                                      <p:cBhvr>
                                        <p:cTn id="98" dur="2000"/>
                                        <p:tgtEl>
                                          <p:spTgt spid="8"/>
                                        </p:tgtEl>
                                      </p:cBhvr>
                                    </p:animEffect>
                                  </p:childTnLst>
                                </p:cTn>
                              </p:par>
                              <p:par>
                                <p:cTn id="99" presetID="8" presetClass="entr" presetSubtype="16" fill="hold" grpId="1" nodeType="withEffect">
                                  <p:stCondLst>
                                    <p:cond delay="0"/>
                                  </p:stCondLst>
                                  <p:childTnLst>
                                    <p:set>
                                      <p:cBhvr>
                                        <p:cTn id="100" dur="1" fill="hold">
                                          <p:stCondLst>
                                            <p:cond delay="0"/>
                                          </p:stCondLst>
                                        </p:cTn>
                                        <p:tgtEl>
                                          <p:spTgt spid="9"/>
                                        </p:tgtEl>
                                        <p:attrNameLst>
                                          <p:attrName>style.visibility</p:attrName>
                                        </p:attrNameLst>
                                      </p:cBhvr>
                                      <p:to>
                                        <p:strVal val="visible"/>
                                      </p:to>
                                    </p:set>
                                    <p:animEffect transition="in" filter="diamond(in)">
                                      <p:cBhvr>
                                        <p:cTn id="101" dur="2000"/>
                                        <p:tgtEl>
                                          <p:spTgt spid="9"/>
                                        </p:tgtEl>
                                      </p:cBhvr>
                                    </p:animEffect>
                                  </p:childTnLst>
                                </p:cTn>
                              </p:par>
                              <p:par>
                                <p:cTn id="102" presetID="8" presetClass="entr" presetSubtype="16" fill="hold" grpId="1" nodeType="withEffect">
                                  <p:stCondLst>
                                    <p:cond delay="0"/>
                                  </p:stCondLst>
                                  <p:childTnLst>
                                    <p:set>
                                      <p:cBhvr>
                                        <p:cTn id="103" dur="1" fill="hold">
                                          <p:stCondLst>
                                            <p:cond delay="0"/>
                                          </p:stCondLst>
                                        </p:cTn>
                                        <p:tgtEl>
                                          <p:spTgt spid="10"/>
                                        </p:tgtEl>
                                        <p:attrNameLst>
                                          <p:attrName>style.visibility</p:attrName>
                                        </p:attrNameLst>
                                      </p:cBhvr>
                                      <p:to>
                                        <p:strVal val="visible"/>
                                      </p:to>
                                    </p:set>
                                    <p:animEffect transition="in" filter="diamond(in)">
                                      <p:cBhvr>
                                        <p:cTn id="104" dur="2000"/>
                                        <p:tgtEl>
                                          <p:spTgt spid="10"/>
                                        </p:tgtEl>
                                      </p:cBhvr>
                                    </p:animEffect>
                                  </p:childTnLst>
                                </p:cTn>
                              </p:par>
                              <p:par>
                                <p:cTn id="105" presetID="8" presetClass="entr" presetSubtype="16" fill="hold" grpId="1" nodeType="withEffect">
                                  <p:stCondLst>
                                    <p:cond delay="0"/>
                                  </p:stCondLst>
                                  <p:childTnLst>
                                    <p:set>
                                      <p:cBhvr>
                                        <p:cTn id="106" dur="1" fill="hold">
                                          <p:stCondLst>
                                            <p:cond delay="0"/>
                                          </p:stCondLst>
                                        </p:cTn>
                                        <p:tgtEl>
                                          <p:spTgt spid="15"/>
                                        </p:tgtEl>
                                        <p:attrNameLst>
                                          <p:attrName>style.visibility</p:attrName>
                                        </p:attrNameLst>
                                      </p:cBhvr>
                                      <p:to>
                                        <p:strVal val="visible"/>
                                      </p:to>
                                    </p:set>
                                    <p:animEffect transition="in" filter="diamond(in)">
                                      <p:cBhvr>
                                        <p:cTn id="107" dur="2000"/>
                                        <p:tgtEl>
                                          <p:spTgt spid="15"/>
                                        </p:tgtEl>
                                      </p:cBhvr>
                                    </p:animEffect>
                                  </p:childTnLst>
                                </p:cTn>
                              </p:par>
                              <p:par>
                                <p:cTn id="108" presetID="8" presetClass="entr" presetSubtype="16" fill="hold" grpId="1" nodeType="withEffect">
                                  <p:stCondLst>
                                    <p:cond delay="0"/>
                                  </p:stCondLst>
                                  <p:childTnLst>
                                    <p:set>
                                      <p:cBhvr>
                                        <p:cTn id="109" dur="1" fill="hold">
                                          <p:stCondLst>
                                            <p:cond delay="0"/>
                                          </p:stCondLst>
                                        </p:cTn>
                                        <p:tgtEl>
                                          <p:spTgt spid="16"/>
                                        </p:tgtEl>
                                        <p:attrNameLst>
                                          <p:attrName>style.visibility</p:attrName>
                                        </p:attrNameLst>
                                      </p:cBhvr>
                                      <p:to>
                                        <p:strVal val="visible"/>
                                      </p:to>
                                    </p:set>
                                    <p:animEffect transition="in" filter="diamond(in)">
                                      <p:cBhvr>
                                        <p:cTn id="110" dur="2000"/>
                                        <p:tgtEl>
                                          <p:spTgt spid="16"/>
                                        </p:tgtEl>
                                      </p:cBhvr>
                                    </p:animEffect>
                                  </p:childTnLst>
                                </p:cTn>
                              </p:par>
                              <p:par>
                                <p:cTn id="111" presetID="8" presetClass="entr" presetSubtype="16" fill="hold" grpId="1" nodeType="withEffect">
                                  <p:stCondLst>
                                    <p:cond delay="0"/>
                                  </p:stCondLst>
                                  <p:childTnLst>
                                    <p:set>
                                      <p:cBhvr>
                                        <p:cTn id="112" dur="1" fill="hold">
                                          <p:stCondLst>
                                            <p:cond delay="0"/>
                                          </p:stCondLst>
                                        </p:cTn>
                                        <p:tgtEl>
                                          <p:spTgt spid="17"/>
                                        </p:tgtEl>
                                        <p:attrNameLst>
                                          <p:attrName>style.visibility</p:attrName>
                                        </p:attrNameLst>
                                      </p:cBhvr>
                                      <p:to>
                                        <p:strVal val="visible"/>
                                      </p:to>
                                    </p:set>
                                    <p:animEffect transition="in" filter="diamond(in)">
                                      <p:cBhvr>
                                        <p:cTn id="113" dur="2000"/>
                                        <p:tgtEl>
                                          <p:spTgt spid="17"/>
                                        </p:tgtEl>
                                      </p:cBhvr>
                                    </p:animEffect>
                                  </p:childTnLst>
                                </p:cTn>
                              </p:par>
                              <p:par>
                                <p:cTn id="114" presetID="8" presetClass="entr" presetSubtype="16" fill="hold" grpId="1" nodeType="withEffect">
                                  <p:stCondLst>
                                    <p:cond delay="0"/>
                                  </p:stCondLst>
                                  <p:childTnLst>
                                    <p:set>
                                      <p:cBhvr>
                                        <p:cTn id="115" dur="1" fill="hold">
                                          <p:stCondLst>
                                            <p:cond delay="0"/>
                                          </p:stCondLst>
                                        </p:cTn>
                                        <p:tgtEl>
                                          <p:spTgt spid="18"/>
                                        </p:tgtEl>
                                        <p:attrNameLst>
                                          <p:attrName>style.visibility</p:attrName>
                                        </p:attrNameLst>
                                      </p:cBhvr>
                                      <p:to>
                                        <p:strVal val="visible"/>
                                      </p:to>
                                    </p:set>
                                    <p:animEffect transition="in" filter="diamond(in)">
                                      <p:cBhvr>
                                        <p:cTn id="116" dur="2000"/>
                                        <p:tgtEl>
                                          <p:spTgt spid="18"/>
                                        </p:tgtEl>
                                      </p:cBhvr>
                                    </p:animEffect>
                                  </p:childTnLst>
                                </p:cTn>
                              </p:par>
                              <p:par>
                                <p:cTn id="117" presetID="8" presetClass="entr" presetSubtype="16" fill="hold" grpId="1"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diamond(in)">
                                      <p:cBhvr>
                                        <p:cTn id="119" dur="2000"/>
                                        <p:tgtEl>
                                          <p:spTgt spid="4"/>
                                        </p:tgtEl>
                                      </p:cBhvr>
                                    </p:animEffect>
                                  </p:childTnLst>
                                </p:cTn>
                              </p:par>
                              <p:par>
                                <p:cTn id="120" presetID="8" presetClass="entr" presetSubtype="16" fill="hold" grpId="1"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diamond(in)">
                                      <p:cBhvr>
                                        <p:cTn id="122" dur="2000"/>
                                        <p:tgtEl>
                                          <p:spTgt spid="5"/>
                                        </p:tgtEl>
                                      </p:cBhvr>
                                    </p:animEffect>
                                  </p:childTnLst>
                                </p:cTn>
                              </p:par>
                              <p:par>
                                <p:cTn id="123" presetID="8" presetClass="entr" presetSubtype="16" fill="hold" grpId="1" nodeType="withEffect">
                                  <p:stCondLst>
                                    <p:cond delay="0"/>
                                  </p:stCondLst>
                                  <p:childTnLst>
                                    <p:set>
                                      <p:cBhvr>
                                        <p:cTn id="124" dur="1" fill="hold">
                                          <p:stCondLst>
                                            <p:cond delay="0"/>
                                          </p:stCondLst>
                                        </p:cTn>
                                        <p:tgtEl>
                                          <p:spTgt spid="11"/>
                                        </p:tgtEl>
                                        <p:attrNameLst>
                                          <p:attrName>style.visibility</p:attrName>
                                        </p:attrNameLst>
                                      </p:cBhvr>
                                      <p:to>
                                        <p:strVal val="visible"/>
                                      </p:to>
                                    </p:set>
                                    <p:animEffect transition="in" filter="diamond(in)">
                                      <p:cBhvr>
                                        <p:cTn id="125" dur="2000"/>
                                        <p:tgtEl>
                                          <p:spTgt spid="11"/>
                                        </p:tgtEl>
                                      </p:cBhvr>
                                    </p:animEffect>
                                  </p:childTnLst>
                                </p:cTn>
                              </p:par>
                              <p:par>
                                <p:cTn id="126" presetID="8" presetClass="entr" presetSubtype="16" fill="hold" grpId="1" nodeType="withEffect">
                                  <p:stCondLst>
                                    <p:cond delay="0"/>
                                  </p:stCondLst>
                                  <p:childTnLst>
                                    <p:set>
                                      <p:cBhvr>
                                        <p:cTn id="127" dur="1" fill="hold">
                                          <p:stCondLst>
                                            <p:cond delay="0"/>
                                          </p:stCondLst>
                                        </p:cTn>
                                        <p:tgtEl>
                                          <p:spTgt spid="12"/>
                                        </p:tgtEl>
                                        <p:attrNameLst>
                                          <p:attrName>style.visibility</p:attrName>
                                        </p:attrNameLst>
                                      </p:cBhvr>
                                      <p:to>
                                        <p:strVal val="visible"/>
                                      </p:to>
                                    </p:set>
                                    <p:animEffect transition="in" filter="diamond(in)">
                                      <p:cBhvr>
                                        <p:cTn id="128" dur="2000"/>
                                        <p:tgtEl>
                                          <p:spTgt spid="12"/>
                                        </p:tgtEl>
                                      </p:cBhvr>
                                    </p:animEffect>
                                  </p:childTnLst>
                                </p:cTn>
                              </p:par>
                              <p:par>
                                <p:cTn id="129" presetID="8" presetClass="entr" presetSubtype="16" fill="hold" grpId="1" nodeType="withEffect">
                                  <p:stCondLst>
                                    <p:cond delay="0"/>
                                  </p:stCondLst>
                                  <p:childTnLst>
                                    <p:set>
                                      <p:cBhvr>
                                        <p:cTn id="130" dur="1" fill="hold">
                                          <p:stCondLst>
                                            <p:cond delay="0"/>
                                          </p:stCondLst>
                                        </p:cTn>
                                        <p:tgtEl>
                                          <p:spTgt spid="13"/>
                                        </p:tgtEl>
                                        <p:attrNameLst>
                                          <p:attrName>style.visibility</p:attrName>
                                        </p:attrNameLst>
                                      </p:cBhvr>
                                      <p:to>
                                        <p:strVal val="visible"/>
                                      </p:to>
                                    </p:set>
                                    <p:animEffect transition="in" filter="diamond(in)">
                                      <p:cBhvr>
                                        <p:cTn id="131" dur="2000"/>
                                        <p:tgtEl>
                                          <p:spTgt spid="13"/>
                                        </p:tgtEl>
                                      </p:cBhvr>
                                    </p:animEffect>
                                  </p:childTnLst>
                                </p:cTn>
                              </p:par>
                              <p:par>
                                <p:cTn id="132" presetID="8" presetClass="entr" presetSubtype="16" fill="hold" grpId="1" nodeType="withEffect">
                                  <p:stCondLst>
                                    <p:cond delay="0"/>
                                  </p:stCondLst>
                                  <p:childTnLst>
                                    <p:set>
                                      <p:cBhvr>
                                        <p:cTn id="133" dur="1" fill="hold">
                                          <p:stCondLst>
                                            <p:cond delay="0"/>
                                          </p:stCondLst>
                                        </p:cTn>
                                        <p:tgtEl>
                                          <p:spTgt spid="14"/>
                                        </p:tgtEl>
                                        <p:attrNameLst>
                                          <p:attrName>style.visibility</p:attrName>
                                        </p:attrNameLst>
                                      </p:cBhvr>
                                      <p:to>
                                        <p:strVal val="visible"/>
                                      </p:to>
                                    </p:set>
                                    <p:animEffect transition="in" filter="diamond(in)">
                                      <p:cBhvr>
                                        <p:cTn id="134" dur="2000"/>
                                        <p:tgtEl>
                                          <p:spTgt spid="14"/>
                                        </p:tgtEl>
                                      </p:cBhvr>
                                    </p:animEffect>
                                  </p:childTnLst>
                                </p:cTn>
                              </p:par>
                              <p:par>
                                <p:cTn id="135" presetID="8" presetClass="entr" presetSubtype="16" fill="hold" grpId="1" nodeType="withEffect">
                                  <p:stCondLst>
                                    <p:cond delay="0"/>
                                  </p:stCondLst>
                                  <p:childTnLst>
                                    <p:set>
                                      <p:cBhvr>
                                        <p:cTn id="136" dur="1" fill="hold">
                                          <p:stCondLst>
                                            <p:cond delay="0"/>
                                          </p:stCondLst>
                                        </p:cTn>
                                        <p:tgtEl>
                                          <p:spTgt spid="19"/>
                                        </p:tgtEl>
                                        <p:attrNameLst>
                                          <p:attrName>style.visibility</p:attrName>
                                        </p:attrNameLst>
                                      </p:cBhvr>
                                      <p:to>
                                        <p:strVal val="visible"/>
                                      </p:to>
                                    </p:set>
                                    <p:animEffect transition="in" filter="diamond(in)">
                                      <p:cBhvr>
                                        <p:cTn id="137" dur="2000"/>
                                        <p:tgtEl>
                                          <p:spTgt spid="19"/>
                                        </p:tgtEl>
                                      </p:cBhvr>
                                    </p:animEffect>
                                  </p:childTnLst>
                                </p:cTn>
                              </p:par>
                              <p:par>
                                <p:cTn id="138" presetID="8" presetClass="entr" presetSubtype="16" fill="hold" grpId="1" nodeType="withEffect">
                                  <p:stCondLst>
                                    <p:cond delay="0"/>
                                  </p:stCondLst>
                                  <p:childTnLst>
                                    <p:set>
                                      <p:cBhvr>
                                        <p:cTn id="139" dur="1" fill="hold">
                                          <p:stCondLst>
                                            <p:cond delay="0"/>
                                          </p:stCondLst>
                                        </p:cTn>
                                        <p:tgtEl>
                                          <p:spTgt spid="20"/>
                                        </p:tgtEl>
                                        <p:attrNameLst>
                                          <p:attrName>style.visibility</p:attrName>
                                        </p:attrNameLst>
                                      </p:cBhvr>
                                      <p:to>
                                        <p:strVal val="visible"/>
                                      </p:to>
                                    </p:set>
                                    <p:animEffect transition="in" filter="diamond(in)">
                                      <p:cBhvr>
                                        <p:cTn id="140" dur="2000"/>
                                        <p:tgtEl>
                                          <p:spTgt spid="20"/>
                                        </p:tgtEl>
                                      </p:cBhvr>
                                    </p:animEffect>
                                  </p:childTnLst>
                                </p:cTn>
                              </p:par>
                              <p:par>
                                <p:cTn id="141" presetID="8" presetClass="entr" presetSubtype="16" fill="hold" grpId="1" nodeType="withEffect">
                                  <p:stCondLst>
                                    <p:cond delay="0"/>
                                  </p:stCondLst>
                                  <p:childTnLst>
                                    <p:set>
                                      <p:cBhvr>
                                        <p:cTn id="142" dur="1" fill="hold">
                                          <p:stCondLst>
                                            <p:cond delay="0"/>
                                          </p:stCondLst>
                                        </p:cTn>
                                        <p:tgtEl>
                                          <p:spTgt spid="21"/>
                                        </p:tgtEl>
                                        <p:attrNameLst>
                                          <p:attrName>style.visibility</p:attrName>
                                        </p:attrNameLst>
                                      </p:cBhvr>
                                      <p:to>
                                        <p:strVal val="visible"/>
                                      </p:to>
                                    </p:set>
                                    <p:animEffect transition="in" filter="diamond(in)">
                                      <p:cBhvr>
                                        <p:cTn id="143" dur="2000"/>
                                        <p:tgtEl>
                                          <p:spTgt spid="21"/>
                                        </p:tgtEl>
                                      </p:cBhvr>
                                    </p:animEffect>
                                  </p:childTnLst>
                                </p:cTn>
                              </p:par>
                              <p:par>
                                <p:cTn id="144" presetID="8" presetClass="entr" presetSubtype="16" fill="hold" grpId="1" nodeType="withEffect">
                                  <p:stCondLst>
                                    <p:cond delay="0"/>
                                  </p:stCondLst>
                                  <p:childTnLst>
                                    <p:set>
                                      <p:cBhvr>
                                        <p:cTn id="145" dur="1" fill="hold">
                                          <p:stCondLst>
                                            <p:cond delay="0"/>
                                          </p:stCondLst>
                                        </p:cTn>
                                        <p:tgtEl>
                                          <p:spTgt spid="22"/>
                                        </p:tgtEl>
                                        <p:attrNameLst>
                                          <p:attrName>style.visibility</p:attrName>
                                        </p:attrNameLst>
                                      </p:cBhvr>
                                      <p:to>
                                        <p:strVal val="visible"/>
                                      </p:to>
                                    </p:set>
                                    <p:animEffect transition="in" filter="diamond(in)">
                                      <p:cBhvr>
                                        <p:cTn id="146" dur="2000"/>
                                        <p:tgtEl>
                                          <p:spTgt spid="22"/>
                                        </p:tgtEl>
                                      </p:cBhvr>
                                    </p:animEffect>
                                  </p:childTnLst>
                                </p:cTn>
                              </p:par>
                              <p:par>
                                <p:cTn id="147" presetID="8" presetClass="emph" presetSubtype="0" fill="hold" grpId="2" nodeType="withEffect">
                                  <p:stCondLst>
                                    <p:cond delay="0"/>
                                  </p:stCondLst>
                                  <p:childTnLst>
                                    <p:animRot by="21600000">
                                      <p:cBhvr>
                                        <p:cTn id="148" dur="2000" fill="hold"/>
                                        <p:tgtEl>
                                          <p:spTgt spid="3"/>
                                        </p:tgtEl>
                                        <p:attrNameLst>
                                          <p:attrName>r</p:attrName>
                                        </p:attrNameLst>
                                      </p:cBhvr>
                                    </p:animRot>
                                  </p:childTnLst>
                                </p:cTn>
                              </p:par>
                              <p:par>
                                <p:cTn id="149" presetID="8" presetClass="emph" presetSubtype="0" fill="hold" grpId="2" nodeType="withEffect">
                                  <p:stCondLst>
                                    <p:cond delay="0"/>
                                  </p:stCondLst>
                                  <p:childTnLst>
                                    <p:animRot by="21600000">
                                      <p:cBhvr>
                                        <p:cTn id="150" dur="2000" fill="hold"/>
                                        <p:tgtEl>
                                          <p:spTgt spid="6"/>
                                        </p:tgtEl>
                                        <p:attrNameLst>
                                          <p:attrName>r</p:attrName>
                                        </p:attrNameLst>
                                      </p:cBhvr>
                                    </p:animRot>
                                  </p:childTnLst>
                                </p:cTn>
                              </p:par>
                              <p:par>
                                <p:cTn id="151" presetID="8" presetClass="emph" presetSubtype="0" fill="hold" grpId="2" nodeType="withEffect">
                                  <p:stCondLst>
                                    <p:cond delay="0"/>
                                  </p:stCondLst>
                                  <p:childTnLst>
                                    <p:animRot by="21600000">
                                      <p:cBhvr>
                                        <p:cTn id="152" dur="2000" fill="hold"/>
                                        <p:tgtEl>
                                          <p:spTgt spid="7"/>
                                        </p:tgtEl>
                                        <p:attrNameLst>
                                          <p:attrName>r</p:attrName>
                                        </p:attrNameLst>
                                      </p:cBhvr>
                                    </p:animRot>
                                  </p:childTnLst>
                                </p:cTn>
                              </p:par>
                              <p:par>
                                <p:cTn id="153" presetID="8" presetClass="emph" presetSubtype="0" fill="hold" grpId="2" nodeType="withEffect">
                                  <p:stCondLst>
                                    <p:cond delay="0"/>
                                  </p:stCondLst>
                                  <p:childTnLst>
                                    <p:animRot by="21600000">
                                      <p:cBhvr>
                                        <p:cTn id="154" dur="2000" fill="hold"/>
                                        <p:tgtEl>
                                          <p:spTgt spid="8"/>
                                        </p:tgtEl>
                                        <p:attrNameLst>
                                          <p:attrName>r</p:attrName>
                                        </p:attrNameLst>
                                      </p:cBhvr>
                                    </p:animRot>
                                  </p:childTnLst>
                                </p:cTn>
                              </p:par>
                              <p:par>
                                <p:cTn id="155" presetID="8" presetClass="emph" presetSubtype="0" fill="hold" grpId="2" nodeType="withEffect">
                                  <p:stCondLst>
                                    <p:cond delay="0"/>
                                  </p:stCondLst>
                                  <p:childTnLst>
                                    <p:animRot by="21600000">
                                      <p:cBhvr>
                                        <p:cTn id="156" dur="2000" fill="hold"/>
                                        <p:tgtEl>
                                          <p:spTgt spid="9"/>
                                        </p:tgtEl>
                                        <p:attrNameLst>
                                          <p:attrName>r</p:attrName>
                                        </p:attrNameLst>
                                      </p:cBhvr>
                                    </p:animRot>
                                  </p:childTnLst>
                                </p:cTn>
                              </p:par>
                              <p:par>
                                <p:cTn id="157" presetID="8" presetClass="emph" presetSubtype="0" fill="hold" grpId="2" nodeType="withEffect">
                                  <p:stCondLst>
                                    <p:cond delay="0"/>
                                  </p:stCondLst>
                                  <p:childTnLst>
                                    <p:animRot by="21600000">
                                      <p:cBhvr>
                                        <p:cTn id="158" dur="2000" fill="hold"/>
                                        <p:tgtEl>
                                          <p:spTgt spid="10"/>
                                        </p:tgtEl>
                                        <p:attrNameLst>
                                          <p:attrName>r</p:attrName>
                                        </p:attrNameLst>
                                      </p:cBhvr>
                                    </p:animRot>
                                  </p:childTnLst>
                                </p:cTn>
                              </p:par>
                              <p:par>
                                <p:cTn id="159" presetID="8" presetClass="emph" presetSubtype="0" fill="hold" grpId="2" nodeType="withEffect">
                                  <p:stCondLst>
                                    <p:cond delay="0"/>
                                  </p:stCondLst>
                                  <p:childTnLst>
                                    <p:animRot by="21600000">
                                      <p:cBhvr>
                                        <p:cTn id="160" dur="2000" fill="hold"/>
                                        <p:tgtEl>
                                          <p:spTgt spid="15"/>
                                        </p:tgtEl>
                                        <p:attrNameLst>
                                          <p:attrName>r</p:attrName>
                                        </p:attrNameLst>
                                      </p:cBhvr>
                                    </p:animRot>
                                  </p:childTnLst>
                                </p:cTn>
                              </p:par>
                              <p:par>
                                <p:cTn id="161" presetID="8" presetClass="emph" presetSubtype="0" fill="hold" grpId="2" nodeType="withEffect">
                                  <p:stCondLst>
                                    <p:cond delay="0"/>
                                  </p:stCondLst>
                                  <p:childTnLst>
                                    <p:animRot by="21600000">
                                      <p:cBhvr>
                                        <p:cTn id="162" dur="2000" fill="hold"/>
                                        <p:tgtEl>
                                          <p:spTgt spid="16"/>
                                        </p:tgtEl>
                                        <p:attrNameLst>
                                          <p:attrName>r</p:attrName>
                                        </p:attrNameLst>
                                      </p:cBhvr>
                                    </p:animRot>
                                  </p:childTnLst>
                                </p:cTn>
                              </p:par>
                              <p:par>
                                <p:cTn id="163" presetID="8" presetClass="emph" presetSubtype="0" fill="hold" grpId="2" nodeType="withEffect">
                                  <p:stCondLst>
                                    <p:cond delay="0"/>
                                  </p:stCondLst>
                                  <p:childTnLst>
                                    <p:animRot by="21600000">
                                      <p:cBhvr>
                                        <p:cTn id="164" dur="2000" fill="hold"/>
                                        <p:tgtEl>
                                          <p:spTgt spid="17"/>
                                        </p:tgtEl>
                                        <p:attrNameLst>
                                          <p:attrName>r</p:attrName>
                                        </p:attrNameLst>
                                      </p:cBhvr>
                                    </p:animRot>
                                  </p:childTnLst>
                                </p:cTn>
                              </p:par>
                              <p:par>
                                <p:cTn id="165" presetID="8" presetClass="emph" presetSubtype="0" fill="hold" grpId="2" nodeType="withEffect">
                                  <p:stCondLst>
                                    <p:cond delay="0"/>
                                  </p:stCondLst>
                                  <p:childTnLst>
                                    <p:animRot by="21600000">
                                      <p:cBhvr>
                                        <p:cTn id="166" dur="2000" fill="hold"/>
                                        <p:tgtEl>
                                          <p:spTgt spid="18"/>
                                        </p:tgtEl>
                                        <p:attrNameLst>
                                          <p:attrName>r</p:attrName>
                                        </p:attrNameLst>
                                      </p:cBhvr>
                                    </p:animRot>
                                  </p:childTnLst>
                                </p:cTn>
                              </p:par>
                              <p:par>
                                <p:cTn id="167" presetID="8" presetClass="emph" presetSubtype="0" fill="hold" grpId="2" nodeType="withEffect">
                                  <p:stCondLst>
                                    <p:cond delay="0"/>
                                  </p:stCondLst>
                                  <p:childTnLst>
                                    <p:animRot by="-21600000">
                                      <p:cBhvr>
                                        <p:cTn id="168" dur="2000" fill="hold"/>
                                        <p:tgtEl>
                                          <p:spTgt spid="4"/>
                                        </p:tgtEl>
                                        <p:attrNameLst>
                                          <p:attrName>r</p:attrName>
                                        </p:attrNameLst>
                                      </p:cBhvr>
                                    </p:animRot>
                                  </p:childTnLst>
                                </p:cTn>
                              </p:par>
                              <p:par>
                                <p:cTn id="169" presetID="8" presetClass="emph" presetSubtype="0" fill="hold" grpId="2" nodeType="withEffect">
                                  <p:stCondLst>
                                    <p:cond delay="0"/>
                                  </p:stCondLst>
                                  <p:childTnLst>
                                    <p:animRot by="-21600000">
                                      <p:cBhvr>
                                        <p:cTn id="170" dur="2000" fill="hold"/>
                                        <p:tgtEl>
                                          <p:spTgt spid="5"/>
                                        </p:tgtEl>
                                        <p:attrNameLst>
                                          <p:attrName>r</p:attrName>
                                        </p:attrNameLst>
                                      </p:cBhvr>
                                    </p:animRot>
                                  </p:childTnLst>
                                </p:cTn>
                              </p:par>
                              <p:par>
                                <p:cTn id="171" presetID="8" presetClass="emph" presetSubtype="0" fill="hold" grpId="2" nodeType="withEffect">
                                  <p:stCondLst>
                                    <p:cond delay="0"/>
                                  </p:stCondLst>
                                  <p:childTnLst>
                                    <p:animRot by="-21600000">
                                      <p:cBhvr>
                                        <p:cTn id="172" dur="2000" fill="hold"/>
                                        <p:tgtEl>
                                          <p:spTgt spid="11"/>
                                        </p:tgtEl>
                                        <p:attrNameLst>
                                          <p:attrName>r</p:attrName>
                                        </p:attrNameLst>
                                      </p:cBhvr>
                                    </p:animRot>
                                  </p:childTnLst>
                                </p:cTn>
                              </p:par>
                              <p:par>
                                <p:cTn id="173" presetID="8" presetClass="emph" presetSubtype="0" fill="hold" grpId="2" nodeType="withEffect">
                                  <p:stCondLst>
                                    <p:cond delay="0"/>
                                  </p:stCondLst>
                                  <p:childTnLst>
                                    <p:animRot by="-21600000">
                                      <p:cBhvr>
                                        <p:cTn id="174" dur="2000" fill="hold"/>
                                        <p:tgtEl>
                                          <p:spTgt spid="12"/>
                                        </p:tgtEl>
                                        <p:attrNameLst>
                                          <p:attrName>r</p:attrName>
                                        </p:attrNameLst>
                                      </p:cBhvr>
                                    </p:animRot>
                                  </p:childTnLst>
                                </p:cTn>
                              </p:par>
                              <p:par>
                                <p:cTn id="175" presetID="8" presetClass="emph" presetSubtype="0" fill="hold" grpId="2" nodeType="withEffect">
                                  <p:stCondLst>
                                    <p:cond delay="0"/>
                                  </p:stCondLst>
                                  <p:childTnLst>
                                    <p:animRot by="-21600000">
                                      <p:cBhvr>
                                        <p:cTn id="176" dur="2000" fill="hold"/>
                                        <p:tgtEl>
                                          <p:spTgt spid="13"/>
                                        </p:tgtEl>
                                        <p:attrNameLst>
                                          <p:attrName>r</p:attrName>
                                        </p:attrNameLst>
                                      </p:cBhvr>
                                    </p:animRot>
                                  </p:childTnLst>
                                </p:cTn>
                              </p:par>
                              <p:par>
                                <p:cTn id="177" presetID="8" presetClass="emph" presetSubtype="0" fill="hold" grpId="2" nodeType="withEffect">
                                  <p:stCondLst>
                                    <p:cond delay="0"/>
                                  </p:stCondLst>
                                  <p:childTnLst>
                                    <p:animRot by="-21600000">
                                      <p:cBhvr>
                                        <p:cTn id="178" dur="2000" fill="hold"/>
                                        <p:tgtEl>
                                          <p:spTgt spid="14"/>
                                        </p:tgtEl>
                                        <p:attrNameLst>
                                          <p:attrName>r</p:attrName>
                                        </p:attrNameLst>
                                      </p:cBhvr>
                                    </p:animRot>
                                  </p:childTnLst>
                                </p:cTn>
                              </p:par>
                              <p:par>
                                <p:cTn id="179" presetID="8" presetClass="emph" presetSubtype="0" fill="hold" grpId="2" nodeType="withEffect">
                                  <p:stCondLst>
                                    <p:cond delay="0"/>
                                  </p:stCondLst>
                                  <p:childTnLst>
                                    <p:animRot by="-21600000">
                                      <p:cBhvr>
                                        <p:cTn id="180" dur="2000" fill="hold"/>
                                        <p:tgtEl>
                                          <p:spTgt spid="19"/>
                                        </p:tgtEl>
                                        <p:attrNameLst>
                                          <p:attrName>r</p:attrName>
                                        </p:attrNameLst>
                                      </p:cBhvr>
                                    </p:animRot>
                                  </p:childTnLst>
                                </p:cTn>
                              </p:par>
                              <p:par>
                                <p:cTn id="181" presetID="8" presetClass="emph" presetSubtype="0" fill="hold" grpId="2" nodeType="withEffect">
                                  <p:stCondLst>
                                    <p:cond delay="0"/>
                                  </p:stCondLst>
                                  <p:childTnLst>
                                    <p:animRot by="-21600000">
                                      <p:cBhvr>
                                        <p:cTn id="182" dur="2000" fill="hold"/>
                                        <p:tgtEl>
                                          <p:spTgt spid="20"/>
                                        </p:tgtEl>
                                        <p:attrNameLst>
                                          <p:attrName>r</p:attrName>
                                        </p:attrNameLst>
                                      </p:cBhvr>
                                    </p:animRot>
                                  </p:childTnLst>
                                </p:cTn>
                              </p:par>
                              <p:par>
                                <p:cTn id="183" presetID="8" presetClass="emph" presetSubtype="0" fill="hold" grpId="2" nodeType="withEffect">
                                  <p:stCondLst>
                                    <p:cond delay="0"/>
                                  </p:stCondLst>
                                  <p:childTnLst>
                                    <p:animRot by="-21600000">
                                      <p:cBhvr>
                                        <p:cTn id="184" dur="2000" fill="hold"/>
                                        <p:tgtEl>
                                          <p:spTgt spid="21"/>
                                        </p:tgtEl>
                                        <p:attrNameLst>
                                          <p:attrName>r</p:attrName>
                                        </p:attrNameLst>
                                      </p:cBhvr>
                                    </p:animRot>
                                  </p:childTnLst>
                                </p:cTn>
                              </p:par>
                              <p:par>
                                <p:cTn id="185" presetID="8" presetClass="emph" presetSubtype="0" fill="hold" grpId="2" nodeType="withEffect">
                                  <p:stCondLst>
                                    <p:cond delay="0"/>
                                  </p:stCondLst>
                                  <p:childTnLst>
                                    <p:animRot by="-21600000">
                                      <p:cBhvr>
                                        <p:cTn id="186" dur="2000" fill="hold"/>
                                        <p:tgtEl>
                                          <p:spTgt spid="22"/>
                                        </p:tgtEl>
                                        <p:attrNameLst>
                                          <p:attrName>r</p:attrName>
                                        </p:attrNameLst>
                                      </p:cBhvr>
                                    </p:animRot>
                                  </p:childTnLst>
                                </p:cTn>
                              </p:par>
                            </p:childTnLst>
                          </p:cTn>
                        </p:par>
                        <p:par>
                          <p:cTn id="187" fill="hold">
                            <p:stCondLst>
                              <p:cond delay="2000"/>
                            </p:stCondLst>
                            <p:childTnLst>
                              <p:par>
                                <p:cTn id="188" presetID="2" presetClass="exit" presetSubtype="6" fill="hold" grpId="3" nodeType="afterEffect">
                                  <p:stCondLst>
                                    <p:cond delay="0"/>
                                  </p:stCondLst>
                                  <p:childTnLst>
                                    <p:anim calcmode="lin" valueType="num">
                                      <p:cBhvr additive="base">
                                        <p:cTn id="189" dur="2000"/>
                                        <p:tgtEl>
                                          <p:spTgt spid="3"/>
                                        </p:tgtEl>
                                        <p:attrNameLst>
                                          <p:attrName>ppt_x</p:attrName>
                                        </p:attrNameLst>
                                      </p:cBhvr>
                                      <p:tavLst>
                                        <p:tav tm="0">
                                          <p:val>
                                            <p:strVal val="ppt_x"/>
                                          </p:val>
                                        </p:tav>
                                        <p:tav tm="100000">
                                          <p:val>
                                            <p:strVal val="1+ppt_w/2"/>
                                          </p:val>
                                        </p:tav>
                                      </p:tavLst>
                                    </p:anim>
                                    <p:anim calcmode="lin" valueType="num">
                                      <p:cBhvr additive="base">
                                        <p:cTn id="190" dur="2000"/>
                                        <p:tgtEl>
                                          <p:spTgt spid="3"/>
                                        </p:tgtEl>
                                        <p:attrNameLst>
                                          <p:attrName>ppt_y</p:attrName>
                                        </p:attrNameLst>
                                      </p:cBhvr>
                                      <p:tavLst>
                                        <p:tav tm="0">
                                          <p:val>
                                            <p:strVal val="ppt_y"/>
                                          </p:val>
                                        </p:tav>
                                        <p:tav tm="100000">
                                          <p:val>
                                            <p:strVal val="1+ppt_h/2"/>
                                          </p:val>
                                        </p:tav>
                                      </p:tavLst>
                                    </p:anim>
                                    <p:set>
                                      <p:cBhvr>
                                        <p:cTn id="191" dur="1" fill="hold">
                                          <p:stCondLst>
                                            <p:cond delay="1999"/>
                                          </p:stCondLst>
                                        </p:cTn>
                                        <p:tgtEl>
                                          <p:spTgt spid="3"/>
                                        </p:tgtEl>
                                        <p:attrNameLst>
                                          <p:attrName>style.visibility</p:attrName>
                                        </p:attrNameLst>
                                      </p:cBhvr>
                                      <p:to>
                                        <p:strVal val="hidden"/>
                                      </p:to>
                                    </p:set>
                                  </p:childTnLst>
                                </p:cTn>
                              </p:par>
                              <p:par>
                                <p:cTn id="192" presetID="2" presetClass="exit" presetSubtype="6" fill="hold" grpId="3" nodeType="withEffect">
                                  <p:stCondLst>
                                    <p:cond delay="0"/>
                                  </p:stCondLst>
                                  <p:childTnLst>
                                    <p:anim calcmode="lin" valueType="num">
                                      <p:cBhvr additive="base">
                                        <p:cTn id="193" dur="2000"/>
                                        <p:tgtEl>
                                          <p:spTgt spid="7"/>
                                        </p:tgtEl>
                                        <p:attrNameLst>
                                          <p:attrName>ppt_x</p:attrName>
                                        </p:attrNameLst>
                                      </p:cBhvr>
                                      <p:tavLst>
                                        <p:tav tm="0">
                                          <p:val>
                                            <p:strVal val="ppt_x"/>
                                          </p:val>
                                        </p:tav>
                                        <p:tav tm="100000">
                                          <p:val>
                                            <p:strVal val="1+ppt_w/2"/>
                                          </p:val>
                                        </p:tav>
                                      </p:tavLst>
                                    </p:anim>
                                    <p:anim calcmode="lin" valueType="num">
                                      <p:cBhvr additive="base">
                                        <p:cTn id="194" dur="2000"/>
                                        <p:tgtEl>
                                          <p:spTgt spid="7"/>
                                        </p:tgtEl>
                                        <p:attrNameLst>
                                          <p:attrName>ppt_y</p:attrName>
                                        </p:attrNameLst>
                                      </p:cBhvr>
                                      <p:tavLst>
                                        <p:tav tm="0">
                                          <p:val>
                                            <p:strVal val="ppt_y"/>
                                          </p:val>
                                        </p:tav>
                                        <p:tav tm="100000">
                                          <p:val>
                                            <p:strVal val="1+ppt_h/2"/>
                                          </p:val>
                                        </p:tav>
                                      </p:tavLst>
                                    </p:anim>
                                    <p:set>
                                      <p:cBhvr>
                                        <p:cTn id="195" dur="1" fill="hold">
                                          <p:stCondLst>
                                            <p:cond delay="1999"/>
                                          </p:stCondLst>
                                        </p:cTn>
                                        <p:tgtEl>
                                          <p:spTgt spid="7"/>
                                        </p:tgtEl>
                                        <p:attrNameLst>
                                          <p:attrName>style.visibility</p:attrName>
                                        </p:attrNameLst>
                                      </p:cBhvr>
                                      <p:to>
                                        <p:strVal val="hidden"/>
                                      </p:to>
                                    </p:set>
                                  </p:childTnLst>
                                </p:cTn>
                              </p:par>
                              <p:par>
                                <p:cTn id="196" presetID="2" presetClass="exit" presetSubtype="6" fill="hold" grpId="3" nodeType="withEffect">
                                  <p:stCondLst>
                                    <p:cond delay="0"/>
                                  </p:stCondLst>
                                  <p:childTnLst>
                                    <p:anim calcmode="lin" valueType="num">
                                      <p:cBhvr additive="base">
                                        <p:cTn id="197" dur="2000"/>
                                        <p:tgtEl>
                                          <p:spTgt spid="8"/>
                                        </p:tgtEl>
                                        <p:attrNameLst>
                                          <p:attrName>ppt_x</p:attrName>
                                        </p:attrNameLst>
                                      </p:cBhvr>
                                      <p:tavLst>
                                        <p:tav tm="0">
                                          <p:val>
                                            <p:strVal val="ppt_x"/>
                                          </p:val>
                                        </p:tav>
                                        <p:tav tm="100000">
                                          <p:val>
                                            <p:strVal val="1+ppt_w/2"/>
                                          </p:val>
                                        </p:tav>
                                      </p:tavLst>
                                    </p:anim>
                                    <p:anim calcmode="lin" valueType="num">
                                      <p:cBhvr additive="base">
                                        <p:cTn id="198" dur="2000"/>
                                        <p:tgtEl>
                                          <p:spTgt spid="8"/>
                                        </p:tgtEl>
                                        <p:attrNameLst>
                                          <p:attrName>ppt_y</p:attrName>
                                        </p:attrNameLst>
                                      </p:cBhvr>
                                      <p:tavLst>
                                        <p:tav tm="0">
                                          <p:val>
                                            <p:strVal val="ppt_y"/>
                                          </p:val>
                                        </p:tav>
                                        <p:tav tm="100000">
                                          <p:val>
                                            <p:strVal val="1+ppt_h/2"/>
                                          </p:val>
                                        </p:tav>
                                      </p:tavLst>
                                    </p:anim>
                                    <p:set>
                                      <p:cBhvr>
                                        <p:cTn id="199" dur="1" fill="hold">
                                          <p:stCondLst>
                                            <p:cond delay="1999"/>
                                          </p:stCondLst>
                                        </p:cTn>
                                        <p:tgtEl>
                                          <p:spTgt spid="8"/>
                                        </p:tgtEl>
                                        <p:attrNameLst>
                                          <p:attrName>style.visibility</p:attrName>
                                        </p:attrNameLst>
                                      </p:cBhvr>
                                      <p:to>
                                        <p:strVal val="hidden"/>
                                      </p:to>
                                    </p:set>
                                  </p:childTnLst>
                                </p:cTn>
                              </p:par>
                              <p:par>
                                <p:cTn id="200" presetID="2" presetClass="exit" presetSubtype="6" fill="hold" grpId="3" nodeType="withEffect">
                                  <p:stCondLst>
                                    <p:cond delay="0"/>
                                  </p:stCondLst>
                                  <p:childTnLst>
                                    <p:anim calcmode="lin" valueType="num">
                                      <p:cBhvr additive="base">
                                        <p:cTn id="201" dur="2000"/>
                                        <p:tgtEl>
                                          <p:spTgt spid="9"/>
                                        </p:tgtEl>
                                        <p:attrNameLst>
                                          <p:attrName>ppt_x</p:attrName>
                                        </p:attrNameLst>
                                      </p:cBhvr>
                                      <p:tavLst>
                                        <p:tav tm="0">
                                          <p:val>
                                            <p:strVal val="ppt_x"/>
                                          </p:val>
                                        </p:tav>
                                        <p:tav tm="100000">
                                          <p:val>
                                            <p:strVal val="1+ppt_w/2"/>
                                          </p:val>
                                        </p:tav>
                                      </p:tavLst>
                                    </p:anim>
                                    <p:anim calcmode="lin" valueType="num">
                                      <p:cBhvr additive="base">
                                        <p:cTn id="202" dur="2000"/>
                                        <p:tgtEl>
                                          <p:spTgt spid="9"/>
                                        </p:tgtEl>
                                        <p:attrNameLst>
                                          <p:attrName>ppt_y</p:attrName>
                                        </p:attrNameLst>
                                      </p:cBhvr>
                                      <p:tavLst>
                                        <p:tav tm="0">
                                          <p:val>
                                            <p:strVal val="ppt_y"/>
                                          </p:val>
                                        </p:tav>
                                        <p:tav tm="100000">
                                          <p:val>
                                            <p:strVal val="1+ppt_h/2"/>
                                          </p:val>
                                        </p:tav>
                                      </p:tavLst>
                                    </p:anim>
                                    <p:set>
                                      <p:cBhvr>
                                        <p:cTn id="203" dur="1" fill="hold">
                                          <p:stCondLst>
                                            <p:cond delay="1999"/>
                                          </p:stCondLst>
                                        </p:cTn>
                                        <p:tgtEl>
                                          <p:spTgt spid="9"/>
                                        </p:tgtEl>
                                        <p:attrNameLst>
                                          <p:attrName>style.visibility</p:attrName>
                                        </p:attrNameLst>
                                      </p:cBhvr>
                                      <p:to>
                                        <p:strVal val="hidden"/>
                                      </p:to>
                                    </p:set>
                                  </p:childTnLst>
                                </p:cTn>
                              </p:par>
                              <p:par>
                                <p:cTn id="204" presetID="2" presetClass="exit" presetSubtype="6" fill="hold" grpId="3" nodeType="withEffect">
                                  <p:stCondLst>
                                    <p:cond delay="0"/>
                                  </p:stCondLst>
                                  <p:childTnLst>
                                    <p:anim calcmode="lin" valueType="num">
                                      <p:cBhvr additive="base">
                                        <p:cTn id="205" dur="2000"/>
                                        <p:tgtEl>
                                          <p:spTgt spid="10"/>
                                        </p:tgtEl>
                                        <p:attrNameLst>
                                          <p:attrName>ppt_x</p:attrName>
                                        </p:attrNameLst>
                                      </p:cBhvr>
                                      <p:tavLst>
                                        <p:tav tm="0">
                                          <p:val>
                                            <p:strVal val="ppt_x"/>
                                          </p:val>
                                        </p:tav>
                                        <p:tav tm="100000">
                                          <p:val>
                                            <p:strVal val="1+ppt_w/2"/>
                                          </p:val>
                                        </p:tav>
                                      </p:tavLst>
                                    </p:anim>
                                    <p:anim calcmode="lin" valueType="num">
                                      <p:cBhvr additive="base">
                                        <p:cTn id="206" dur="2000"/>
                                        <p:tgtEl>
                                          <p:spTgt spid="10"/>
                                        </p:tgtEl>
                                        <p:attrNameLst>
                                          <p:attrName>ppt_y</p:attrName>
                                        </p:attrNameLst>
                                      </p:cBhvr>
                                      <p:tavLst>
                                        <p:tav tm="0">
                                          <p:val>
                                            <p:strVal val="ppt_y"/>
                                          </p:val>
                                        </p:tav>
                                        <p:tav tm="100000">
                                          <p:val>
                                            <p:strVal val="1+ppt_h/2"/>
                                          </p:val>
                                        </p:tav>
                                      </p:tavLst>
                                    </p:anim>
                                    <p:set>
                                      <p:cBhvr>
                                        <p:cTn id="207" dur="1" fill="hold">
                                          <p:stCondLst>
                                            <p:cond delay="1999"/>
                                          </p:stCondLst>
                                        </p:cTn>
                                        <p:tgtEl>
                                          <p:spTgt spid="10"/>
                                        </p:tgtEl>
                                        <p:attrNameLst>
                                          <p:attrName>style.visibility</p:attrName>
                                        </p:attrNameLst>
                                      </p:cBhvr>
                                      <p:to>
                                        <p:strVal val="hidden"/>
                                      </p:to>
                                    </p:set>
                                  </p:childTnLst>
                                </p:cTn>
                              </p:par>
                              <p:par>
                                <p:cTn id="208" presetID="2" presetClass="exit" presetSubtype="9" fill="hold" grpId="3" nodeType="withEffect">
                                  <p:stCondLst>
                                    <p:cond delay="0"/>
                                  </p:stCondLst>
                                  <p:childTnLst>
                                    <p:anim calcmode="lin" valueType="num">
                                      <p:cBhvr additive="base">
                                        <p:cTn id="209" dur="2000"/>
                                        <p:tgtEl>
                                          <p:spTgt spid="5"/>
                                        </p:tgtEl>
                                        <p:attrNameLst>
                                          <p:attrName>ppt_x</p:attrName>
                                        </p:attrNameLst>
                                      </p:cBhvr>
                                      <p:tavLst>
                                        <p:tav tm="0">
                                          <p:val>
                                            <p:strVal val="ppt_x"/>
                                          </p:val>
                                        </p:tav>
                                        <p:tav tm="100000">
                                          <p:val>
                                            <p:strVal val="0-ppt_w/2"/>
                                          </p:val>
                                        </p:tav>
                                      </p:tavLst>
                                    </p:anim>
                                    <p:anim calcmode="lin" valueType="num">
                                      <p:cBhvr additive="base">
                                        <p:cTn id="210" dur="2000"/>
                                        <p:tgtEl>
                                          <p:spTgt spid="5"/>
                                        </p:tgtEl>
                                        <p:attrNameLst>
                                          <p:attrName>ppt_y</p:attrName>
                                        </p:attrNameLst>
                                      </p:cBhvr>
                                      <p:tavLst>
                                        <p:tav tm="0">
                                          <p:val>
                                            <p:strVal val="ppt_y"/>
                                          </p:val>
                                        </p:tav>
                                        <p:tav tm="100000">
                                          <p:val>
                                            <p:strVal val="0-ppt_h/2"/>
                                          </p:val>
                                        </p:tav>
                                      </p:tavLst>
                                    </p:anim>
                                    <p:set>
                                      <p:cBhvr>
                                        <p:cTn id="211" dur="1" fill="hold">
                                          <p:stCondLst>
                                            <p:cond delay="1999"/>
                                          </p:stCondLst>
                                        </p:cTn>
                                        <p:tgtEl>
                                          <p:spTgt spid="5"/>
                                        </p:tgtEl>
                                        <p:attrNameLst>
                                          <p:attrName>style.visibility</p:attrName>
                                        </p:attrNameLst>
                                      </p:cBhvr>
                                      <p:to>
                                        <p:strVal val="hidden"/>
                                      </p:to>
                                    </p:set>
                                  </p:childTnLst>
                                </p:cTn>
                              </p:par>
                              <p:par>
                                <p:cTn id="212" presetID="2" presetClass="exit" presetSubtype="9" fill="hold" grpId="3"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0-ppt_w/2"/>
                                          </p:val>
                                        </p:tav>
                                      </p:tavLst>
                                    </p:anim>
                                    <p:anim calcmode="lin" valueType="num">
                                      <p:cBhvr additive="base">
                                        <p:cTn id="214" dur="2000"/>
                                        <p:tgtEl>
                                          <p:spTgt spid="19"/>
                                        </p:tgtEl>
                                        <p:attrNameLst>
                                          <p:attrName>ppt_y</p:attrName>
                                        </p:attrNameLst>
                                      </p:cBhvr>
                                      <p:tavLst>
                                        <p:tav tm="0">
                                          <p:val>
                                            <p:strVal val="ppt_y"/>
                                          </p:val>
                                        </p:tav>
                                        <p:tav tm="100000">
                                          <p:val>
                                            <p:strVal val="0-ppt_h/2"/>
                                          </p:val>
                                        </p:tav>
                                      </p:tavLst>
                                    </p:anim>
                                    <p:set>
                                      <p:cBhvr>
                                        <p:cTn id="215" dur="1" fill="hold">
                                          <p:stCondLst>
                                            <p:cond delay="1999"/>
                                          </p:stCondLst>
                                        </p:cTn>
                                        <p:tgtEl>
                                          <p:spTgt spid="19"/>
                                        </p:tgtEl>
                                        <p:attrNameLst>
                                          <p:attrName>style.visibility</p:attrName>
                                        </p:attrNameLst>
                                      </p:cBhvr>
                                      <p:to>
                                        <p:strVal val="hidden"/>
                                      </p:to>
                                    </p:set>
                                  </p:childTnLst>
                                </p:cTn>
                              </p:par>
                              <p:par>
                                <p:cTn id="216" presetID="2" presetClass="exit" presetSubtype="9" fill="hold" grpId="3"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0-ppt_w/2"/>
                                          </p:val>
                                        </p:tav>
                                      </p:tavLst>
                                    </p:anim>
                                    <p:anim calcmode="lin" valueType="num">
                                      <p:cBhvr additive="base">
                                        <p:cTn id="218" dur="2000"/>
                                        <p:tgtEl>
                                          <p:spTgt spid="20"/>
                                        </p:tgtEl>
                                        <p:attrNameLst>
                                          <p:attrName>ppt_y</p:attrName>
                                        </p:attrNameLst>
                                      </p:cBhvr>
                                      <p:tavLst>
                                        <p:tav tm="0">
                                          <p:val>
                                            <p:strVal val="ppt_y"/>
                                          </p:val>
                                        </p:tav>
                                        <p:tav tm="100000">
                                          <p:val>
                                            <p:strVal val="0-ppt_h/2"/>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9" fill="hold" grpId="3" nodeType="withEffect">
                                  <p:stCondLst>
                                    <p:cond delay="0"/>
                                  </p:stCondLst>
                                  <p:childTnLst>
                                    <p:anim calcmode="lin" valueType="num">
                                      <p:cBhvr additive="base">
                                        <p:cTn id="221" dur="2000"/>
                                        <p:tgtEl>
                                          <p:spTgt spid="21"/>
                                        </p:tgtEl>
                                        <p:attrNameLst>
                                          <p:attrName>ppt_x</p:attrName>
                                        </p:attrNameLst>
                                      </p:cBhvr>
                                      <p:tavLst>
                                        <p:tav tm="0">
                                          <p:val>
                                            <p:strVal val="ppt_x"/>
                                          </p:val>
                                        </p:tav>
                                        <p:tav tm="100000">
                                          <p:val>
                                            <p:strVal val="0-ppt_w/2"/>
                                          </p:val>
                                        </p:tav>
                                      </p:tavLst>
                                    </p:anim>
                                    <p:anim calcmode="lin" valueType="num">
                                      <p:cBhvr additive="base">
                                        <p:cTn id="222" dur="2000"/>
                                        <p:tgtEl>
                                          <p:spTgt spid="21"/>
                                        </p:tgtEl>
                                        <p:attrNameLst>
                                          <p:attrName>ppt_y</p:attrName>
                                        </p:attrNameLst>
                                      </p:cBhvr>
                                      <p:tavLst>
                                        <p:tav tm="0">
                                          <p:val>
                                            <p:strVal val="ppt_y"/>
                                          </p:val>
                                        </p:tav>
                                        <p:tav tm="100000">
                                          <p:val>
                                            <p:strVal val="0-ppt_h/2"/>
                                          </p:val>
                                        </p:tav>
                                      </p:tavLst>
                                    </p:anim>
                                    <p:set>
                                      <p:cBhvr>
                                        <p:cTn id="223" dur="1" fill="hold">
                                          <p:stCondLst>
                                            <p:cond delay="1999"/>
                                          </p:stCondLst>
                                        </p:cTn>
                                        <p:tgtEl>
                                          <p:spTgt spid="21"/>
                                        </p:tgtEl>
                                        <p:attrNameLst>
                                          <p:attrName>style.visibility</p:attrName>
                                        </p:attrNameLst>
                                      </p:cBhvr>
                                      <p:to>
                                        <p:strVal val="hidden"/>
                                      </p:to>
                                    </p:set>
                                  </p:childTnLst>
                                </p:cTn>
                              </p:par>
                              <p:par>
                                <p:cTn id="224" presetID="2" presetClass="exit" presetSubtype="9" fill="hold" grpId="3"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0-ppt_w/2"/>
                                          </p:val>
                                        </p:tav>
                                      </p:tavLst>
                                    </p:anim>
                                    <p:anim calcmode="lin" valueType="num">
                                      <p:cBhvr additive="base">
                                        <p:cTn id="226" dur="2000"/>
                                        <p:tgtEl>
                                          <p:spTgt spid="22"/>
                                        </p:tgtEl>
                                        <p:attrNameLst>
                                          <p:attrName>ppt_y</p:attrName>
                                        </p:attrNameLst>
                                      </p:cBhvr>
                                      <p:tavLst>
                                        <p:tav tm="0">
                                          <p:val>
                                            <p:strVal val="ppt_y"/>
                                          </p:val>
                                        </p:tav>
                                        <p:tav tm="100000">
                                          <p:val>
                                            <p:strVal val="0-ppt_h/2"/>
                                          </p:val>
                                        </p:tav>
                                      </p:tavLst>
                                    </p:anim>
                                    <p:set>
                                      <p:cBhvr>
                                        <p:cTn id="227" dur="1" fill="hold">
                                          <p:stCondLst>
                                            <p:cond delay="1999"/>
                                          </p:stCondLst>
                                        </p:cTn>
                                        <p:tgtEl>
                                          <p:spTgt spid="22"/>
                                        </p:tgtEl>
                                        <p:attrNameLst>
                                          <p:attrName>style.visibility</p:attrName>
                                        </p:attrNameLst>
                                      </p:cBhvr>
                                      <p:to>
                                        <p:strVal val="hidden"/>
                                      </p:to>
                                    </p:set>
                                  </p:childTnLst>
                                </p:cTn>
                              </p:par>
                              <p:par>
                                <p:cTn id="228" presetID="2" presetClass="exit" presetSubtype="12" fill="hold" grpId="3" nodeType="withEffect">
                                  <p:stCondLst>
                                    <p:cond delay="0"/>
                                  </p:stCondLst>
                                  <p:childTnLst>
                                    <p:anim calcmode="lin" valueType="num">
                                      <p:cBhvr additive="base">
                                        <p:cTn id="229" dur="2000"/>
                                        <p:tgtEl>
                                          <p:spTgt spid="4"/>
                                        </p:tgtEl>
                                        <p:attrNameLst>
                                          <p:attrName>ppt_x</p:attrName>
                                        </p:attrNameLst>
                                      </p:cBhvr>
                                      <p:tavLst>
                                        <p:tav tm="0">
                                          <p:val>
                                            <p:strVal val="ppt_x"/>
                                          </p:val>
                                        </p:tav>
                                        <p:tav tm="100000">
                                          <p:val>
                                            <p:strVal val="0-ppt_w/2"/>
                                          </p:val>
                                        </p:tav>
                                      </p:tavLst>
                                    </p:anim>
                                    <p:anim calcmode="lin" valueType="num">
                                      <p:cBhvr additive="base">
                                        <p:cTn id="230" dur="2000"/>
                                        <p:tgtEl>
                                          <p:spTgt spid="4"/>
                                        </p:tgtEl>
                                        <p:attrNameLst>
                                          <p:attrName>ppt_y</p:attrName>
                                        </p:attrNameLst>
                                      </p:cBhvr>
                                      <p:tavLst>
                                        <p:tav tm="0">
                                          <p:val>
                                            <p:strVal val="ppt_y"/>
                                          </p:val>
                                        </p:tav>
                                        <p:tav tm="100000">
                                          <p:val>
                                            <p:strVal val="1+ppt_h/2"/>
                                          </p:val>
                                        </p:tav>
                                      </p:tavLst>
                                    </p:anim>
                                    <p:set>
                                      <p:cBhvr>
                                        <p:cTn id="231" dur="1" fill="hold">
                                          <p:stCondLst>
                                            <p:cond delay="1999"/>
                                          </p:stCondLst>
                                        </p:cTn>
                                        <p:tgtEl>
                                          <p:spTgt spid="4"/>
                                        </p:tgtEl>
                                        <p:attrNameLst>
                                          <p:attrName>style.visibility</p:attrName>
                                        </p:attrNameLst>
                                      </p:cBhvr>
                                      <p:to>
                                        <p:strVal val="hidden"/>
                                      </p:to>
                                    </p:set>
                                  </p:childTnLst>
                                </p:cTn>
                              </p:par>
                              <p:par>
                                <p:cTn id="232" presetID="2" presetClass="exit" presetSubtype="12" fill="hold" grpId="3" nodeType="withEffect">
                                  <p:stCondLst>
                                    <p:cond delay="0"/>
                                  </p:stCondLst>
                                  <p:childTnLst>
                                    <p:anim calcmode="lin" valueType="num">
                                      <p:cBhvr additive="base">
                                        <p:cTn id="233" dur="2000"/>
                                        <p:tgtEl>
                                          <p:spTgt spid="11"/>
                                        </p:tgtEl>
                                        <p:attrNameLst>
                                          <p:attrName>ppt_x</p:attrName>
                                        </p:attrNameLst>
                                      </p:cBhvr>
                                      <p:tavLst>
                                        <p:tav tm="0">
                                          <p:val>
                                            <p:strVal val="ppt_x"/>
                                          </p:val>
                                        </p:tav>
                                        <p:tav tm="100000">
                                          <p:val>
                                            <p:strVal val="0-ppt_w/2"/>
                                          </p:val>
                                        </p:tav>
                                      </p:tavLst>
                                    </p:anim>
                                    <p:anim calcmode="lin" valueType="num">
                                      <p:cBhvr additive="base">
                                        <p:cTn id="234" dur="2000"/>
                                        <p:tgtEl>
                                          <p:spTgt spid="11"/>
                                        </p:tgtEl>
                                        <p:attrNameLst>
                                          <p:attrName>ppt_y</p:attrName>
                                        </p:attrNameLst>
                                      </p:cBhvr>
                                      <p:tavLst>
                                        <p:tav tm="0">
                                          <p:val>
                                            <p:strVal val="ppt_y"/>
                                          </p:val>
                                        </p:tav>
                                        <p:tav tm="100000">
                                          <p:val>
                                            <p:strVal val="1+ppt_h/2"/>
                                          </p:val>
                                        </p:tav>
                                      </p:tavLst>
                                    </p:anim>
                                    <p:set>
                                      <p:cBhvr>
                                        <p:cTn id="235" dur="1" fill="hold">
                                          <p:stCondLst>
                                            <p:cond delay="1999"/>
                                          </p:stCondLst>
                                        </p:cTn>
                                        <p:tgtEl>
                                          <p:spTgt spid="11"/>
                                        </p:tgtEl>
                                        <p:attrNameLst>
                                          <p:attrName>style.visibility</p:attrName>
                                        </p:attrNameLst>
                                      </p:cBhvr>
                                      <p:to>
                                        <p:strVal val="hidden"/>
                                      </p:to>
                                    </p:set>
                                  </p:childTnLst>
                                </p:cTn>
                              </p:par>
                              <p:par>
                                <p:cTn id="236" presetID="2" presetClass="exit" presetSubtype="12" fill="hold" grpId="3" nodeType="withEffect">
                                  <p:stCondLst>
                                    <p:cond delay="0"/>
                                  </p:stCondLst>
                                  <p:childTnLst>
                                    <p:anim calcmode="lin" valueType="num">
                                      <p:cBhvr additive="base">
                                        <p:cTn id="237" dur="2000"/>
                                        <p:tgtEl>
                                          <p:spTgt spid="12"/>
                                        </p:tgtEl>
                                        <p:attrNameLst>
                                          <p:attrName>ppt_x</p:attrName>
                                        </p:attrNameLst>
                                      </p:cBhvr>
                                      <p:tavLst>
                                        <p:tav tm="0">
                                          <p:val>
                                            <p:strVal val="ppt_x"/>
                                          </p:val>
                                        </p:tav>
                                        <p:tav tm="100000">
                                          <p:val>
                                            <p:strVal val="0-ppt_w/2"/>
                                          </p:val>
                                        </p:tav>
                                      </p:tavLst>
                                    </p:anim>
                                    <p:anim calcmode="lin" valueType="num">
                                      <p:cBhvr additive="base">
                                        <p:cTn id="238" dur="2000"/>
                                        <p:tgtEl>
                                          <p:spTgt spid="12"/>
                                        </p:tgtEl>
                                        <p:attrNameLst>
                                          <p:attrName>ppt_y</p:attrName>
                                        </p:attrNameLst>
                                      </p:cBhvr>
                                      <p:tavLst>
                                        <p:tav tm="0">
                                          <p:val>
                                            <p:strVal val="ppt_y"/>
                                          </p:val>
                                        </p:tav>
                                        <p:tav tm="100000">
                                          <p:val>
                                            <p:strVal val="1+ppt_h/2"/>
                                          </p:val>
                                        </p:tav>
                                      </p:tavLst>
                                    </p:anim>
                                    <p:set>
                                      <p:cBhvr>
                                        <p:cTn id="239" dur="1" fill="hold">
                                          <p:stCondLst>
                                            <p:cond delay="1999"/>
                                          </p:stCondLst>
                                        </p:cTn>
                                        <p:tgtEl>
                                          <p:spTgt spid="12"/>
                                        </p:tgtEl>
                                        <p:attrNameLst>
                                          <p:attrName>style.visibility</p:attrName>
                                        </p:attrNameLst>
                                      </p:cBhvr>
                                      <p:to>
                                        <p:strVal val="hidden"/>
                                      </p:to>
                                    </p:set>
                                  </p:childTnLst>
                                </p:cTn>
                              </p:par>
                              <p:par>
                                <p:cTn id="240" presetID="2" presetClass="exit" presetSubtype="12" fill="hold" grpId="3" nodeType="withEffect">
                                  <p:stCondLst>
                                    <p:cond delay="0"/>
                                  </p:stCondLst>
                                  <p:childTnLst>
                                    <p:anim calcmode="lin" valueType="num">
                                      <p:cBhvr additive="base">
                                        <p:cTn id="241" dur="2000"/>
                                        <p:tgtEl>
                                          <p:spTgt spid="13"/>
                                        </p:tgtEl>
                                        <p:attrNameLst>
                                          <p:attrName>ppt_x</p:attrName>
                                        </p:attrNameLst>
                                      </p:cBhvr>
                                      <p:tavLst>
                                        <p:tav tm="0">
                                          <p:val>
                                            <p:strVal val="ppt_x"/>
                                          </p:val>
                                        </p:tav>
                                        <p:tav tm="100000">
                                          <p:val>
                                            <p:strVal val="0-ppt_w/2"/>
                                          </p:val>
                                        </p:tav>
                                      </p:tavLst>
                                    </p:anim>
                                    <p:anim calcmode="lin" valueType="num">
                                      <p:cBhvr additive="base">
                                        <p:cTn id="242" dur="2000"/>
                                        <p:tgtEl>
                                          <p:spTgt spid="13"/>
                                        </p:tgtEl>
                                        <p:attrNameLst>
                                          <p:attrName>ppt_y</p:attrName>
                                        </p:attrNameLst>
                                      </p:cBhvr>
                                      <p:tavLst>
                                        <p:tav tm="0">
                                          <p:val>
                                            <p:strVal val="ppt_y"/>
                                          </p:val>
                                        </p:tav>
                                        <p:tav tm="100000">
                                          <p:val>
                                            <p:strVal val="1+ppt_h/2"/>
                                          </p:val>
                                        </p:tav>
                                      </p:tavLst>
                                    </p:anim>
                                    <p:set>
                                      <p:cBhvr>
                                        <p:cTn id="243" dur="1" fill="hold">
                                          <p:stCondLst>
                                            <p:cond delay="1999"/>
                                          </p:stCondLst>
                                        </p:cTn>
                                        <p:tgtEl>
                                          <p:spTgt spid="13"/>
                                        </p:tgtEl>
                                        <p:attrNameLst>
                                          <p:attrName>style.visibility</p:attrName>
                                        </p:attrNameLst>
                                      </p:cBhvr>
                                      <p:to>
                                        <p:strVal val="hidden"/>
                                      </p:to>
                                    </p:set>
                                  </p:childTnLst>
                                </p:cTn>
                              </p:par>
                              <p:par>
                                <p:cTn id="244" presetID="2" presetClass="exit" presetSubtype="12" fill="hold" grpId="3" nodeType="withEffect">
                                  <p:stCondLst>
                                    <p:cond delay="0"/>
                                  </p:stCondLst>
                                  <p:childTnLst>
                                    <p:anim calcmode="lin" valueType="num">
                                      <p:cBhvr additive="base">
                                        <p:cTn id="245" dur="2000"/>
                                        <p:tgtEl>
                                          <p:spTgt spid="14"/>
                                        </p:tgtEl>
                                        <p:attrNameLst>
                                          <p:attrName>ppt_x</p:attrName>
                                        </p:attrNameLst>
                                      </p:cBhvr>
                                      <p:tavLst>
                                        <p:tav tm="0">
                                          <p:val>
                                            <p:strVal val="ppt_x"/>
                                          </p:val>
                                        </p:tav>
                                        <p:tav tm="100000">
                                          <p:val>
                                            <p:strVal val="0-ppt_w/2"/>
                                          </p:val>
                                        </p:tav>
                                      </p:tavLst>
                                    </p:anim>
                                    <p:anim calcmode="lin" valueType="num">
                                      <p:cBhvr additive="base">
                                        <p:cTn id="246" dur="2000"/>
                                        <p:tgtEl>
                                          <p:spTgt spid="14"/>
                                        </p:tgtEl>
                                        <p:attrNameLst>
                                          <p:attrName>ppt_y</p:attrName>
                                        </p:attrNameLst>
                                      </p:cBhvr>
                                      <p:tavLst>
                                        <p:tav tm="0">
                                          <p:val>
                                            <p:strVal val="ppt_y"/>
                                          </p:val>
                                        </p:tav>
                                        <p:tav tm="100000">
                                          <p:val>
                                            <p:strVal val="1+ppt_h/2"/>
                                          </p:val>
                                        </p:tav>
                                      </p:tavLst>
                                    </p:anim>
                                    <p:set>
                                      <p:cBhvr>
                                        <p:cTn id="247" dur="1" fill="hold">
                                          <p:stCondLst>
                                            <p:cond delay="1999"/>
                                          </p:stCondLst>
                                        </p:cTn>
                                        <p:tgtEl>
                                          <p:spTgt spid="14"/>
                                        </p:tgtEl>
                                        <p:attrNameLst>
                                          <p:attrName>style.visibility</p:attrName>
                                        </p:attrNameLst>
                                      </p:cBhvr>
                                      <p:to>
                                        <p:strVal val="hidden"/>
                                      </p:to>
                                    </p:set>
                                  </p:childTnLst>
                                </p:cTn>
                              </p:par>
                              <p:par>
                                <p:cTn id="248" presetID="2" presetClass="exit" presetSubtype="3" fill="hold" grpId="3" nodeType="withEffect">
                                  <p:stCondLst>
                                    <p:cond delay="0"/>
                                  </p:stCondLst>
                                  <p:childTnLst>
                                    <p:anim calcmode="lin" valueType="num">
                                      <p:cBhvr additive="base">
                                        <p:cTn id="249" dur="2000"/>
                                        <p:tgtEl>
                                          <p:spTgt spid="6"/>
                                        </p:tgtEl>
                                        <p:attrNameLst>
                                          <p:attrName>ppt_x</p:attrName>
                                        </p:attrNameLst>
                                      </p:cBhvr>
                                      <p:tavLst>
                                        <p:tav tm="0">
                                          <p:val>
                                            <p:strVal val="ppt_x"/>
                                          </p:val>
                                        </p:tav>
                                        <p:tav tm="100000">
                                          <p:val>
                                            <p:strVal val="1+ppt_w/2"/>
                                          </p:val>
                                        </p:tav>
                                      </p:tavLst>
                                    </p:anim>
                                    <p:anim calcmode="lin" valueType="num">
                                      <p:cBhvr additive="base">
                                        <p:cTn id="250" dur="2000"/>
                                        <p:tgtEl>
                                          <p:spTgt spid="6"/>
                                        </p:tgtEl>
                                        <p:attrNameLst>
                                          <p:attrName>ppt_y</p:attrName>
                                        </p:attrNameLst>
                                      </p:cBhvr>
                                      <p:tavLst>
                                        <p:tav tm="0">
                                          <p:val>
                                            <p:strVal val="ppt_y"/>
                                          </p:val>
                                        </p:tav>
                                        <p:tav tm="100000">
                                          <p:val>
                                            <p:strVal val="0-ppt_h/2"/>
                                          </p:val>
                                        </p:tav>
                                      </p:tavLst>
                                    </p:anim>
                                    <p:set>
                                      <p:cBhvr>
                                        <p:cTn id="251" dur="1" fill="hold">
                                          <p:stCondLst>
                                            <p:cond delay="1999"/>
                                          </p:stCondLst>
                                        </p:cTn>
                                        <p:tgtEl>
                                          <p:spTgt spid="6"/>
                                        </p:tgtEl>
                                        <p:attrNameLst>
                                          <p:attrName>style.visibility</p:attrName>
                                        </p:attrNameLst>
                                      </p:cBhvr>
                                      <p:to>
                                        <p:strVal val="hidden"/>
                                      </p:to>
                                    </p:set>
                                  </p:childTnLst>
                                </p:cTn>
                              </p:par>
                              <p:par>
                                <p:cTn id="252" presetID="2" presetClass="exit" presetSubtype="3" fill="hold" grpId="3" nodeType="withEffect">
                                  <p:stCondLst>
                                    <p:cond delay="0"/>
                                  </p:stCondLst>
                                  <p:childTnLst>
                                    <p:anim calcmode="lin" valueType="num">
                                      <p:cBhvr additive="base">
                                        <p:cTn id="253" dur="2000"/>
                                        <p:tgtEl>
                                          <p:spTgt spid="15"/>
                                        </p:tgtEl>
                                        <p:attrNameLst>
                                          <p:attrName>ppt_x</p:attrName>
                                        </p:attrNameLst>
                                      </p:cBhvr>
                                      <p:tavLst>
                                        <p:tav tm="0">
                                          <p:val>
                                            <p:strVal val="ppt_x"/>
                                          </p:val>
                                        </p:tav>
                                        <p:tav tm="100000">
                                          <p:val>
                                            <p:strVal val="1+ppt_w/2"/>
                                          </p:val>
                                        </p:tav>
                                      </p:tavLst>
                                    </p:anim>
                                    <p:anim calcmode="lin" valueType="num">
                                      <p:cBhvr additive="base">
                                        <p:cTn id="254" dur="2000"/>
                                        <p:tgtEl>
                                          <p:spTgt spid="15"/>
                                        </p:tgtEl>
                                        <p:attrNameLst>
                                          <p:attrName>ppt_y</p:attrName>
                                        </p:attrNameLst>
                                      </p:cBhvr>
                                      <p:tavLst>
                                        <p:tav tm="0">
                                          <p:val>
                                            <p:strVal val="ppt_y"/>
                                          </p:val>
                                        </p:tav>
                                        <p:tav tm="100000">
                                          <p:val>
                                            <p:strVal val="0-ppt_h/2"/>
                                          </p:val>
                                        </p:tav>
                                      </p:tavLst>
                                    </p:anim>
                                    <p:set>
                                      <p:cBhvr>
                                        <p:cTn id="255" dur="1" fill="hold">
                                          <p:stCondLst>
                                            <p:cond delay="1999"/>
                                          </p:stCondLst>
                                        </p:cTn>
                                        <p:tgtEl>
                                          <p:spTgt spid="15"/>
                                        </p:tgtEl>
                                        <p:attrNameLst>
                                          <p:attrName>style.visibility</p:attrName>
                                        </p:attrNameLst>
                                      </p:cBhvr>
                                      <p:to>
                                        <p:strVal val="hidden"/>
                                      </p:to>
                                    </p:set>
                                  </p:childTnLst>
                                </p:cTn>
                              </p:par>
                              <p:par>
                                <p:cTn id="256" presetID="2" presetClass="exit" presetSubtype="3" fill="hold" grpId="3" nodeType="withEffect">
                                  <p:stCondLst>
                                    <p:cond delay="0"/>
                                  </p:stCondLst>
                                  <p:childTnLst>
                                    <p:anim calcmode="lin" valueType="num">
                                      <p:cBhvr additive="base">
                                        <p:cTn id="257" dur="2000"/>
                                        <p:tgtEl>
                                          <p:spTgt spid="16"/>
                                        </p:tgtEl>
                                        <p:attrNameLst>
                                          <p:attrName>ppt_x</p:attrName>
                                        </p:attrNameLst>
                                      </p:cBhvr>
                                      <p:tavLst>
                                        <p:tav tm="0">
                                          <p:val>
                                            <p:strVal val="ppt_x"/>
                                          </p:val>
                                        </p:tav>
                                        <p:tav tm="100000">
                                          <p:val>
                                            <p:strVal val="1+ppt_w/2"/>
                                          </p:val>
                                        </p:tav>
                                      </p:tavLst>
                                    </p:anim>
                                    <p:anim calcmode="lin" valueType="num">
                                      <p:cBhvr additive="base">
                                        <p:cTn id="258" dur="2000"/>
                                        <p:tgtEl>
                                          <p:spTgt spid="16"/>
                                        </p:tgtEl>
                                        <p:attrNameLst>
                                          <p:attrName>ppt_y</p:attrName>
                                        </p:attrNameLst>
                                      </p:cBhvr>
                                      <p:tavLst>
                                        <p:tav tm="0">
                                          <p:val>
                                            <p:strVal val="ppt_y"/>
                                          </p:val>
                                        </p:tav>
                                        <p:tav tm="100000">
                                          <p:val>
                                            <p:strVal val="0-ppt_h/2"/>
                                          </p:val>
                                        </p:tav>
                                      </p:tavLst>
                                    </p:anim>
                                    <p:set>
                                      <p:cBhvr>
                                        <p:cTn id="259" dur="1" fill="hold">
                                          <p:stCondLst>
                                            <p:cond delay="1999"/>
                                          </p:stCondLst>
                                        </p:cTn>
                                        <p:tgtEl>
                                          <p:spTgt spid="16"/>
                                        </p:tgtEl>
                                        <p:attrNameLst>
                                          <p:attrName>style.visibility</p:attrName>
                                        </p:attrNameLst>
                                      </p:cBhvr>
                                      <p:to>
                                        <p:strVal val="hidden"/>
                                      </p:to>
                                    </p:set>
                                  </p:childTnLst>
                                </p:cTn>
                              </p:par>
                              <p:par>
                                <p:cTn id="260" presetID="2" presetClass="exit" presetSubtype="3" fill="hold" grpId="3" nodeType="withEffect">
                                  <p:stCondLst>
                                    <p:cond delay="0"/>
                                  </p:stCondLst>
                                  <p:childTnLst>
                                    <p:anim calcmode="lin" valueType="num">
                                      <p:cBhvr additive="base">
                                        <p:cTn id="261" dur="2000"/>
                                        <p:tgtEl>
                                          <p:spTgt spid="17"/>
                                        </p:tgtEl>
                                        <p:attrNameLst>
                                          <p:attrName>ppt_x</p:attrName>
                                        </p:attrNameLst>
                                      </p:cBhvr>
                                      <p:tavLst>
                                        <p:tav tm="0">
                                          <p:val>
                                            <p:strVal val="ppt_x"/>
                                          </p:val>
                                        </p:tav>
                                        <p:tav tm="100000">
                                          <p:val>
                                            <p:strVal val="1+ppt_w/2"/>
                                          </p:val>
                                        </p:tav>
                                      </p:tavLst>
                                    </p:anim>
                                    <p:anim calcmode="lin" valueType="num">
                                      <p:cBhvr additive="base">
                                        <p:cTn id="262" dur="2000"/>
                                        <p:tgtEl>
                                          <p:spTgt spid="17"/>
                                        </p:tgtEl>
                                        <p:attrNameLst>
                                          <p:attrName>ppt_y</p:attrName>
                                        </p:attrNameLst>
                                      </p:cBhvr>
                                      <p:tavLst>
                                        <p:tav tm="0">
                                          <p:val>
                                            <p:strVal val="ppt_y"/>
                                          </p:val>
                                        </p:tav>
                                        <p:tav tm="100000">
                                          <p:val>
                                            <p:strVal val="0-ppt_h/2"/>
                                          </p:val>
                                        </p:tav>
                                      </p:tavLst>
                                    </p:anim>
                                    <p:set>
                                      <p:cBhvr>
                                        <p:cTn id="263" dur="1" fill="hold">
                                          <p:stCondLst>
                                            <p:cond delay="1999"/>
                                          </p:stCondLst>
                                        </p:cTn>
                                        <p:tgtEl>
                                          <p:spTgt spid="17"/>
                                        </p:tgtEl>
                                        <p:attrNameLst>
                                          <p:attrName>style.visibility</p:attrName>
                                        </p:attrNameLst>
                                      </p:cBhvr>
                                      <p:to>
                                        <p:strVal val="hidden"/>
                                      </p:to>
                                    </p:set>
                                  </p:childTnLst>
                                </p:cTn>
                              </p:par>
                              <p:par>
                                <p:cTn id="264" presetID="2" presetClass="exit" presetSubtype="3" fill="hold" grpId="3" nodeType="withEffect">
                                  <p:stCondLst>
                                    <p:cond delay="0"/>
                                  </p:stCondLst>
                                  <p:childTnLst>
                                    <p:anim calcmode="lin" valueType="num">
                                      <p:cBhvr additive="base">
                                        <p:cTn id="265" dur="2000"/>
                                        <p:tgtEl>
                                          <p:spTgt spid="18"/>
                                        </p:tgtEl>
                                        <p:attrNameLst>
                                          <p:attrName>ppt_x</p:attrName>
                                        </p:attrNameLst>
                                      </p:cBhvr>
                                      <p:tavLst>
                                        <p:tav tm="0">
                                          <p:val>
                                            <p:strVal val="ppt_x"/>
                                          </p:val>
                                        </p:tav>
                                        <p:tav tm="100000">
                                          <p:val>
                                            <p:strVal val="1+ppt_w/2"/>
                                          </p:val>
                                        </p:tav>
                                      </p:tavLst>
                                    </p:anim>
                                    <p:anim calcmode="lin" valueType="num">
                                      <p:cBhvr additive="base">
                                        <p:cTn id="266" dur="2000"/>
                                        <p:tgtEl>
                                          <p:spTgt spid="18"/>
                                        </p:tgtEl>
                                        <p:attrNameLst>
                                          <p:attrName>ppt_y</p:attrName>
                                        </p:attrNameLst>
                                      </p:cBhvr>
                                      <p:tavLst>
                                        <p:tav tm="0">
                                          <p:val>
                                            <p:strVal val="ppt_y"/>
                                          </p:val>
                                        </p:tav>
                                        <p:tav tm="100000">
                                          <p:val>
                                            <p:strVal val="0-ppt_h/2"/>
                                          </p:val>
                                        </p:tav>
                                      </p:tavLst>
                                    </p:anim>
                                    <p:set>
                                      <p:cBhvr>
                                        <p:cTn id="267" dur="1" fill="hold">
                                          <p:stCondLst>
                                            <p:cond delay="1999"/>
                                          </p:stCondLst>
                                        </p:cTn>
                                        <p:tgtEl>
                                          <p:spTgt spid="18"/>
                                        </p:tgtEl>
                                        <p:attrNameLst>
                                          <p:attrName>style.visibility</p:attrName>
                                        </p:attrNameLst>
                                      </p:cBhvr>
                                      <p:to>
                                        <p:strVal val="hidden"/>
                                      </p:to>
                                    </p:set>
                                  </p:childTnLst>
                                </p:cTn>
                              </p:par>
                              <p:par>
                                <p:cTn id="268" presetID="16" presetClass="exit" presetSubtype="42" fill="hold" grpId="4" nodeType="withEffect">
                                  <p:stCondLst>
                                    <p:cond delay="0"/>
                                  </p:stCondLst>
                                  <p:childTnLst>
                                    <p:animEffect transition="out" filter="barn(outHorizontal)">
                                      <p:cBhvr>
                                        <p:cTn id="269" dur="2000"/>
                                        <p:tgtEl>
                                          <p:spTgt spid="3"/>
                                        </p:tgtEl>
                                      </p:cBhvr>
                                    </p:animEffect>
                                    <p:set>
                                      <p:cBhvr>
                                        <p:cTn id="270" dur="1" fill="hold">
                                          <p:stCondLst>
                                            <p:cond delay="1999"/>
                                          </p:stCondLst>
                                        </p:cTn>
                                        <p:tgtEl>
                                          <p:spTgt spid="3"/>
                                        </p:tgtEl>
                                        <p:attrNameLst>
                                          <p:attrName>style.visibility</p:attrName>
                                        </p:attrNameLst>
                                      </p:cBhvr>
                                      <p:to>
                                        <p:strVal val="hidden"/>
                                      </p:to>
                                    </p:set>
                                  </p:childTnLst>
                                </p:cTn>
                              </p:par>
                              <p:par>
                                <p:cTn id="271" presetID="16" presetClass="exit" presetSubtype="42" fill="hold" grpId="4" nodeType="withEffect">
                                  <p:stCondLst>
                                    <p:cond delay="0"/>
                                  </p:stCondLst>
                                  <p:childTnLst>
                                    <p:animEffect transition="out" filter="barn(outHorizontal)">
                                      <p:cBhvr>
                                        <p:cTn id="272" dur="2000"/>
                                        <p:tgtEl>
                                          <p:spTgt spid="6"/>
                                        </p:tgtEl>
                                      </p:cBhvr>
                                    </p:animEffect>
                                    <p:set>
                                      <p:cBhvr>
                                        <p:cTn id="273" dur="1" fill="hold">
                                          <p:stCondLst>
                                            <p:cond delay="1999"/>
                                          </p:stCondLst>
                                        </p:cTn>
                                        <p:tgtEl>
                                          <p:spTgt spid="6"/>
                                        </p:tgtEl>
                                        <p:attrNameLst>
                                          <p:attrName>style.visibility</p:attrName>
                                        </p:attrNameLst>
                                      </p:cBhvr>
                                      <p:to>
                                        <p:strVal val="hidden"/>
                                      </p:to>
                                    </p:set>
                                  </p:childTnLst>
                                </p:cTn>
                              </p:par>
                              <p:par>
                                <p:cTn id="274" presetID="16" presetClass="exit" presetSubtype="42" fill="hold" grpId="4" nodeType="withEffect">
                                  <p:stCondLst>
                                    <p:cond delay="0"/>
                                  </p:stCondLst>
                                  <p:childTnLst>
                                    <p:animEffect transition="out" filter="barn(outHorizontal)">
                                      <p:cBhvr>
                                        <p:cTn id="275" dur="2000"/>
                                        <p:tgtEl>
                                          <p:spTgt spid="7"/>
                                        </p:tgtEl>
                                      </p:cBhvr>
                                    </p:animEffect>
                                    <p:set>
                                      <p:cBhvr>
                                        <p:cTn id="276" dur="1" fill="hold">
                                          <p:stCondLst>
                                            <p:cond delay="1999"/>
                                          </p:stCondLst>
                                        </p:cTn>
                                        <p:tgtEl>
                                          <p:spTgt spid="7"/>
                                        </p:tgtEl>
                                        <p:attrNameLst>
                                          <p:attrName>style.visibility</p:attrName>
                                        </p:attrNameLst>
                                      </p:cBhvr>
                                      <p:to>
                                        <p:strVal val="hidden"/>
                                      </p:to>
                                    </p:set>
                                  </p:childTnLst>
                                </p:cTn>
                              </p:par>
                              <p:par>
                                <p:cTn id="277" presetID="16" presetClass="exit" presetSubtype="42" fill="hold" grpId="4" nodeType="withEffect">
                                  <p:stCondLst>
                                    <p:cond delay="0"/>
                                  </p:stCondLst>
                                  <p:childTnLst>
                                    <p:animEffect transition="out" filter="barn(outHorizontal)">
                                      <p:cBhvr>
                                        <p:cTn id="278" dur="2000"/>
                                        <p:tgtEl>
                                          <p:spTgt spid="8"/>
                                        </p:tgtEl>
                                      </p:cBhvr>
                                    </p:animEffect>
                                    <p:set>
                                      <p:cBhvr>
                                        <p:cTn id="279" dur="1" fill="hold">
                                          <p:stCondLst>
                                            <p:cond delay="1999"/>
                                          </p:stCondLst>
                                        </p:cTn>
                                        <p:tgtEl>
                                          <p:spTgt spid="8"/>
                                        </p:tgtEl>
                                        <p:attrNameLst>
                                          <p:attrName>style.visibility</p:attrName>
                                        </p:attrNameLst>
                                      </p:cBhvr>
                                      <p:to>
                                        <p:strVal val="hidden"/>
                                      </p:to>
                                    </p:set>
                                  </p:childTnLst>
                                </p:cTn>
                              </p:par>
                              <p:par>
                                <p:cTn id="280" presetID="16" presetClass="exit" presetSubtype="42" fill="hold" grpId="4" nodeType="withEffect">
                                  <p:stCondLst>
                                    <p:cond delay="0"/>
                                  </p:stCondLst>
                                  <p:childTnLst>
                                    <p:animEffect transition="out" filter="barn(outHorizontal)">
                                      <p:cBhvr>
                                        <p:cTn id="281" dur="2000"/>
                                        <p:tgtEl>
                                          <p:spTgt spid="9"/>
                                        </p:tgtEl>
                                      </p:cBhvr>
                                    </p:animEffect>
                                    <p:set>
                                      <p:cBhvr>
                                        <p:cTn id="282" dur="1" fill="hold">
                                          <p:stCondLst>
                                            <p:cond delay="1999"/>
                                          </p:stCondLst>
                                        </p:cTn>
                                        <p:tgtEl>
                                          <p:spTgt spid="9"/>
                                        </p:tgtEl>
                                        <p:attrNameLst>
                                          <p:attrName>style.visibility</p:attrName>
                                        </p:attrNameLst>
                                      </p:cBhvr>
                                      <p:to>
                                        <p:strVal val="hidden"/>
                                      </p:to>
                                    </p:set>
                                  </p:childTnLst>
                                </p:cTn>
                              </p:par>
                              <p:par>
                                <p:cTn id="283" presetID="16" presetClass="exit" presetSubtype="42" fill="hold" grpId="4" nodeType="withEffect">
                                  <p:stCondLst>
                                    <p:cond delay="0"/>
                                  </p:stCondLst>
                                  <p:childTnLst>
                                    <p:animEffect transition="out" filter="barn(outHorizontal)">
                                      <p:cBhvr>
                                        <p:cTn id="284" dur="2000"/>
                                        <p:tgtEl>
                                          <p:spTgt spid="10"/>
                                        </p:tgtEl>
                                      </p:cBhvr>
                                    </p:animEffect>
                                    <p:set>
                                      <p:cBhvr>
                                        <p:cTn id="285" dur="1" fill="hold">
                                          <p:stCondLst>
                                            <p:cond delay="1999"/>
                                          </p:stCondLst>
                                        </p:cTn>
                                        <p:tgtEl>
                                          <p:spTgt spid="10"/>
                                        </p:tgtEl>
                                        <p:attrNameLst>
                                          <p:attrName>style.visibility</p:attrName>
                                        </p:attrNameLst>
                                      </p:cBhvr>
                                      <p:to>
                                        <p:strVal val="hidden"/>
                                      </p:to>
                                    </p:set>
                                  </p:childTnLst>
                                </p:cTn>
                              </p:par>
                              <p:par>
                                <p:cTn id="286" presetID="16" presetClass="exit" presetSubtype="42" fill="hold" grpId="4" nodeType="withEffect">
                                  <p:stCondLst>
                                    <p:cond delay="0"/>
                                  </p:stCondLst>
                                  <p:childTnLst>
                                    <p:animEffect transition="out" filter="barn(outHorizontal)">
                                      <p:cBhvr>
                                        <p:cTn id="287" dur="2000"/>
                                        <p:tgtEl>
                                          <p:spTgt spid="15"/>
                                        </p:tgtEl>
                                      </p:cBhvr>
                                    </p:animEffect>
                                    <p:set>
                                      <p:cBhvr>
                                        <p:cTn id="288" dur="1" fill="hold">
                                          <p:stCondLst>
                                            <p:cond delay="1999"/>
                                          </p:stCondLst>
                                        </p:cTn>
                                        <p:tgtEl>
                                          <p:spTgt spid="15"/>
                                        </p:tgtEl>
                                        <p:attrNameLst>
                                          <p:attrName>style.visibility</p:attrName>
                                        </p:attrNameLst>
                                      </p:cBhvr>
                                      <p:to>
                                        <p:strVal val="hidden"/>
                                      </p:to>
                                    </p:set>
                                  </p:childTnLst>
                                </p:cTn>
                              </p:par>
                              <p:par>
                                <p:cTn id="289" presetID="16" presetClass="exit" presetSubtype="42" fill="hold" grpId="4" nodeType="withEffect">
                                  <p:stCondLst>
                                    <p:cond delay="0"/>
                                  </p:stCondLst>
                                  <p:childTnLst>
                                    <p:animEffect transition="out" filter="barn(outHorizontal)">
                                      <p:cBhvr>
                                        <p:cTn id="290" dur="2000"/>
                                        <p:tgtEl>
                                          <p:spTgt spid="16"/>
                                        </p:tgtEl>
                                      </p:cBhvr>
                                    </p:animEffect>
                                    <p:set>
                                      <p:cBhvr>
                                        <p:cTn id="291" dur="1" fill="hold">
                                          <p:stCondLst>
                                            <p:cond delay="1999"/>
                                          </p:stCondLst>
                                        </p:cTn>
                                        <p:tgtEl>
                                          <p:spTgt spid="16"/>
                                        </p:tgtEl>
                                        <p:attrNameLst>
                                          <p:attrName>style.visibility</p:attrName>
                                        </p:attrNameLst>
                                      </p:cBhvr>
                                      <p:to>
                                        <p:strVal val="hidden"/>
                                      </p:to>
                                    </p:set>
                                  </p:childTnLst>
                                </p:cTn>
                              </p:par>
                              <p:par>
                                <p:cTn id="292" presetID="16" presetClass="exit" presetSubtype="42" fill="hold" grpId="4" nodeType="withEffect">
                                  <p:stCondLst>
                                    <p:cond delay="0"/>
                                  </p:stCondLst>
                                  <p:childTnLst>
                                    <p:animEffect transition="out" filter="barn(outHorizontal)">
                                      <p:cBhvr>
                                        <p:cTn id="293" dur="2000"/>
                                        <p:tgtEl>
                                          <p:spTgt spid="17"/>
                                        </p:tgtEl>
                                      </p:cBhvr>
                                    </p:animEffect>
                                    <p:set>
                                      <p:cBhvr>
                                        <p:cTn id="294" dur="1" fill="hold">
                                          <p:stCondLst>
                                            <p:cond delay="1999"/>
                                          </p:stCondLst>
                                        </p:cTn>
                                        <p:tgtEl>
                                          <p:spTgt spid="17"/>
                                        </p:tgtEl>
                                        <p:attrNameLst>
                                          <p:attrName>style.visibility</p:attrName>
                                        </p:attrNameLst>
                                      </p:cBhvr>
                                      <p:to>
                                        <p:strVal val="hidden"/>
                                      </p:to>
                                    </p:set>
                                  </p:childTnLst>
                                </p:cTn>
                              </p:par>
                              <p:par>
                                <p:cTn id="295" presetID="16" presetClass="exit" presetSubtype="42" fill="hold" grpId="4" nodeType="withEffect">
                                  <p:stCondLst>
                                    <p:cond delay="0"/>
                                  </p:stCondLst>
                                  <p:childTnLst>
                                    <p:animEffect transition="out" filter="barn(outHorizontal)">
                                      <p:cBhvr>
                                        <p:cTn id="296" dur="2000"/>
                                        <p:tgtEl>
                                          <p:spTgt spid="18"/>
                                        </p:tgtEl>
                                      </p:cBhvr>
                                    </p:animEffect>
                                    <p:set>
                                      <p:cBhvr>
                                        <p:cTn id="297" dur="1" fill="hold">
                                          <p:stCondLst>
                                            <p:cond delay="1999"/>
                                          </p:stCondLst>
                                        </p:cTn>
                                        <p:tgtEl>
                                          <p:spTgt spid="18"/>
                                        </p:tgtEl>
                                        <p:attrNameLst>
                                          <p:attrName>style.visibility</p:attrName>
                                        </p:attrNameLst>
                                      </p:cBhvr>
                                      <p:to>
                                        <p:strVal val="hidden"/>
                                      </p:to>
                                    </p:set>
                                  </p:childTnLst>
                                </p:cTn>
                              </p:par>
                              <p:par>
                                <p:cTn id="298" presetID="16" presetClass="exit" presetSubtype="42" fill="hold" grpId="4" nodeType="withEffect">
                                  <p:stCondLst>
                                    <p:cond delay="0"/>
                                  </p:stCondLst>
                                  <p:childTnLst>
                                    <p:animEffect transition="out" filter="barn(outHorizontal)">
                                      <p:cBhvr>
                                        <p:cTn id="299" dur="2000"/>
                                        <p:tgtEl>
                                          <p:spTgt spid="4"/>
                                        </p:tgtEl>
                                      </p:cBhvr>
                                    </p:animEffect>
                                    <p:set>
                                      <p:cBhvr>
                                        <p:cTn id="300" dur="1" fill="hold">
                                          <p:stCondLst>
                                            <p:cond delay="1999"/>
                                          </p:stCondLst>
                                        </p:cTn>
                                        <p:tgtEl>
                                          <p:spTgt spid="4"/>
                                        </p:tgtEl>
                                        <p:attrNameLst>
                                          <p:attrName>style.visibility</p:attrName>
                                        </p:attrNameLst>
                                      </p:cBhvr>
                                      <p:to>
                                        <p:strVal val="hidden"/>
                                      </p:to>
                                    </p:set>
                                  </p:childTnLst>
                                </p:cTn>
                              </p:par>
                              <p:par>
                                <p:cTn id="301" presetID="16" presetClass="exit" presetSubtype="42" fill="hold" grpId="4" nodeType="withEffect">
                                  <p:stCondLst>
                                    <p:cond delay="0"/>
                                  </p:stCondLst>
                                  <p:childTnLst>
                                    <p:animEffect transition="out" filter="barn(outHorizontal)">
                                      <p:cBhvr>
                                        <p:cTn id="302" dur="2000"/>
                                        <p:tgtEl>
                                          <p:spTgt spid="5"/>
                                        </p:tgtEl>
                                      </p:cBhvr>
                                    </p:animEffect>
                                    <p:set>
                                      <p:cBhvr>
                                        <p:cTn id="303" dur="1" fill="hold">
                                          <p:stCondLst>
                                            <p:cond delay="1999"/>
                                          </p:stCondLst>
                                        </p:cTn>
                                        <p:tgtEl>
                                          <p:spTgt spid="5"/>
                                        </p:tgtEl>
                                        <p:attrNameLst>
                                          <p:attrName>style.visibility</p:attrName>
                                        </p:attrNameLst>
                                      </p:cBhvr>
                                      <p:to>
                                        <p:strVal val="hidden"/>
                                      </p:to>
                                    </p:set>
                                  </p:childTnLst>
                                </p:cTn>
                              </p:par>
                              <p:par>
                                <p:cTn id="304" presetID="16" presetClass="exit" presetSubtype="42" fill="hold" grpId="4" nodeType="withEffect">
                                  <p:stCondLst>
                                    <p:cond delay="0"/>
                                  </p:stCondLst>
                                  <p:childTnLst>
                                    <p:animEffect transition="out" filter="barn(outHorizontal)">
                                      <p:cBhvr>
                                        <p:cTn id="305" dur="2000"/>
                                        <p:tgtEl>
                                          <p:spTgt spid="11"/>
                                        </p:tgtEl>
                                      </p:cBhvr>
                                    </p:animEffect>
                                    <p:set>
                                      <p:cBhvr>
                                        <p:cTn id="306" dur="1" fill="hold">
                                          <p:stCondLst>
                                            <p:cond delay="1999"/>
                                          </p:stCondLst>
                                        </p:cTn>
                                        <p:tgtEl>
                                          <p:spTgt spid="11"/>
                                        </p:tgtEl>
                                        <p:attrNameLst>
                                          <p:attrName>style.visibility</p:attrName>
                                        </p:attrNameLst>
                                      </p:cBhvr>
                                      <p:to>
                                        <p:strVal val="hidden"/>
                                      </p:to>
                                    </p:set>
                                  </p:childTnLst>
                                </p:cTn>
                              </p:par>
                              <p:par>
                                <p:cTn id="307" presetID="16" presetClass="exit" presetSubtype="42" fill="hold" grpId="4" nodeType="withEffect">
                                  <p:stCondLst>
                                    <p:cond delay="0"/>
                                  </p:stCondLst>
                                  <p:childTnLst>
                                    <p:animEffect transition="out" filter="barn(outHorizontal)">
                                      <p:cBhvr>
                                        <p:cTn id="308" dur="2000"/>
                                        <p:tgtEl>
                                          <p:spTgt spid="12"/>
                                        </p:tgtEl>
                                      </p:cBhvr>
                                    </p:animEffect>
                                    <p:set>
                                      <p:cBhvr>
                                        <p:cTn id="309" dur="1" fill="hold">
                                          <p:stCondLst>
                                            <p:cond delay="1999"/>
                                          </p:stCondLst>
                                        </p:cTn>
                                        <p:tgtEl>
                                          <p:spTgt spid="12"/>
                                        </p:tgtEl>
                                        <p:attrNameLst>
                                          <p:attrName>style.visibility</p:attrName>
                                        </p:attrNameLst>
                                      </p:cBhvr>
                                      <p:to>
                                        <p:strVal val="hidden"/>
                                      </p:to>
                                    </p:set>
                                  </p:childTnLst>
                                </p:cTn>
                              </p:par>
                              <p:par>
                                <p:cTn id="310" presetID="16" presetClass="exit" presetSubtype="42" fill="hold" grpId="4" nodeType="withEffect">
                                  <p:stCondLst>
                                    <p:cond delay="0"/>
                                  </p:stCondLst>
                                  <p:childTnLst>
                                    <p:animEffect transition="out" filter="barn(outHorizontal)">
                                      <p:cBhvr>
                                        <p:cTn id="311" dur="2000"/>
                                        <p:tgtEl>
                                          <p:spTgt spid="13"/>
                                        </p:tgtEl>
                                      </p:cBhvr>
                                    </p:animEffect>
                                    <p:set>
                                      <p:cBhvr>
                                        <p:cTn id="312" dur="1" fill="hold">
                                          <p:stCondLst>
                                            <p:cond delay="1999"/>
                                          </p:stCondLst>
                                        </p:cTn>
                                        <p:tgtEl>
                                          <p:spTgt spid="13"/>
                                        </p:tgtEl>
                                        <p:attrNameLst>
                                          <p:attrName>style.visibility</p:attrName>
                                        </p:attrNameLst>
                                      </p:cBhvr>
                                      <p:to>
                                        <p:strVal val="hidden"/>
                                      </p:to>
                                    </p:set>
                                  </p:childTnLst>
                                </p:cTn>
                              </p:par>
                              <p:par>
                                <p:cTn id="313" presetID="16" presetClass="exit" presetSubtype="42" fill="hold" grpId="4" nodeType="withEffect">
                                  <p:stCondLst>
                                    <p:cond delay="0"/>
                                  </p:stCondLst>
                                  <p:childTnLst>
                                    <p:animEffect transition="out" filter="barn(outHorizontal)">
                                      <p:cBhvr>
                                        <p:cTn id="314" dur="2000"/>
                                        <p:tgtEl>
                                          <p:spTgt spid="14"/>
                                        </p:tgtEl>
                                      </p:cBhvr>
                                    </p:animEffect>
                                    <p:set>
                                      <p:cBhvr>
                                        <p:cTn id="315" dur="1" fill="hold">
                                          <p:stCondLst>
                                            <p:cond delay="1999"/>
                                          </p:stCondLst>
                                        </p:cTn>
                                        <p:tgtEl>
                                          <p:spTgt spid="14"/>
                                        </p:tgtEl>
                                        <p:attrNameLst>
                                          <p:attrName>style.visibility</p:attrName>
                                        </p:attrNameLst>
                                      </p:cBhvr>
                                      <p:to>
                                        <p:strVal val="hidden"/>
                                      </p:to>
                                    </p:set>
                                  </p:childTnLst>
                                </p:cTn>
                              </p:par>
                              <p:par>
                                <p:cTn id="316" presetID="16" presetClass="exit" presetSubtype="42" fill="hold" grpId="4" nodeType="withEffect">
                                  <p:stCondLst>
                                    <p:cond delay="0"/>
                                  </p:stCondLst>
                                  <p:childTnLst>
                                    <p:animEffect transition="out" filter="barn(outHorizontal)">
                                      <p:cBhvr>
                                        <p:cTn id="317" dur="2000"/>
                                        <p:tgtEl>
                                          <p:spTgt spid="19"/>
                                        </p:tgtEl>
                                      </p:cBhvr>
                                    </p:animEffect>
                                    <p:set>
                                      <p:cBhvr>
                                        <p:cTn id="318" dur="1" fill="hold">
                                          <p:stCondLst>
                                            <p:cond delay="1999"/>
                                          </p:stCondLst>
                                        </p:cTn>
                                        <p:tgtEl>
                                          <p:spTgt spid="19"/>
                                        </p:tgtEl>
                                        <p:attrNameLst>
                                          <p:attrName>style.visibility</p:attrName>
                                        </p:attrNameLst>
                                      </p:cBhvr>
                                      <p:to>
                                        <p:strVal val="hidden"/>
                                      </p:to>
                                    </p:set>
                                  </p:childTnLst>
                                </p:cTn>
                              </p:par>
                              <p:par>
                                <p:cTn id="319" presetID="16" presetClass="exit" presetSubtype="42" fill="hold" grpId="4" nodeType="withEffect">
                                  <p:stCondLst>
                                    <p:cond delay="0"/>
                                  </p:stCondLst>
                                  <p:childTnLst>
                                    <p:animEffect transition="out" filter="barn(outHorizontal)">
                                      <p:cBhvr>
                                        <p:cTn id="320" dur="2000"/>
                                        <p:tgtEl>
                                          <p:spTgt spid="20"/>
                                        </p:tgtEl>
                                      </p:cBhvr>
                                    </p:animEffect>
                                    <p:set>
                                      <p:cBhvr>
                                        <p:cTn id="321" dur="1" fill="hold">
                                          <p:stCondLst>
                                            <p:cond delay="1999"/>
                                          </p:stCondLst>
                                        </p:cTn>
                                        <p:tgtEl>
                                          <p:spTgt spid="20"/>
                                        </p:tgtEl>
                                        <p:attrNameLst>
                                          <p:attrName>style.visibility</p:attrName>
                                        </p:attrNameLst>
                                      </p:cBhvr>
                                      <p:to>
                                        <p:strVal val="hidden"/>
                                      </p:to>
                                    </p:set>
                                  </p:childTnLst>
                                </p:cTn>
                              </p:par>
                              <p:par>
                                <p:cTn id="322" presetID="16" presetClass="exit" presetSubtype="42" fill="hold" grpId="4" nodeType="withEffect">
                                  <p:stCondLst>
                                    <p:cond delay="0"/>
                                  </p:stCondLst>
                                  <p:childTnLst>
                                    <p:animEffect transition="out" filter="barn(outHorizontal)">
                                      <p:cBhvr>
                                        <p:cTn id="323" dur="2000"/>
                                        <p:tgtEl>
                                          <p:spTgt spid="21"/>
                                        </p:tgtEl>
                                      </p:cBhvr>
                                    </p:animEffect>
                                    <p:set>
                                      <p:cBhvr>
                                        <p:cTn id="324" dur="1" fill="hold">
                                          <p:stCondLst>
                                            <p:cond delay="1999"/>
                                          </p:stCondLst>
                                        </p:cTn>
                                        <p:tgtEl>
                                          <p:spTgt spid="21"/>
                                        </p:tgtEl>
                                        <p:attrNameLst>
                                          <p:attrName>style.visibility</p:attrName>
                                        </p:attrNameLst>
                                      </p:cBhvr>
                                      <p:to>
                                        <p:strVal val="hidden"/>
                                      </p:to>
                                    </p:set>
                                  </p:childTnLst>
                                </p:cTn>
                              </p:par>
                              <p:par>
                                <p:cTn id="325" presetID="16" presetClass="exit" presetSubtype="42" fill="hold" grpId="4" nodeType="withEffect">
                                  <p:stCondLst>
                                    <p:cond delay="0"/>
                                  </p:stCondLst>
                                  <p:childTnLst>
                                    <p:animEffect transition="out" filter="barn(outHorizontal)">
                                      <p:cBhvr>
                                        <p:cTn id="326" dur="2000"/>
                                        <p:tgtEl>
                                          <p:spTgt spid="22"/>
                                        </p:tgtEl>
                                      </p:cBhvr>
                                    </p:animEffect>
                                    <p:set>
                                      <p:cBhvr>
                                        <p:cTn id="327" dur="1" fill="hold">
                                          <p:stCondLst>
                                            <p:cond delay="1999"/>
                                          </p:stCondLst>
                                        </p:cTn>
                                        <p:tgtEl>
                                          <p:spTgt spid="22"/>
                                        </p:tgtEl>
                                        <p:attrNameLst>
                                          <p:attrName>style.visibility</p:attrName>
                                        </p:attrNameLst>
                                      </p:cBhvr>
                                      <p:to>
                                        <p:strVal val="hidden"/>
                                      </p:to>
                                    </p:set>
                                  </p:childTnLst>
                                </p:cTn>
                              </p:par>
                              <p:par>
                                <p:cTn id="328" presetID="23" presetClass="entr" presetSubtype="272" fill="hold" nodeType="withEffect">
                                  <p:stCondLst>
                                    <p:cond delay="0"/>
                                  </p:stCondLst>
                                  <p:childTnLst>
                                    <p:set>
                                      <p:cBhvr>
                                        <p:cTn id="329" dur="1" fill="hold">
                                          <p:stCondLst>
                                            <p:cond delay="0"/>
                                          </p:stCondLst>
                                        </p:cTn>
                                        <p:tgtEl>
                                          <p:spTgt spid="2"/>
                                        </p:tgtEl>
                                        <p:attrNameLst>
                                          <p:attrName>style.visibility</p:attrName>
                                        </p:attrNameLst>
                                      </p:cBhvr>
                                      <p:to>
                                        <p:strVal val="visible"/>
                                      </p:to>
                                    </p:set>
                                    <p:anim calcmode="lin" valueType="num">
                                      <p:cBhvr>
                                        <p:cTn id="330" dur="2000" fill="hold"/>
                                        <p:tgtEl>
                                          <p:spTgt spid="2"/>
                                        </p:tgtEl>
                                        <p:attrNameLst>
                                          <p:attrName>ppt_w</p:attrName>
                                        </p:attrNameLst>
                                      </p:cBhvr>
                                      <p:tavLst>
                                        <p:tav tm="0">
                                          <p:val>
                                            <p:strVal val="2/3*#ppt_w"/>
                                          </p:val>
                                        </p:tav>
                                        <p:tav tm="100000">
                                          <p:val>
                                            <p:strVal val="#ppt_w"/>
                                          </p:val>
                                        </p:tav>
                                      </p:tavLst>
                                    </p:anim>
                                    <p:anim calcmode="lin" valueType="num">
                                      <p:cBhvr>
                                        <p:cTn id="331" dur="2000" fill="hold"/>
                                        <p:tgtEl>
                                          <p:spTgt spid="2"/>
                                        </p:tgtEl>
                                        <p:attrNameLst>
                                          <p:attrName>ppt_h</p:attrName>
                                        </p:attrNameLst>
                                      </p:cBhvr>
                                      <p:tavLst>
                                        <p:tav tm="0">
                                          <p:val>
                                            <p:strVal val="2/3*#ppt_h"/>
                                          </p:val>
                                        </p:tav>
                                        <p:tav tm="100000">
                                          <p:val>
                                            <p:strVal val="#ppt_h"/>
                                          </p:val>
                                        </p:tav>
                                      </p:tavLst>
                                    </p:anim>
                                  </p:childTnLst>
                                </p:cTn>
                              </p:par>
                              <p:par>
                                <p:cTn id="332" presetID="4" presetClass="entr" presetSubtype="32" fill="hold" nodeType="withEffect">
                                  <p:stCondLst>
                                    <p:cond delay="0"/>
                                  </p:stCondLst>
                                  <p:childTnLst>
                                    <p:set>
                                      <p:cBhvr>
                                        <p:cTn id="333" dur="1" fill="hold">
                                          <p:stCondLst>
                                            <p:cond delay="0"/>
                                          </p:stCondLst>
                                        </p:cTn>
                                        <p:tgtEl>
                                          <p:spTgt spid="2"/>
                                        </p:tgtEl>
                                        <p:attrNameLst>
                                          <p:attrName>style.visibility</p:attrName>
                                        </p:attrNameLst>
                                      </p:cBhvr>
                                      <p:to>
                                        <p:strVal val="visible"/>
                                      </p:to>
                                    </p:set>
                                    <p:animEffect transition="in" filter="box(out)">
                                      <p:cBhvr>
                                        <p:cTn id="3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6C4E36"/>
        </a:solidFill>
        <a:effectLst/>
      </p:bgPr>
    </p:bg>
    <p:spTree>
      <p:nvGrpSpPr>
        <p:cNvPr id="1" name=""/>
        <p:cNvGrpSpPr/>
        <p:nvPr/>
      </p:nvGrpSpPr>
      <p:grpSpPr>
        <a:xfrm>
          <a:off x="0" y="0"/>
          <a:ext cx="0" cy="0"/>
          <a:chOff x="0" y="0"/>
          <a:chExt cx="0" cy="0"/>
        </a:xfrm>
      </p:grpSpPr>
      <p:pic>
        <p:nvPicPr>
          <p:cNvPr id="2" name="1 Imagen" descr="1(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21" name="20 Lágrima"/>
          <p:cNvSpPr/>
          <p:nvPr/>
        </p:nvSpPr>
        <p:spPr>
          <a:xfrm rot="16531947">
            <a:off x="-87759" y="-239130"/>
            <a:ext cx="1364749" cy="1397590"/>
          </a:xfrm>
          <a:prstGeom prst="teardrop">
            <a:avLst/>
          </a:prstGeom>
          <a:gradFill flip="none" rotWithShape="1">
            <a:gsLst>
              <a:gs pos="52000">
                <a:srgbClr val="FFC000">
                  <a:alpha val="43000"/>
                </a:srgb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21368087">
            <a:off x="7688335" y="-168310"/>
            <a:ext cx="1410994" cy="1372934"/>
          </a:xfrm>
          <a:prstGeom prst="teardrop">
            <a:avLst/>
          </a:prstGeom>
          <a:gradFill flip="none" rotWithShape="1">
            <a:gsLst>
              <a:gs pos="52000">
                <a:srgbClr val="FFC000">
                  <a:alpha val="43000"/>
                </a:srgb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6531947">
            <a:off x="364672" y="333506"/>
            <a:ext cx="1364749" cy="1397590"/>
          </a:xfrm>
          <a:prstGeom prst="teardrop">
            <a:avLst/>
          </a:prstGeom>
          <a:gradFill flip="none" rotWithShape="1">
            <a:gsLst>
              <a:gs pos="52000">
                <a:srgbClr val="FFC000">
                  <a:alpha val="43000"/>
                </a:srgb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21368087">
            <a:off x="7331311" y="402013"/>
            <a:ext cx="1410994" cy="1372934"/>
          </a:xfrm>
          <a:prstGeom prst="teardrop">
            <a:avLst/>
          </a:prstGeom>
          <a:gradFill flip="none" rotWithShape="1">
            <a:gsLst>
              <a:gs pos="52000">
                <a:srgbClr val="FFC000">
                  <a:alpha val="43000"/>
                </a:srgb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6531947">
            <a:off x="936176" y="1047886"/>
            <a:ext cx="1364749" cy="1397590"/>
          </a:xfrm>
          <a:prstGeom prst="teardrop">
            <a:avLst/>
          </a:prstGeom>
          <a:gradFill flip="none" rotWithShape="1">
            <a:gsLst>
              <a:gs pos="52000">
                <a:srgbClr val="FFC000">
                  <a:alpha val="43000"/>
                </a:srgb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21368087">
            <a:off x="7045560" y="902080"/>
            <a:ext cx="1410994" cy="1372934"/>
          </a:xfrm>
          <a:prstGeom prst="teardrop">
            <a:avLst/>
          </a:prstGeom>
          <a:gradFill flip="none" rotWithShape="1">
            <a:gsLst>
              <a:gs pos="52000">
                <a:srgbClr val="FFC000">
                  <a:alpha val="43000"/>
                </a:srgb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6531947">
            <a:off x="1412438" y="1618258"/>
            <a:ext cx="1364749" cy="1397590"/>
          </a:xfrm>
          <a:prstGeom prst="teardrop">
            <a:avLst/>
          </a:prstGeom>
          <a:gradFill flip="none" rotWithShape="1">
            <a:gsLst>
              <a:gs pos="52000">
                <a:srgbClr val="FFC000">
                  <a:alpha val="43000"/>
                </a:srgb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6531947">
            <a:off x="1864869" y="2190894"/>
            <a:ext cx="1364749" cy="1397590"/>
          </a:xfrm>
          <a:prstGeom prst="teardrop">
            <a:avLst/>
          </a:prstGeom>
          <a:gradFill flip="none" rotWithShape="1">
            <a:gsLst>
              <a:gs pos="52000">
                <a:srgbClr val="FFC000">
                  <a:alpha val="43000"/>
                </a:srgb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16531947">
            <a:off x="2293498" y="2833837"/>
            <a:ext cx="1364749" cy="1397590"/>
          </a:xfrm>
          <a:prstGeom prst="teardrop">
            <a:avLst/>
          </a:prstGeom>
          <a:gradFill flip="none" rotWithShape="1">
            <a:gsLst>
              <a:gs pos="52000">
                <a:srgbClr val="FFC000">
                  <a:alpha val="43000"/>
                </a:srgb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21368087">
            <a:off x="6545494" y="1545022"/>
            <a:ext cx="1410994" cy="1372934"/>
          </a:xfrm>
          <a:prstGeom prst="teardrop">
            <a:avLst/>
          </a:prstGeom>
          <a:gradFill flip="none" rotWithShape="1">
            <a:gsLst>
              <a:gs pos="52000">
                <a:srgbClr val="FFC000">
                  <a:alpha val="43000"/>
                </a:srgb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21368087">
            <a:off x="6116865" y="2045088"/>
            <a:ext cx="1410994" cy="1372934"/>
          </a:xfrm>
          <a:prstGeom prst="teardrop">
            <a:avLst/>
          </a:prstGeom>
          <a:gradFill flip="none" rotWithShape="1">
            <a:gsLst>
              <a:gs pos="52000">
                <a:srgbClr val="FFC000">
                  <a:alpha val="43000"/>
                </a:srgb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21368087">
            <a:off x="5616800" y="2688030"/>
            <a:ext cx="1410994" cy="1372934"/>
          </a:xfrm>
          <a:prstGeom prst="teardrop">
            <a:avLst/>
          </a:prstGeom>
          <a:gradFill flip="none" rotWithShape="1">
            <a:gsLst>
              <a:gs pos="52000">
                <a:srgbClr val="FFC000">
                  <a:alpha val="43000"/>
                </a:srgb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21368087">
            <a:off x="5188171" y="3330971"/>
            <a:ext cx="1410994" cy="1372934"/>
          </a:xfrm>
          <a:prstGeom prst="teardrop">
            <a:avLst/>
          </a:prstGeom>
          <a:gradFill flip="none" rotWithShape="1">
            <a:gsLst>
              <a:gs pos="52000">
                <a:srgbClr val="FFC000">
                  <a:alpha val="43000"/>
                </a:srgb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21052806">
            <a:off x="4688105" y="4045352"/>
            <a:ext cx="1410994" cy="1372934"/>
          </a:xfrm>
          <a:prstGeom prst="teardrop">
            <a:avLst/>
          </a:prstGeom>
          <a:gradFill flip="none" rotWithShape="1">
            <a:gsLst>
              <a:gs pos="52000">
                <a:srgbClr val="FFC000">
                  <a:alpha val="43000"/>
                </a:srgb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6531947">
            <a:off x="2722126" y="3262464"/>
            <a:ext cx="1364749" cy="1397590"/>
          </a:xfrm>
          <a:prstGeom prst="teardrop">
            <a:avLst/>
          </a:prstGeom>
          <a:gradFill flip="none" rotWithShape="1">
            <a:gsLst>
              <a:gs pos="52000">
                <a:srgbClr val="FFC000">
                  <a:alpha val="43000"/>
                </a:srgb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rot="16531947">
            <a:off x="3293630" y="3905406"/>
            <a:ext cx="1364749" cy="1397590"/>
          </a:xfrm>
          <a:prstGeom prst="teardrop">
            <a:avLst/>
          </a:prstGeom>
          <a:gradFill flip="none" rotWithShape="1">
            <a:gsLst>
              <a:gs pos="52000">
                <a:srgbClr val="FFC000">
                  <a:alpha val="43000"/>
                </a:srgb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14346" y="-428646"/>
            <a:ext cx="9572692" cy="7358114"/>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anim calcmode="lin" valueType="num">
                                      <p:cBhvr additive="base">
                                        <p:cTn id="9" dur="2000" fill="hold"/>
                                        <p:tgtEl>
                                          <p:spTgt spid="21"/>
                                        </p:tgtEl>
                                        <p:attrNameLst>
                                          <p:attrName>ppt_x</p:attrName>
                                        </p:attrNameLst>
                                      </p:cBhvr>
                                      <p:tavLst>
                                        <p:tav tm="0">
                                          <p:val>
                                            <p:strVal val="1+#ppt_w/2"/>
                                          </p:val>
                                        </p:tav>
                                        <p:tav tm="100000">
                                          <p:val>
                                            <p:strVal val="#ppt_x"/>
                                          </p:val>
                                        </p:tav>
                                      </p:tavLst>
                                    </p:anim>
                                    <p:anim calcmode="lin" valueType="num">
                                      <p:cBhvr additive="base">
                                        <p:cTn id="10" dur="2000" fill="hold"/>
                                        <p:tgtEl>
                                          <p:spTgt spid="21"/>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2000" fill="hold"/>
                                        <p:tgtEl>
                                          <p:spTgt spid="23"/>
                                        </p:tgtEl>
                                        <p:attrNameLst>
                                          <p:attrName>ppt_x</p:attrName>
                                        </p:attrNameLst>
                                      </p:cBhvr>
                                      <p:tavLst>
                                        <p:tav tm="0">
                                          <p:val>
                                            <p:strVal val="1+#ppt_w/2"/>
                                          </p:val>
                                        </p:tav>
                                        <p:tav tm="100000">
                                          <p:val>
                                            <p:strVal val="#ppt_x"/>
                                          </p:val>
                                        </p:tav>
                                      </p:tavLst>
                                    </p:anim>
                                    <p:anim calcmode="lin" valueType="num">
                                      <p:cBhvr additive="base">
                                        <p:cTn id="14" dur="2000" fill="hold"/>
                                        <p:tgtEl>
                                          <p:spTgt spid="23"/>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2000" fill="hold"/>
                                        <p:tgtEl>
                                          <p:spTgt spid="25"/>
                                        </p:tgtEl>
                                        <p:attrNameLst>
                                          <p:attrName>ppt_x</p:attrName>
                                        </p:attrNameLst>
                                      </p:cBhvr>
                                      <p:tavLst>
                                        <p:tav tm="0">
                                          <p:val>
                                            <p:strVal val="1+#ppt_w/2"/>
                                          </p:val>
                                        </p:tav>
                                        <p:tav tm="100000">
                                          <p:val>
                                            <p:strVal val="#ppt_x"/>
                                          </p:val>
                                        </p:tav>
                                      </p:tavLst>
                                    </p:anim>
                                    <p:anim calcmode="lin" valueType="num">
                                      <p:cBhvr additive="base">
                                        <p:cTn id="18" dur="2000" fill="hold"/>
                                        <p:tgtEl>
                                          <p:spTgt spid="25"/>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2000" fill="hold"/>
                                        <p:tgtEl>
                                          <p:spTgt spid="27"/>
                                        </p:tgtEl>
                                        <p:attrNameLst>
                                          <p:attrName>ppt_x</p:attrName>
                                        </p:attrNameLst>
                                      </p:cBhvr>
                                      <p:tavLst>
                                        <p:tav tm="0">
                                          <p:val>
                                            <p:strVal val="1+#ppt_w/2"/>
                                          </p:val>
                                        </p:tav>
                                        <p:tav tm="100000">
                                          <p:val>
                                            <p:strVal val="#ppt_x"/>
                                          </p:val>
                                        </p:tav>
                                      </p:tavLst>
                                    </p:anim>
                                    <p:anim calcmode="lin" valueType="num">
                                      <p:cBhvr additive="base">
                                        <p:cTn id="22" dur="2000" fill="hold"/>
                                        <p:tgtEl>
                                          <p:spTgt spid="27"/>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28"/>
                                        </p:tgtEl>
                                        <p:attrNameLst>
                                          <p:attrName>style.visibility</p:attrName>
                                        </p:attrNameLst>
                                      </p:cBhvr>
                                      <p:to>
                                        <p:strVal val="visible"/>
                                      </p:to>
                                    </p:set>
                                    <p:anim calcmode="lin" valueType="num">
                                      <p:cBhvr additive="base">
                                        <p:cTn id="25" dur="2000" fill="hold"/>
                                        <p:tgtEl>
                                          <p:spTgt spid="28"/>
                                        </p:tgtEl>
                                        <p:attrNameLst>
                                          <p:attrName>ppt_x</p:attrName>
                                        </p:attrNameLst>
                                      </p:cBhvr>
                                      <p:tavLst>
                                        <p:tav tm="0">
                                          <p:val>
                                            <p:strVal val="1+#ppt_w/2"/>
                                          </p:val>
                                        </p:tav>
                                        <p:tav tm="100000">
                                          <p:val>
                                            <p:strVal val="#ppt_x"/>
                                          </p:val>
                                        </p:tav>
                                      </p:tavLst>
                                    </p:anim>
                                    <p:anim calcmode="lin" valueType="num">
                                      <p:cBhvr additive="base">
                                        <p:cTn id="26" dur="2000" fill="hold"/>
                                        <p:tgtEl>
                                          <p:spTgt spid="28"/>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29"/>
                                        </p:tgtEl>
                                        <p:attrNameLst>
                                          <p:attrName>style.visibility</p:attrName>
                                        </p:attrNameLst>
                                      </p:cBhvr>
                                      <p:to>
                                        <p:strVal val="visible"/>
                                      </p:to>
                                    </p:set>
                                    <p:anim calcmode="lin" valueType="num">
                                      <p:cBhvr additive="base">
                                        <p:cTn id="29" dur="2000" fill="hold"/>
                                        <p:tgtEl>
                                          <p:spTgt spid="29"/>
                                        </p:tgtEl>
                                        <p:attrNameLst>
                                          <p:attrName>ppt_x</p:attrName>
                                        </p:attrNameLst>
                                      </p:cBhvr>
                                      <p:tavLst>
                                        <p:tav tm="0">
                                          <p:val>
                                            <p:strVal val="1+#ppt_w/2"/>
                                          </p:val>
                                        </p:tav>
                                        <p:tav tm="100000">
                                          <p:val>
                                            <p:strVal val="#ppt_x"/>
                                          </p:val>
                                        </p:tav>
                                      </p:tavLst>
                                    </p:anim>
                                    <p:anim calcmode="lin" valueType="num">
                                      <p:cBhvr additive="base">
                                        <p:cTn id="30" dur="2000" fill="hold"/>
                                        <p:tgtEl>
                                          <p:spTgt spid="29"/>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anim calcmode="lin" valueType="num">
                                      <p:cBhvr additive="base">
                                        <p:cTn id="33" dur="2000" fill="hold"/>
                                        <p:tgtEl>
                                          <p:spTgt spid="35"/>
                                        </p:tgtEl>
                                        <p:attrNameLst>
                                          <p:attrName>ppt_x</p:attrName>
                                        </p:attrNameLst>
                                      </p:cBhvr>
                                      <p:tavLst>
                                        <p:tav tm="0">
                                          <p:val>
                                            <p:strVal val="1+#ppt_w/2"/>
                                          </p:val>
                                        </p:tav>
                                        <p:tav tm="100000">
                                          <p:val>
                                            <p:strVal val="#ppt_x"/>
                                          </p:val>
                                        </p:tav>
                                      </p:tavLst>
                                    </p:anim>
                                    <p:anim calcmode="lin" valueType="num">
                                      <p:cBhvr additive="base">
                                        <p:cTn id="34" dur="2000" fill="hold"/>
                                        <p:tgtEl>
                                          <p:spTgt spid="35"/>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36"/>
                                        </p:tgtEl>
                                        <p:attrNameLst>
                                          <p:attrName>style.visibility</p:attrName>
                                        </p:attrNameLst>
                                      </p:cBhvr>
                                      <p:to>
                                        <p:strVal val="visible"/>
                                      </p:to>
                                    </p:set>
                                    <p:anim calcmode="lin" valueType="num">
                                      <p:cBhvr additive="base">
                                        <p:cTn id="37" dur="2000" fill="hold"/>
                                        <p:tgtEl>
                                          <p:spTgt spid="36"/>
                                        </p:tgtEl>
                                        <p:attrNameLst>
                                          <p:attrName>ppt_x</p:attrName>
                                        </p:attrNameLst>
                                      </p:cBhvr>
                                      <p:tavLst>
                                        <p:tav tm="0">
                                          <p:val>
                                            <p:strVal val="1+#ppt_w/2"/>
                                          </p:val>
                                        </p:tav>
                                        <p:tav tm="100000">
                                          <p:val>
                                            <p:strVal val="#ppt_x"/>
                                          </p:val>
                                        </p:tav>
                                      </p:tavLst>
                                    </p:anim>
                                    <p:anim calcmode="lin" valueType="num">
                                      <p:cBhvr additive="base">
                                        <p:cTn id="38" dur="2000" fill="hold"/>
                                        <p:tgtEl>
                                          <p:spTgt spid="36"/>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2000" fill="hold"/>
                                        <p:tgtEl>
                                          <p:spTgt spid="22"/>
                                        </p:tgtEl>
                                        <p:attrNameLst>
                                          <p:attrName>ppt_x</p:attrName>
                                        </p:attrNameLst>
                                      </p:cBhvr>
                                      <p:tavLst>
                                        <p:tav tm="0">
                                          <p:val>
                                            <p:strVal val="0-#ppt_w/2"/>
                                          </p:val>
                                        </p:tav>
                                        <p:tav tm="100000">
                                          <p:val>
                                            <p:strVal val="#ppt_x"/>
                                          </p:val>
                                        </p:tav>
                                      </p:tavLst>
                                    </p:anim>
                                    <p:anim calcmode="lin" valueType="num">
                                      <p:cBhvr additive="base">
                                        <p:cTn id="42" dur="2000" fill="hold"/>
                                        <p:tgtEl>
                                          <p:spTgt spid="22"/>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2000" fill="hold"/>
                                        <p:tgtEl>
                                          <p:spTgt spid="24"/>
                                        </p:tgtEl>
                                        <p:attrNameLst>
                                          <p:attrName>ppt_x</p:attrName>
                                        </p:attrNameLst>
                                      </p:cBhvr>
                                      <p:tavLst>
                                        <p:tav tm="0">
                                          <p:val>
                                            <p:strVal val="0-#ppt_w/2"/>
                                          </p:val>
                                        </p:tav>
                                        <p:tav tm="100000">
                                          <p:val>
                                            <p:strVal val="#ppt_x"/>
                                          </p:val>
                                        </p:tav>
                                      </p:tavLst>
                                    </p:anim>
                                    <p:anim calcmode="lin" valueType="num">
                                      <p:cBhvr additive="base">
                                        <p:cTn id="46" dur="2000" fill="hold"/>
                                        <p:tgtEl>
                                          <p:spTgt spid="24"/>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2000" fill="hold"/>
                                        <p:tgtEl>
                                          <p:spTgt spid="26"/>
                                        </p:tgtEl>
                                        <p:attrNameLst>
                                          <p:attrName>ppt_x</p:attrName>
                                        </p:attrNameLst>
                                      </p:cBhvr>
                                      <p:tavLst>
                                        <p:tav tm="0">
                                          <p:val>
                                            <p:strVal val="0-#ppt_w/2"/>
                                          </p:val>
                                        </p:tav>
                                        <p:tav tm="100000">
                                          <p:val>
                                            <p:strVal val="#ppt_x"/>
                                          </p:val>
                                        </p:tav>
                                      </p:tavLst>
                                    </p:anim>
                                    <p:anim calcmode="lin" valueType="num">
                                      <p:cBhvr additive="base">
                                        <p:cTn id="50" dur="2000" fill="hold"/>
                                        <p:tgtEl>
                                          <p:spTgt spid="26"/>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anim calcmode="lin" valueType="num">
                                      <p:cBhvr additive="base">
                                        <p:cTn id="53" dur="2000" fill="hold"/>
                                        <p:tgtEl>
                                          <p:spTgt spid="30"/>
                                        </p:tgtEl>
                                        <p:attrNameLst>
                                          <p:attrName>ppt_x</p:attrName>
                                        </p:attrNameLst>
                                      </p:cBhvr>
                                      <p:tavLst>
                                        <p:tav tm="0">
                                          <p:val>
                                            <p:strVal val="0-#ppt_w/2"/>
                                          </p:val>
                                        </p:tav>
                                        <p:tav tm="100000">
                                          <p:val>
                                            <p:strVal val="#ppt_x"/>
                                          </p:val>
                                        </p:tav>
                                      </p:tavLst>
                                    </p:anim>
                                    <p:anim calcmode="lin" valueType="num">
                                      <p:cBhvr additive="base">
                                        <p:cTn id="54" dur="2000" fill="hold"/>
                                        <p:tgtEl>
                                          <p:spTgt spid="30"/>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 calcmode="lin" valueType="num">
                                      <p:cBhvr additive="base">
                                        <p:cTn id="57" dur="2000" fill="hold"/>
                                        <p:tgtEl>
                                          <p:spTgt spid="31"/>
                                        </p:tgtEl>
                                        <p:attrNameLst>
                                          <p:attrName>ppt_x</p:attrName>
                                        </p:attrNameLst>
                                      </p:cBhvr>
                                      <p:tavLst>
                                        <p:tav tm="0">
                                          <p:val>
                                            <p:strVal val="0-#ppt_w/2"/>
                                          </p:val>
                                        </p:tav>
                                        <p:tav tm="100000">
                                          <p:val>
                                            <p:strVal val="#ppt_x"/>
                                          </p:val>
                                        </p:tav>
                                      </p:tavLst>
                                    </p:anim>
                                    <p:anim calcmode="lin" valueType="num">
                                      <p:cBhvr additive="base">
                                        <p:cTn id="58" dur="2000" fill="hold"/>
                                        <p:tgtEl>
                                          <p:spTgt spid="31"/>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32"/>
                                        </p:tgtEl>
                                        <p:attrNameLst>
                                          <p:attrName>style.visibility</p:attrName>
                                        </p:attrNameLst>
                                      </p:cBhvr>
                                      <p:to>
                                        <p:strVal val="visible"/>
                                      </p:to>
                                    </p:set>
                                    <p:anim calcmode="lin" valueType="num">
                                      <p:cBhvr additive="base">
                                        <p:cTn id="61" dur="2000" fill="hold"/>
                                        <p:tgtEl>
                                          <p:spTgt spid="32"/>
                                        </p:tgtEl>
                                        <p:attrNameLst>
                                          <p:attrName>ppt_x</p:attrName>
                                        </p:attrNameLst>
                                      </p:cBhvr>
                                      <p:tavLst>
                                        <p:tav tm="0">
                                          <p:val>
                                            <p:strVal val="0-#ppt_w/2"/>
                                          </p:val>
                                        </p:tav>
                                        <p:tav tm="100000">
                                          <p:val>
                                            <p:strVal val="#ppt_x"/>
                                          </p:val>
                                        </p:tav>
                                      </p:tavLst>
                                    </p:anim>
                                    <p:anim calcmode="lin" valueType="num">
                                      <p:cBhvr additive="base">
                                        <p:cTn id="62" dur="2000" fill="hold"/>
                                        <p:tgtEl>
                                          <p:spTgt spid="32"/>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2000" fill="hold"/>
                                        <p:tgtEl>
                                          <p:spTgt spid="33"/>
                                        </p:tgtEl>
                                        <p:attrNameLst>
                                          <p:attrName>ppt_x</p:attrName>
                                        </p:attrNameLst>
                                      </p:cBhvr>
                                      <p:tavLst>
                                        <p:tav tm="0">
                                          <p:val>
                                            <p:strVal val="0-#ppt_w/2"/>
                                          </p:val>
                                        </p:tav>
                                        <p:tav tm="100000">
                                          <p:val>
                                            <p:strVal val="#ppt_x"/>
                                          </p:val>
                                        </p:tav>
                                      </p:tavLst>
                                    </p:anim>
                                    <p:anim calcmode="lin" valueType="num">
                                      <p:cBhvr additive="base">
                                        <p:cTn id="66" dur="2000" fill="hold"/>
                                        <p:tgtEl>
                                          <p:spTgt spid="33"/>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34"/>
                                        </p:tgtEl>
                                        <p:attrNameLst>
                                          <p:attrName>style.visibility</p:attrName>
                                        </p:attrNameLst>
                                      </p:cBhvr>
                                      <p:to>
                                        <p:strVal val="visible"/>
                                      </p:to>
                                    </p:set>
                                    <p:anim calcmode="lin" valueType="num">
                                      <p:cBhvr additive="base">
                                        <p:cTn id="69" dur="2000" fill="hold"/>
                                        <p:tgtEl>
                                          <p:spTgt spid="34"/>
                                        </p:tgtEl>
                                        <p:attrNameLst>
                                          <p:attrName>ppt_x</p:attrName>
                                        </p:attrNameLst>
                                      </p:cBhvr>
                                      <p:tavLst>
                                        <p:tav tm="0">
                                          <p:val>
                                            <p:strVal val="0-#ppt_w/2"/>
                                          </p:val>
                                        </p:tav>
                                        <p:tav tm="100000">
                                          <p:val>
                                            <p:strVal val="#ppt_x"/>
                                          </p:val>
                                        </p:tav>
                                      </p:tavLst>
                                    </p:anim>
                                    <p:anim calcmode="lin" valueType="num">
                                      <p:cBhvr additive="base">
                                        <p:cTn id="70" dur="2000" fill="hold"/>
                                        <p:tgtEl>
                                          <p:spTgt spid="34"/>
                                        </p:tgtEl>
                                        <p:attrNameLst>
                                          <p:attrName>ppt_y</p:attrName>
                                        </p:attrNameLst>
                                      </p:cBhvr>
                                      <p:tavLst>
                                        <p:tav tm="0">
                                          <p:val>
                                            <p:strVal val="1+#ppt_h/2"/>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2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23"/>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2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27"/>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28"/>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29"/>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35"/>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36"/>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22"/>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24"/>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2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30"/>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31"/>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32"/>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33"/>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34"/>
                                        </p:tgtEl>
                                        <p:attrNameLst>
                                          <p:attrName>r</p:attrName>
                                        </p:attrNameLst>
                                      </p:cBhvr>
                                    </p:animRot>
                                  </p:childTnLst>
                                </p:cTn>
                              </p:par>
                            </p:childTnLst>
                          </p:cTn>
                        </p:par>
                        <p:par>
                          <p:cTn id="103" fill="hold">
                            <p:stCondLst>
                              <p:cond delay="2000"/>
                            </p:stCondLst>
                            <p:childTnLst>
                              <p:par>
                                <p:cTn id="104" presetID="2" presetClass="exit" presetSubtype="6" fill="hold" grpId="2" nodeType="afterEffect">
                                  <p:stCondLst>
                                    <p:cond delay="0"/>
                                  </p:stCondLst>
                                  <p:childTnLst>
                                    <p:anim calcmode="lin" valueType="num">
                                      <p:cBhvr additive="base">
                                        <p:cTn id="105" dur="2000"/>
                                        <p:tgtEl>
                                          <p:spTgt spid="21"/>
                                        </p:tgtEl>
                                        <p:attrNameLst>
                                          <p:attrName>ppt_x</p:attrName>
                                        </p:attrNameLst>
                                      </p:cBhvr>
                                      <p:tavLst>
                                        <p:tav tm="0">
                                          <p:val>
                                            <p:strVal val="ppt_x"/>
                                          </p:val>
                                        </p:tav>
                                        <p:tav tm="100000">
                                          <p:val>
                                            <p:strVal val="1+ppt_w/2"/>
                                          </p:val>
                                        </p:tav>
                                      </p:tavLst>
                                    </p:anim>
                                    <p:anim calcmode="lin" valueType="num">
                                      <p:cBhvr additive="base">
                                        <p:cTn id="106" dur="2000"/>
                                        <p:tgtEl>
                                          <p:spTgt spid="21"/>
                                        </p:tgtEl>
                                        <p:attrNameLst>
                                          <p:attrName>ppt_y</p:attrName>
                                        </p:attrNameLst>
                                      </p:cBhvr>
                                      <p:tavLst>
                                        <p:tav tm="0">
                                          <p:val>
                                            <p:strVal val="ppt_y"/>
                                          </p:val>
                                        </p:tav>
                                        <p:tav tm="100000">
                                          <p:val>
                                            <p:strVal val="1+ppt_h/2"/>
                                          </p:val>
                                        </p:tav>
                                      </p:tavLst>
                                    </p:anim>
                                    <p:set>
                                      <p:cBhvr>
                                        <p:cTn id="107" dur="1" fill="hold">
                                          <p:stCondLst>
                                            <p:cond delay="1999"/>
                                          </p:stCondLst>
                                        </p:cTn>
                                        <p:tgtEl>
                                          <p:spTgt spid="21"/>
                                        </p:tgtEl>
                                        <p:attrNameLst>
                                          <p:attrName>style.visibility</p:attrName>
                                        </p:attrNameLst>
                                      </p:cBhvr>
                                      <p:to>
                                        <p:strVal val="hidden"/>
                                      </p:to>
                                    </p:set>
                                  </p:childTnLst>
                                </p:cTn>
                              </p:par>
                              <p:par>
                                <p:cTn id="108" presetID="2" presetClass="exit" presetSubtype="6" fill="hold" grpId="2" nodeType="withEffect">
                                  <p:stCondLst>
                                    <p:cond delay="0"/>
                                  </p:stCondLst>
                                  <p:childTnLst>
                                    <p:anim calcmode="lin" valueType="num">
                                      <p:cBhvr additive="base">
                                        <p:cTn id="109" dur="2000"/>
                                        <p:tgtEl>
                                          <p:spTgt spid="23"/>
                                        </p:tgtEl>
                                        <p:attrNameLst>
                                          <p:attrName>ppt_x</p:attrName>
                                        </p:attrNameLst>
                                      </p:cBhvr>
                                      <p:tavLst>
                                        <p:tav tm="0">
                                          <p:val>
                                            <p:strVal val="ppt_x"/>
                                          </p:val>
                                        </p:tav>
                                        <p:tav tm="100000">
                                          <p:val>
                                            <p:strVal val="1+ppt_w/2"/>
                                          </p:val>
                                        </p:tav>
                                      </p:tavLst>
                                    </p:anim>
                                    <p:anim calcmode="lin" valueType="num">
                                      <p:cBhvr additive="base">
                                        <p:cTn id="110" dur="2000"/>
                                        <p:tgtEl>
                                          <p:spTgt spid="23"/>
                                        </p:tgtEl>
                                        <p:attrNameLst>
                                          <p:attrName>ppt_y</p:attrName>
                                        </p:attrNameLst>
                                      </p:cBhvr>
                                      <p:tavLst>
                                        <p:tav tm="0">
                                          <p:val>
                                            <p:strVal val="ppt_y"/>
                                          </p:val>
                                        </p:tav>
                                        <p:tav tm="100000">
                                          <p:val>
                                            <p:strVal val="1+ppt_h/2"/>
                                          </p:val>
                                        </p:tav>
                                      </p:tavLst>
                                    </p:anim>
                                    <p:set>
                                      <p:cBhvr>
                                        <p:cTn id="111" dur="1" fill="hold">
                                          <p:stCondLst>
                                            <p:cond delay="1999"/>
                                          </p:stCondLst>
                                        </p:cTn>
                                        <p:tgtEl>
                                          <p:spTgt spid="23"/>
                                        </p:tgtEl>
                                        <p:attrNameLst>
                                          <p:attrName>style.visibility</p:attrName>
                                        </p:attrNameLst>
                                      </p:cBhvr>
                                      <p:to>
                                        <p:strVal val="hidden"/>
                                      </p:to>
                                    </p:set>
                                  </p:childTnLst>
                                </p:cTn>
                              </p:par>
                              <p:par>
                                <p:cTn id="112" presetID="2" presetClass="exit" presetSubtype="6" fill="hold" grpId="2" nodeType="withEffect">
                                  <p:stCondLst>
                                    <p:cond delay="0"/>
                                  </p:stCondLst>
                                  <p:childTnLst>
                                    <p:anim calcmode="lin" valueType="num">
                                      <p:cBhvr additive="base">
                                        <p:cTn id="113" dur="2000"/>
                                        <p:tgtEl>
                                          <p:spTgt spid="25"/>
                                        </p:tgtEl>
                                        <p:attrNameLst>
                                          <p:attrName>ppt_x</p:attrName>
                                        </p:attrNameLst>
                                      </p:cBhvr>
                                      <p:tavLst>
                                        <p:tav tm="0">
                                          <p:val>
                                            <p:strVal val="ppt_x"/>
                                          </p:val>
                                        </p:tav>
                                        <p:tav tm="100000">
                                          <p:val>
                                            <p:strVal val="1+ppt_w/2"/>
                                          </p:val>
                                        </p:tav>
                                      </p:tavLst>
                                    </p:anim>
                                    <p:anim calcmode="lin" valueType="num">
                                      <p:cBhvr additive="base">
                                        <p:cTn id="114" dur="2000"/>
                                        <p:tgtEl>
                                          <p:spTgt spid="25"/>
                                        </p:tgtEl>
                                        <p:attrNameLst>
                                          <p:attrName>ppt_y</p:attrName>
                                        </p:attrNameLst>
                                      </p:cBhvr>
                                      <p:tavLst>
                                        <p:tav tm="0">
                                          <p:val>
                                            <p:strVal val="ppt_y"/>
                                          </p:val>
                                        </p:tav>
                                        <p:tav tm="100000">
                                          <p:val>
                                            <p:strVal val="1+ppt_h/2"/>
                                          </p:val>
                                        </p:tav>
                                      </p:tavLst>
                                    </p:anim>
                                    <p:set>
                                      <p:cBhvr>
                                        <p:cTn id="115" dur="1" fill="hold">
                                          <p:stCondLst>
                                            <p:cond delay="1999"/>
                                          </p:stCondLst>
                                        </p:cTn>
                                        <p:tgtEl>
                                          <p:spTgt spid="25"/>
                                        </p:tgtEl>
                                        <p:attrNameLst>
                                          <p:attrName>style.visibility</p:attrName>
                                        </p:attrNameLst>
                                      </p:cBhvr>
                                      <p:to>
                                        <p:strVal val="hidden"/>
                                      </p:to>
                                    </p:set>
                                  </p:childTnLst>
                                </p:cTn>
                              </p:par>
                              <p:par>
                                <p:cTn id="116" presetID="2" presetClass="exit" presetSubtype="6" fill="hold" grpId="2" nodeType="withEffect">
                                  <p:stCondLst>
                                    <p:cond delay="0"/>
                                  </p:stCondLst>
                                  <p:childTnLst>
                                    <p:anim calcmode="lin" valueType="num">
                                      <p:cBhvr additive="base">
                                        <p:cTn id="117" dur="2000"/>
                                        <p:tgtEl>
                                          <p:spTgt spid="27"/>
                                        </p:tgtEl>
                                        <p:attrNameLst>
                                          <p:attrName>ppt_x</p:attrName>
                                        </p:attrNameLst>
                                      </p:cBhvr>
                                      <p:tavLst>
                                        <p:tav tm="0">
                                          <p:val>
                                            <p:strVal val="ppt_x"/>
                                          </p:val>
                                        </p:tav>
                                        <p:tav tm="100000">
                                          <p:val>
                                            <p:strVal val="1+ppt_w/2"/>
                                          </p:val>
                                        </p:tav>
                                      </p:tavLst>
                                    </p:anim>
                                    <p:anim calcmode="lin" valueType="num">
                                      <p:cBhvr additive="base">
                                        <p:cTn id="118" dur="2000"/>
                                        <p:tgtEl>
                                          <p:spTgt spid="27"/>
                                        </p:tgtEl>
                                        <p:attrNameLst>
                                          <p:attrName>ppt_y</p:attrName>
                                        </p:attrNameLst>
                                      </p:cBhvr>
                                      <p:tavLst>
                                        <p:tav tm="0">
                                          <p:val>
                                            <p:strVal val="ppt_y"/>
                                          </p:val>
                                        </p:tav>
                                        <p:tav tm="100000">
                                          <p:val>
                                            <p:strVal val="1+ppt_h/2"/>
                                          </p:val>
                                        </p:tav>
                                      </p:tavLst>
                                    </p:anim>
                                    <p:set>
                                      <p:cBhvr>
                                        <p:cTn id="119" dur="1" fill="hold">
                                          <p:stCondLst>
                                            <p:cond delay="1999"/>
                                          </p:stCondLst>
                                        </p:cTn>
                                        <p:tgtEl>
                                          <p:spTgt spid="27"/>
                                        </p:tgtEl>
                                        <p:attrNameLst>
                                          <p:attrName>style.visibility</p:attrName>
                                        </p:attrNameLst>
                                      </p:cBhvr>
                                      <p:to>
                                        <p:strVal val="hidden"/>
                                      </p:to>
                                    </p:set>
                                  </p:childTnLst>
                                </p:cTn>
                              </p:par>
                              <p:par>
                                <p:cTn id="120" presetID="2" presetClass="exit" presetSubtype="6" fill="hold" grpId="2" nodeType="withEffect">
                                  <p:stCondLst>
                                    <p:cond delay="0"/>
                                  </p:stCondLst>
                                  <p:childTnLst>
                                    <p:anim calcmode="lin" valueType="num">
                                      <p:cBhvr additive="base">
                                        <p:cTn id="121" dur="2000"/>
                                        <p:tgtEl>
                                          <p:spTgt spid="28"/>
                                        </p:tgtEl>
                                        <p:attrNameLst>
                                          <p:attrName>ppt_x</p:attrName>
                                        </p:attrNameLst>
                                      </p:cBhvr>
                                      <p:tavLst>
                                        <p:tav tm="0">
                                          <p:val>
                                            <p:strVal val="ppt_x"/>
                                          </p:val>
                                        </p:tav>
                                        <p:tav tm="100000">
                                          <p:val>
                                            <p:strVal val="1+ppt_w/2"/>
                                          </p:val>
                                        </p:tav>
                                      </p:tavLst>
                                    </p:anim>
                                    <p:anim calcmode="lin" valueType="num">
                                      <p:cBhvr additive="base">
                                        <p:cTn id="122" dur="2000"/>
                                        <p:tgtEl>
                                          <p:spTgt spid="28"/>
                                        </p:tgtEl>
                                        <p:attrNameLst>
                                          <p:attrName>ppt_y</p:attrName>
                                        </p:attrNameLst>
                                      </p:cBhvr>
                                      <p:tavLst>
                                        <p:tav tm="0">
                                          <p:val>
                                            <p:strVal val="ppt_y"/>
                                          </p:val>
                                        </p:tav>
                                        <p:tav tm="100000">
                                          <p:val>
                                            <p:strVal val="1+ppt_h/2"/>
                                          </p:val>
                                        </p:tav>
                                      </p:tavLst>
                                    </p:anim>
                                    <p:set>
                                      <p:cBhvr>
                                        <p:cTn id="123" dur="1" fill="hold">
                                          <p:stCondLst>
                                            <p:cond delay="1999"/>
                                          </p:stCondLst>
                                        </p:cTn>
                                        <p:tgtEl>
                                          <p:spTgt spid="28"/>
                                        </p:tgtEl>
                                        <p:attrNameLst>
                                          <p:attrName>style.visibility</p:attrName>
                                        </p:attrNameLst>
                                      </p:cBhvr>
                                      <p:to>
                                        <p:strVal val="hidden"/>
                                      </p:to>
                                    </p:set>
                                  </p:childTnLst>
                                </p:cTn>
                              </p:par>
                              <p:par>
                                <p:cTn id="124" presetID="2" presetClass="exit" presetSubtype="6" fill="hold" grpId="2" nodeType="withEffect">
                                  <p:stCondLst>
                                    <p:cond delay="0"/>
                                  </p:stCondLst>
                                  <p:childTnLst>
                                    <p:anim calcmode="lin" valueType="num">
                                      <p:cBhvr additive="base">
                                        <p:cTn id="125" dur="2000"/>
                                        <p:tgtEl>
                                          <p:spTgt spid="29"/>
                                        </p:tgtEl>
                                        <p:attrNameLst>
                                          <p:attrName>ppt_x</p:attrName>
                                        </p:attrNameLst>
                                      </p:cBhvr>
                                      <p:tavLst>
                                        <p:tav tm="0">
                                          <p:val>
                                            <p:strVal val="ppt_x"/>
                                          </p:val>
                                        </p:tav>
                                        <p:tav tm="100000">
                                          <p:val>
                                            <p:strVal val="1+ppt_w/2"/>
                                          </p:val>
                                        </p:tav>
                                      </p:tavLst>
                                    </p:anim>
                                    <p:anim calcmode="lin" valueType="num">
                                      <p:cBhvr additive="base">
                                        <p:cTn id="126" dur="2000"/>
                                        <p:tgtEl>
                                          <p:spTgt spid="29"/>
                                        </p:tgtEl>
                                        <p:attrNameLst>
                                          <p:attrName>ppt_y</p:attrName>
                                        </p:attrNameLst>
                                      </p:cBhvr>
                                      <p:tavLst>
                                        <p:tav tm="0">
                                          <p:val>
                                            <p:strVal val="ppt_y"/>
                                          </p:val>
                                        </p:tav>
                                        <p:tav tm="100000">
                                          <p:val>
                                            <p:strVal val="1+ppt_h/2"/>
                                          </p:val>
                                        </p:tav>
                                      </p:tavLst>
                                    </p:anim>
                                    <p:set>
                                      <p:cBhvr>
                                        <p:cTn id="127" dur="1" fill="hold">
                                          <p:stCondLst>
                                            <p:cond delay="1999"/>
                                          </p:stCondLst>
                                        </p:cTn>
                                        <p:tgtEl>
                                          <p:spTgt spid="29"/>
                                        </p:tgtEl>
                                        <p:attrNameLst>
                                          <p:attrName>style.visibility</p:attrName>
                                        </p:attrNameLst>
                                      </p:cBhvr>
                                      <p:to>
                                        <p:strVal val="hidden"/>
                                      </p:to>
                                    </p:set>
                                  </p:childTnLst>
                                </p:cTn>
                              </p:par>
                              <p:par>
                                <p:cTn id="128" presetID="2" presetClass="exit" presetSubtype="6" fill="hold" grpId="2" nodeType="withEffect">
                                  <p:stCondLst>
                                    <p:cond delay="0"/>
                                  </p:stCondLst>
                                  <p:childTnLst>
                                    <p:anim calcmode="lin" valueType="num">
                                      <p:cBhvr additive="base">
                                        <p:cTn id="129" dur="2000"/>
                                        <p:tgtEl>
                                          <p:spTgt spid="35"/>
                                        </p:tgtEl>
                                        <p:attrNameLst>
                                          <p:attrName>ppt_x</p:attrName>
                                        </p:attrNameLst>
                                      </p:cBhvr>
                                      <p:tavLst>
                                        <p:tav tm="0">
                                          <p:val>
                                            <p:strVal val="ppt_x"/>
                                          </p:val>
                                        </p:tav>
                                        <p:tav tm="100000">
                                          <p:val>
                                            <p:strVal val="1+ppt_w/2"/>
                                          </p:val>
                                        </p:tav>
                                      </p:tavLst>
                                    </p:anim>
                                    <p:anim calcmode="lin" valueType="num">
                                      <p:cBhvr additive="base">
                                        <p:cTn id="130" dur="2000"/>
                                        <p:tgtEl>
                                          <p:spTgt spid="35"/>
                                        </p:tgtEl>
                                        <p:attrNameLst>
                                          <p:attrName>ppt_y</p:attrName>
                                        </p:attrNameLst>
                                      </p:cBhvr>
                                      <p:tavLst>
                                        <p:tav tm="0">
                                          <p:val>
                                            <p:strVal val="ppt_y"/>
                                          </p:val>
                                        </p:tav>
                                        <p:tav tm="100000">
                                          <p:val>
                                            <p:strVal val="1+ppt_h/2"/>
                                          </p:val>
                                        </p:tav>
                                      </p:tavLst>
                                    </p:anim>
                                    <p:set>
                                      <p:cBhvr>
                                        <p:cTn id="131" dur="1" fill="hold">
                                          <p:stCondLst>
                                            <p:cond delay="1999"/>
                                          </p:stCondLst>
                                        </p:cTn>
                                        <p:tgtEl>
                                          <p:spTgt spid="35"/>
                                        </p:tgtEl>
                                        <p:attrNameLst>
                                          <p:attrName>style.visibility</p:attrName>
                                        </p:attrNameLst>
                                      </p:cBhvr>
                                      <p:to>
                                        <p:strVal val="hidden"/>
                                      </p:to>
                                    </p:set>
                                  </p:childTnLst>
                                </p:cTn>
                              </p:par>
                              <p:par>
                                <p:cTn id="132" presetID="2" presetClass="exit" presetSubtype="6" fill="hold" grpId="2" nodeType="withEffect">
                                  <p:stCondLst>
                                    <p:cond delay="0"/>
                                  </p:stCondLst>
                                  <p:childTnLst>
                                    <p:anim calcmode="lin" valueType="num">
                                      <p:cBhvr additive="base">
                                        <p:cTn id="133" dur="2000"/>
                                        <p:tgtEl>
                                          <p:spTgt spid="36"/>
                                        </p:tgtEl>
                                        <p:attrNameLst>
                                          <p:attrName>ppt_x</p:attrName>
                                        </p:attrNameLst>
                                      </p:cBhvr>
                                      <p:tavLst>
                                        <p:tav tm="0">
                                          <p:val>
                                            <p:strVal val="ppt_x"/>
                                          </p:val>
                                        </p:tav>
                                        <p:tav tm="100000">
                                          <p:val>
                                            <p:strVal val="1+ppt_w/2"/>
                                          </p:val>
                                        </p:tav>
                                      </p:tavLst>
                                    </p:anim>
                                    <p:anim calcmode="lin" valueType="num">
                                      <p:cBhvr additive="base">
                                        <p:cTn id="134" dur="2000"/>
                                        <p:tgtEl>
                                          <p:spTgt spid="36"/>
                                        </p:tgtEl>
                                        <p:attrNameLst>
                                          <p:attrName>ppt_y</p:attrName>
                                        </p:attrNameLst>
                                      </p:cBhvr>
                                      <p:tavLst>
                                        <p:tav tm="0">
                                          <p:val>
                                            <p:strVal val="ppt_y"/>
                                          </p:val>
                                        </p:tav>
                                        <p:tav tm="100000">
                                          <p:val>
                                            <p:strVal val="1+ppt_h/2"/>
                                          </p:val>
                                        </p:tav>
                                      </p:tavLst>
                                    </p:anim>
                                    <p:set>
                                      <p:cBhvr>
                                        <p:cTn id="135" dur="1" fill="hold">
                                          <p:stCondLst>
                                            <p:cond delay="1999"/>
                                          </p:stCondLst>
                                        </p:cTn>
                                        <p:tgtEl>
                                          <p:spTgt spid="36"/>
                                        </p:tgtEl>
                                        <p:attrNameLst>
                                          <p:attrName>style.visibility</p:attrName>
                                        </p:attrNameLst>
                                      </p:cBhvr>
                                      <p:to>
                                        <p:strVal val="hidden"/>
                                      </p:to>
                                    </p:set>
                                  </p:childTnLst>
                                </p:cTn>
                              </p:par>
                              <p:par>
                                <p:cTn id="136" presetID="2" presetClass="exit" presetSubtype="12" fill="hold" grpId="2" nodeType="withEffect">
                                  <p:stCondLst>
                                    <p:cond delay="0"/>
                                  </p:stCondLst>
                                  <p:childTnLst>
                                    <p:anim calcmode="lin" valueType="num">
                                      <p:cBhvr additive="base">
                                        <p:cTn id="137" dur="2000"/>
                                        <p:tgtEl>
                                          <p:spTgt spid="22"/>
                                        </p:tgtEl>
                                        <p:attrNameLst>
                                          <p:attrName>ppt_x</p:attrName>
                                        </p:attrNameLst>
                                      </p:cBhvr>
                                      <p:tavLst>
                                        <p:tav tm="0">
                                          <p:val>
                                            <p:strVal val="ppt_x"/>
                                          </p:val>
                                        </p:tav>
                                        <p:tav tm="100000">
                                          <p:val>
                                            <p:strVal val="0-ppt_w/2"/>
                                          </p:val>
                                        </p:tav>
                                      </p:tavLst>
                                    </p:anim>
                                    <p:anim calcmode="lin" valueType="num">
                                      <p:cBhvr additive="base">
                                        <p:cTn id="138" dur="2000"/>
                                        <p:tgtEl>
                                          <p:spTgt spid="22"/>
                                        </p:tgtEl>
                                        <p:attrNameLst>
                                          <p:attrName>ppt_y</p:attrName>
                                        </p:attrNameLst>
                                      </p:cBhvr>
                                      <p:tavLst>
                                        <p:tav tm="0">
                                          <p:val>
                                            <p:strVal val="ppt_y"/>
                                          </p:val>
                                        </p:tav>
                                        <p:tav tm="100000">
                                          <p:val>
                                            <p:strVal val="1+ppt_h/2"/>
                                          </p:val>
                                        </p:tav>
                                      </p:tavLst>
                                    </p:anim>
                                    <p:set>
                                      <p:cBhvr>
                                        <p:cTn id="139" dur="1" fill="hold">
                                          <p:stCondLst>
                                            <p:cond delay="1999"/>
                                          </p:stCondLst>
                                        </p:cTn>
                                        <p:tgtEl>
                                          <p:spTgt spid="22"/>
                                        </p:tgtEl>
                                        <p:attrNameLst>
                                          <p:attrName>style.visibility</p:attrName>
                                        </p:attrNameLst>
                                      </p:cBhvr>
                                      <p:to>
                                        <p:strVal val="hidden"/>
                                      </p:to>
                                    </p:set>
                                  </p:childTnLst>
                                </p:cTn>
                              </p:par>
                              <p:par>
                                <p:cTn id="140" presetID="2" presetClass="exit" presetSubtype="12" fill="hold" grpId="2" nodeType="withEffect">
                                  <p:stCondLst>
                                    <p:cond delay="0"/>
                                  </p:stCondLst>
                                  <p:childTnLst>
                                    <p:anim calcmode="lin" valueType="num">
                                      <p:cBhvr additive="base">
                                        <p:cTn id="141" dur="2000"/>
                                        <p:tgtEl>
                                          <p:spTgt spid="24"/>
                                        </p:tgtEl>
                                        <p:attrNameLst>
                                          <p:attrName>ppt_x</p:attrName>
                                        </p:attrNameLst>
                                      </p:cBhvr>
                                      <p:tavLst>
                                        <p:tav tm="0">
                                          <p:val>
                                            <p:strVal val="ppt_x"/>
                                          </p:val>
                                        </p:tav>
                                        <p:tav tm="100000">
                                          <p:val>
                                            <p:strVal val="0-ppt_w/2"/>
                                          </p:val>
                                        </p:tav>
                                      </p:tavLst>
                                    </p:anim>
                                    <p:anim calcmode="lin" valueType="num">
                                      <p:cBhvr additive="base">
                                        <p:cTn id="142" dur="2000"/>
                                        <p:tgtEl>
                                          <p:spTgt spid="24"/>
                                        </p:tgtEl>
                                        <p:attrNameLst>
                                          <p:attrName>ppt_y</p:attrName>
                                        </p:attrNameLst>
                                      </p:cBhvr>
                                      <p:tavLst>
                                        <p:tav tm="0">
                                          <p:val>
                                            <p:strVal val="ppt_y"/>
                                          </p:val>
                                        </p:tav>
                                        <p:tav tm="100000">
                                          <p:val>
                                            <p:strVal val="1+ppt_h/2"/>
                                          </p:val>
                                        </p:tav>
                                      </p:tavLst>
                                    </p:anim>
                                    <p:set>
                                      <p:cBhvr>
                                        <p:cTn id="143" dur="1" fill="hold">
                                          <p:stCondLst>
                                            <p:cond delay="1999"/>
                                          </p:stCondLst>
                                        </p:cTn>
                                        <p:tgtEl>
                                          <p:spTgt spid="24"/>
                                        </p:tgtEl>
                                        <p:attrNameLst>
                                          <p:attrName>style.visibility</p:attrName>
                                        </p:attrNameLst>
                                      </p:cBhvr>
                                      <p:to>
                                        <p:strVal val="hidden"/>
                                      </p:to>
                                    </p:set>
                                  </p:childTnLst>
                                </p:cTn>
                              </p:par>
                              <p:par>
                                <p:cTn id="144" presetID="2" presetClass="exit" presetSubtype="12" fill="hold" grpId="2" nodeType="withEffect">
                                  <p:stCondLst>
                                    <p:cond delay="0"/>
                                  </p:stCondLst>
                                  <p:childTnLst>
                                    <p:anim calcmode="lin" valueType="num">
                                      <p:cBhvr additive="base">
                                        <p:cTn id="145" dur="2000"/>
                                        <p:tgtEl>
                                          <p:spTgt spid="26"/>
                                        </p:tgtEl>
                                        <p:attrNameLst>
                                          <p:attrName>ppt_x</p:attrName>
                                        </p:attrNameLst>
                                      </p:cBhvr>
                                      <p:tavLst>
                                        <p:tav tm="0">
                                          <p:val>
                                            <p:strVal val="ppt_x"/>
                                          </p:val>
                                        </p:tav>
                                        <p:tav tm="100000">
                                          <p:val>
                                            <p:strVal val="0-ppt_w/2"/>
                                          </p:val>
                                        </p:tav>
                                      </p:tavLst>
                                    </p:anim>
                                    <p:anim calcmode="lin" valueType="num">
                                      <p:cBhvr additive="base">
                                        <p:cTn id="146" dur="2000"/>
                                        <p:tgtEl>
                                          <p:spTgt spid="26"/>
                                        </p:tgtEl>
                                        <p:attrNameLst>
                                          <p:attrName>ppt_y</p:attrName>
                                        </p:attrNameLst>
                                      </p:cBhvr>
                                      <p:tavLst>
                                        <p:tav tm="0">
                                          <p:val>
                                            <p:strVal val="ppt_y"/>
                                          </p:val>
                                        </p:tav>
                                        <p:tav tm="100000">
                                          <p:val>
                                            <p:strVal val="1+ppt_h/2"/>
                                          </p:val>
                                        </p:tav>
                                      </p:tavLst>
                                    </p:anim>
                                    <p:set>
                                      <p:cBhvr>
                                        <p:cTn id="147" dur="1" fill="hold">
                                          <p:stCondLst>
                                            <p:cond delay="1999"/>
                                          </p:stCondLst>
                                        </p:cTn>
                                        <p:tgtEl>
                                          <p:spTgt spid="26"/>
                                        </p:tgtEl>
                                        <p:attrNameLst>
                                          <p:attrName>style.visibility</p:attrName>
                                        </p:attrNameLst>
                                      </p:cBhvr>
                                      <p:to>
                                        <p:strVal val="hidden"/>
                                      </p:to>
                                    </p:set>
                                  </p:childTnLst>
                                </p:cTn>
                              </p:par>
                              <p:par>
                                <p:cTn id="148" presetID="2" presetClass="exit" presetSubtype="12" fill="hold" grpId="2" nodeType="withEffect">
                                  <p:stCondLst>
                                    <p:cond delay="0"/>
                                  </p:stCondLst>
                                  <p:childTnLst>
                                    <p:anim calcmode="lin" valueType="num">
                                      <p:cBhvr additive="base">
                                        <p:cTn id="149" dur="2000"/>
                                        <p:tgtEl>
                                          <p:spTgt spid="30"/>
                                        </p:tgtEl>
                                        <p:attrNameLst>
                                          <p:attrName>ppt_x</p:attrName>
                                        </p:attrNameLst>
                                      </p:cBhvr>
                                      <p:tavLst>
                                        <p:tav tm="0">
                                          <p:val>
                                            <p:strVal val="ppt_x"/>
                                          </p:val>
                                        </p:tav>
                                        <p:tav tm="100000">
                                          <p:val>
                                            <p:strVal val="0-ppt_w/2"/>
                                          </p:val>
                                        </p:tav>
                                      </p:tavLst>
                                    </p:anim>
                                    <p:anim calcmode="lin" valueType="num">
                                      <p:cBhvr additive="base">
                                        <p:cTn id="150" dur="2000"/>
                                        <p:tgtEl>
                                          <p:spTgt spid="30"/>
                                        </p:tgtEl>
                                        <p:attrNameLst>
                                          <p:attrName>ppt_y</p:attrName>
                                        </p:attrNameLst>
                                      </p:cBhvr>
                                      <p:tavLst>
                                        <p:tav tm="0">
                                          <p:val>
                                            <p:strVal val="ppt_y"/>
                                          </p:val>
                                        </p:tav>
                                        <p:tav tm="100000">
                                          <p:val>
                                            <p:strVal val="1+ppt_h/2"/>
                                          </p:val>
                                        </p:tav>
                                      </p:tavLst>
                                    </p:anim>
                                    <p:set>
                                      <p:cBhvr>
                                        <p:cTn id="151" dur="1" fill="hold">
                                          <p:stCondLst>
                                            <p:cond delay="1999"/>
                                          </p:stCondLst>
                                        </p:cTn>
                                        <p:tgtEl>
                                          <p:spTgt spid="30"/>
                                        </p:tgtEl>
                                        <p:attrNameLst>
                                          <p:attrName>style.visibility</p:attrName>
                                        </p:attrNameLst>
                                      </p:cBhvr>
                                      <p:to>
                                        <p:strVal val="hidden"/>
                                      </p:to>
                                    </p:set>
                                  </p:childTnLst>
                                </p:cTn>
                              </p:par>
                              <p:par>
                                <p:cTn id="152" presetID="2" presetClass="exit" presetSubtype="12" fill="hold" grpId="2" nodeType="withEffect">
                                  <p:stCondLst>
                                    <p:cond delay="0"/>
                                  </p:stCondLst>
                                  <p:childTnLst>
                                    <p:anim calcmode="lin" valueType="num">
                                      <p:cBhvr additive="base">
                                        <p:cTn id="153" dur="2000"/>
                                        <p:tgtEl>
                                          <p:spTgt spid="31"/>
                                        </p:tgtEl>
                                        <p:attrNameLst>
                                          <p:attrName>ppt_x</p:attrName>
                                        </p:attrNameLst>
                                      </p:cBhvr>
                                      <p:tavLst>
                                        <p:tav tm="0">
                                          <p:val>
                                            <p:strVal val="ppt_x"/>
                                          </p:val>
                                        </p:tav>
                                        <p:tav tm="100000">
                                          <p:val>
                                            <p:strVal val="0-ppt_w/2"/>
                                          </p:val>
                                        </p:tav>
                                      </p:tavLst>
                                    </p:anim>
                                    <p:anim calcmode="lin" valueType="num">
                                      <p:cBhvr additive="base">
                                        <p:cTn id="154" dur="2000"/>
                                        <p:tgtEl>
                                          <p:spTgt spid="31"/>
                                        </p:tgtEl>
                                        <p:attrNameLst>
                                          <p:attrName>ppt_y</p:attrName>
                                        </p:attrNameLst>
                                      </p:cBhvr>
                                      <p:tavLst>
                                        <p:tav tm="0">
                                          <p:val>
                                            <p:strVal val="ppt_y"/>
                                          </p:val>
                                        </p:tav>
                                        <p:tav tm="100000">
                                          <p:val>
                                            <p:strVal val="1+ppt_h/2"/>
                                          </p:val>
                                        </p:tav>
                                      </p:tavLst>
                                    </p:anim>
                                    <p:set>
                                      <p:cBhvr>
                                        <p:cTn id="155" dur="1" fill="hold">
                                          <p:stCondLst>
                                            <p:cond delay="1999"/>
                                          </p:stCondLst>
                                        </p:cTn>
                                        <p:tgtEl>
                                          <p:spTgt spid="31"/>
                                        </p:tgtEl>
                                        <p:attrNameLst>
                                          <p:attrName>style.visibility</p:attrName>
                                        </p:attrNameLst>
                                      </p:cBhvr>
                                      <p:to>
                                        <p:strVal val="hidden"/>
                                      </p:to>
                                    </p:set>
                                  </p:childTnLst>
                                </p:cTn>
                              </p:par>
                              <p:par>
                                <p:cTn id="156" presetID="2" presetClass="exit" presetSubtype="12" fill="hold" grpId="2" nodeType="withEffect">
                                  <p:stCondLst>
                                    <p:cond delay="0"/>
                                  </p:stCondLst>
                                  <p:childTnLst>
                                    <p:anim calcmode="lin" valueType="num">
                                      <p:cBhvr additive="base">
                                        <p:cTn id="157" dur="2000"/>
                                        <p:tgtEl>
                                          <p:spTgt spid="32"/>
                                        </p:tgtEl>
                                        <p:attrNameLst>
                                          <p:attrName>ppt_x</p:attrName>
                                        </p:attrNameLst>
                                      </p:cBhvr>
                                      <p:tavLst>
                                        <p:tav tm="0">
                                          <p:val>
                                            <p:strVal val="ppt_x"/>
                                          </p:val>
                                        </p:tav>
                                        <p:tav tm="100000">
                                          <p:val>
                                            <p:strVal val="0-ppt_w/2"/>
                                          </p:val>
                                        </p:tav>
                                      </p:tavLst>
                                    </p:anim>
                                    <p:anim calcmode="lin" valueType="num">
                                      <p:cBhvr additive="base">
                                        <p:cTn id="158" dur="2000"/>
                                        <p:tgtEl>
                                          <p:spTgt spid="32"/>
                                        </p:tgtEl>
                                        <p:attrNameLst>
                                          <p:attrName>ppt_y</p:attrName>
                                        </p:attrNameLst>
                                      </p:cBhvr>
                                      <p:tavLst>
                                        <p:tav tm="0">
                                          <p:val>
                                            <p:strVal val="ppt_y"/>
                                          </p:val>
                                        </p:tav>
                                        <p:tav tm="100000">
                                          <p:val>
                                            <p:strVal val="1+ppt_h/2"/>
                                          </p:val>
                                        </p:tav>
                                      </p:tavLst>
                                    </p:anim>
                                    <p:set>
                                      <p:cBhvr>
                                        <p:cTn id="159" dur="1" fill="hold">
                                          <p:stCondLst>
                                            <p:cond delay="1999"/>
                                          </p:stCondLst>
                                        </p:cTn>
                                        <p:tgtEl>
                                          <p:spTgt spid="32"/>
                                        </p:tgtEl>
                                        <p:attrNameLst>
                                          <p:attrName>style.visibility</p:attrName>
                                        </p:attrNameLst>
                                      </p:cBhvr>
                                      <p:to>
                                        <p:strVal val="hidden"/>
                                      </p:to>
                                    </p:set>
                                  </p:childTnLst>
                                </p:cTn>
                              </p:par>
                              <p:par>
                                <p:cTn id="160" presetID="2" presetClass="exit" presetSubtype="12" fill="hold" grpId="2" nodeType="withEffect">
                                  <p:stCondLst>
                                    <p:cond delay="0"/>
                                  </p:stCondLst>
                                  <p:childTnLst>
                                    <p:anim calcmode="lin" valueType="num">
                                      <p:cBhvr additive="base">
                                        <p:cTn id="161" dur="2000"/>
                                        <p:tgtEl>
                                          <p:spTgt spid="33"/>
                                        </p:tgtEl>
                                        <p:attrNameLst>
                                          <p:attrName>ppt_x</p:attrName>
                                        </p:attrNameLst>
                                      </p:cBhvr>
                                      <p:tavLst>
                                        <p:tav tm="0">
                                          <p:val>
                                            <p:strVal val="ppt_x"/>
                                          </p:val>
                                        </p:tav>
                                        <p:tav tm="100000">
                                          <p:val>
                                            <p:strVal val="0-ppt_w/2"/>
                                          </p:val>
                                        </p:tav>
                                      </p:tavLst>
                                    </p:anim>
                                    <p:anim calcmode="lin" valueType="num">
                                      <p:cBhvr additive="base">
                                        <p:cTn id="162" dur="2000"/>
                                        <p:tgtEl>
                                          <p:spTgt spid="33"/>
                                        </p:tgtEl>
                                        <p:attrNameLst>
                                          <p:attrName>ppt_y</p:attrName>
                                        </p:attrNameLst>
                                      </p:cBhvr>
                                      <p:tavLst>
                                        <p:tav tm="0">
                                          <p:val>
                                            <p:strVal val="ppt_y"/>
                                          </p:val>
                                        </p:tav>
                                        <p:tav tm="100000">
                                          <p:val>
                                            <p:strVal val="1+ppt_h/2"/>
                                          </p:val>
                                        </p:tav>
                                      </p:tavLst>
                                    </p:anim>
                                    <p:set>
                                      <p:cBhvr>
                                        <p:cTn id="163" dur="1" fill="hold">
                                          <p:stCondLst>
                                            <p:cond delay="1999"/>
                                          </p:stCondLst>
                                        </p:cTn>
                                        <p:tgtEl>
                                          <p:spTgt spid="33"/>
                                        </p:tgtEl>
                                        <p:attrNameLst>
                                          <p:attrName>style.visibility</p:attrName>
                                        </p:attrNameLst>
                                      </p:cBhvr>
                                      <p:to>
                                        <p:strVal val="hidden"/>
                                      </p:to>
                                    </p:set>
                                  </p:childTnLst>
                                </p:cTn>
                              </p:par>
                              <p:par>
                                <p:cTn id="164" presetID="2" presetClass="exit" presetSubtype="12" fill="hold" grpId="2" nodeType="withEffect">
                                  <p:stCondLst>
                                    <p:cond delay="0"/>
                                  </p:stCondLst>
                                  <p:childTnLst>
                                    <p:anim calcmode="lin" valueType="num">
                                      <p:cBhvr additive="base">
                                        <p:cTn id="165" dur="2000"/>
                                        <p:tgtEl>
                                          <p:spTgt spid="34"/>
                                        </p:tgtEl>
                                        <p:attrNameLst>
                                          <p:attrName>ppt_x</p:attrName>
                                        </p:attrNameLst>
                                      </p:cBhvr>
                                      <p:tavLst>
                                        <p:tav tm="0">
                                          <p:val>
                                            <p:strVal val="ppt_x"/>
                                          </p:val>
                                        </p:tav>
                                        <p:tav tm="100000">
                                          <p:val>
                                            <p:strVal val="0-ppt_w/2"/>
                                          </p:val>
                                        </p:tav>
                                      </p:tavLst>
                                    </p:anim>
                                    <p:anim calcmode="lin" valueType="num">
                                      <p:cBhvr additive="base">
                                        <p:cTn id="166" dur="2000"/>
                                        <p:tgtEl>
                                          <p:spTgt spid="34"/>
                                        </p:tgtEl>
                                        <p:attrNameLst>
                                          <p:attrName>ppt_y</p:attrName>
                                        </p:attrNameLst>
                                      </p:cBhvr>
                                      <p:tavLst>
                                        <p:tav tm="0">
                                          <p:val>
                                            <p:strVal val="ppt_y"/>
                                          </p:val>
                                        </p:tav>
                                        <p:tav tm="100000">
                                          <p:val>
                                            <p:strVal val="1+ppt_h/2"/>
                                          </p:val>
                                        </p:tav>
                                      </p:tavLst>
                                    </p:anim>
                                    <p:set>
                                      <p:cBhvr>
                                        <p:cTn id="167" dur="1" fill="hold">
                                          <p:stCondLst>
                                            <p:cond delay="1999"/>
                                          </p:stCondLst>
                                        </p:cTn>
                                        <p:tgtEl>
                                          <p:spTgt spid="34"/>
                                        </p:tgtEl>
                                        <p:attrNameLst>
                                          <p:attrName>style.visibility</p:attrName>
                                        </p:attrNameLst>
                                      </p:cBhvr>
                                      <p:to>
                                        <p:strVal val="hidden"/>
                                      </p:to>
                                    </p:set>
                                  </p:childTnLst>
                                </p:cTn>
                              </p:par>
                              <p:par>
                                <p:cTn id="168" presetID="8" presetClass="emph" presetSubtype="0" fill="hold" grpId="3" nodeType="withEffect">
                                  <p:stCondLst>
                                    <p:cond delay="0"/>
                                  </p:stCondLst>
                                  <p:childTnLst>
                                    <p:animRot by="21600000">
                                      <p:cBhvr>
                                        <p:cTn id="169" dur="2000" fill="hold"/>
                                        <p:tgtEl>
                                          <p:spTgt spid="21"/>
                                        </p:tgtEl>
                                        <p:attrNameLst>
                                          <p:attrName>r</p:attrName>
                                        </p:attrNameLst>
                                      </p:cBhvr>
                                    </p:animRot>
                                  </p:childTnLst>
                                </p:cTn>
                              </p:par>
                              <p:par>
                                <p:cTn id="170" presetID="8" presetClass="emph" presetSubtype="0" fill="hold" grpId="3" nodeType="withEffect">
                                  <p:stCondLst>
                                    <p:cond delay="0"/>
                                  </p:stCondLst>
                                  <p:childTnLst>
                                    <p:animRot by="21600000">
                                      <p:cBhvr>
                                        <p:cTn id="171" dur="2000" fill="hold"/>
                                        <p:tgtEl>
                                          <p:spTgt spid="23"/>
                                        </p:tgtEl>
                                        <p:attrNameLst>
                                          <p:attrName>r</p:attrName>
                                        </p:attrNameLst>
                                      </p:cBhvr>
                                    </p:animRot>
                                  </p:childTnLst>
                                </p:cTn>
                              </p:par>
                              <p:par>
                                <p:cTn id="172" presetID="8" presetClass="emph" presetSubtype="0" fill="hold" grpId="3" nodeType="withEffect">
                                  <p:stCondLst>
                                    <p:cond delay="0"/>
                                  </p:stCondLst>
                                  <p:childTnLst>
                                    <p:animRot by="21600000">
                                      <p:cBhvr>
                                        <p:cTn id="173" dur="2000" fill="hold"/>
                                        <p:tgtEl>
                                          <p:spTgt spid="25"/>
                                        </p:tgtEl>
                                        <p:attrNameLst>
                                          <p:attrName>r</p:attrName>
                                        </p:attrNameLst>
                                      </p:cBhvr>
                                    </p:animRot>
                                  </p:childTnLst>
                                </p:cTn>
                              </p:par>
                              <p:par>
                                <p:cTn id="174" presetID="8" presetClass="emph" presetSubtype="0" fill="hold" grpId="3" nodeType="withEffect">
                                  <p:stCondLst>
                                    <p:cond delay="0"/>
                                  </p:stCondLst>
                                  <p:childTnLst>
                                    <p:animRot by="21600000">
                                      <p:cBhvr>
                                        <p:cTn id="175" dur="2000" fill="hold"/>
                                        <p:tgtEl>
                                          <p:spTgt spid="27"/>
                                        </p:tgtEl>
                                        <p:attrNameLst>
                                          <p:attrName>r</p:attrName>
                                        </p:attrNameLst>
                                      </p:cBhvr>
                                    </p:animRot>
                                  </p:childTnLst>
                                </p:cTn>
                              </p:par>
                              <p:par>
                                <p:cTn id="176" presetID="8" presetClass="emph" presetSubtype="0" fill="hold" grpId="3" nodeType="withEffect">
                                  <p:stCondLst>
                                    <p:cond delay="0"/>
                                  </p:stCondLst>
                                  <p:childTnLst>
                                    <p:animRot by="21600000">
                                      <p:cBhvr>
                                        <p:cTn id="177" dur="2000" fill="hold"/>
                                        <p:tgtEl>
                                          <p:spTgt spid="28"/>
                                        </p:tgtEl>
                                        <p:attrNameLst>
                                          <p:attrName>r</p:attrName>
                                        </p:attrNameLst>
                                      </p:cBhvr>
                                    </p:animRot>
                                  </p:childTnLst>
                                </p:cTn>
                              </p:par>
                              <p:par>
                                <p:cTn id="178" presetID="8" presetClass="emph" presetSubtype="0" fill="hold" grpId="3" nodeType="withEffect">
                                  <p:stCondLst>
                                    <p:cond delay="0"/>
                                  </p:stCondLst>
                                  <p:childTnLst>
                                    <p:animRot by="21600000">
                                      <p:cBhvr>
                                        <p:cTn id="179" dur="2000" fill="hold"/>
                                        <p:tgtEl>
                                          <p:spTgt spid="29"/>
                                        </p:tgtEl>
                                        <p:attrNameLst>
                                          <p:attrName>r</p:attrName>
                                        </p:attrNameLst>
                                      </p:cBhvr>
                                    </p:animRot>
                                  </p:childTnLst>
                                </p:cTn>
                              </p:par>
                              <p:par>
                                <p:cTn id="180" presetID="8" presetClass="emph" presetSubtype="0" fill="hold" grpId="3" nodeType="withEffect">
                                  <p:stCondLst>
                                    <p:cond delay="0"/>
                                  </p:stCondLst>
                                  <p:childTnLst>
                                    <p:animRot by="21600000">
                                      <p:cBhvr>
                                        <p:cTn id="181" dur="2000" fill="hold"/>
                                        <p:tgtEl>
                                          <p:spTgt spid="35"/>
                                        </p:tgtEl>
                                        <p:attrNameLst>
                                          <p:attrName>r</p:attrName>
                                        </p:attrNameLst>
                                      </p:cBhvr>
                                    </p:animRot>
                                  </p:childTnLst>
                                </p:cTn>
                              </p:par>
                              <p:par>
                                <p:cTn id="182" presetID="8" presetClass="emph" presetSubtype="0" fill="hold" grpId="3" nodeType="withEffect">
                                  <p:stCondLst>
                                    <p:cond delay="0"/>
                                  </p:stCondLst>
                                  <p:childTnLst>
                                    <p:animRot by="21600000">
                                      <p:cBhvr>
                                        <p:cTn id="183" dur="2000" fill="hold"/>
                                        <p:tgtEl>
                                          <p:spTgt spid="36"/>
                                        </p:tgtEl>
                                        <p:attrNameLst>
                                          <p:attrName>r</p:attrName>
                                        </p:attrNameLst>
                                      </p:cBhvr>
                                    </p:animRot>
                                  </p:childTnLst>
                                </p:cTn>
                              </p:par>
                              <p:par>
                                <p:cTn id="184" presetID="8" presetClass="emph" presetSubtype="0" fill="hold" grpId="3" nodeType="withEffect">
                                  <p:stCondLst>
                                    <p:cond delay="0"/>
                                  </p:stCondLst>
                                  <p:childTnLst>
                                    <p:animRot by="-21600000">
                                      <p:cBhvr>
                                        <p:cTn id="185" dur="2000" fill="hold"/>
                                        <p:tgtEl>
                                          <p:spTgt spid="22"/>
                                        </p:tgtEl>
                                        <p:attrNameLst>
                                          <p:attrName>r</p:attrName>
                                        </p:attrNameLst>
                                      </p:cBhvr>
                                    </p:animRot>
                                  </p:childTnLst>
                                </p:cTn>
                              </p:par>
                              <p:par>
                                <p:cTn id="186" presetID="8" presetClass="emph" presetSubtype="0" fill="hold" grpId="3" nodeType="withEffect">
                                  <p:stCondLst>
                                    <p:cond delay="0"/>
                                  </p:stCondLst>
                                  <p:childTnLst>
                                    <p:animRot by="-21600000">
                                      <p:cBhvr>
                                        <p:cTn id="187" dur="2000" fill="hold"/>
                                        <p:tgtEl>
                                          <p:spTgt spid="24"/>
                                        </p:tgtEl>
                                        <p:attrNameLst>
                                          <p:attrName>r</p:attrName>
                                        </p:attrNameLst>
                                      </p:cBhvr>
                                    </p:animRot>
                                  </p:childTnLst>
                                </p:cTn>
                              </p:par>
                              <p:par>
                                <p:cTn id="188" presetID="8" presetClass="emph" presetSubtype="0" fill="hold" grpId="3" nodeType="withEffect">
                                  <p:stCondLst>
                                    <p:cond delay="0"/>
                                  </p:stCondLst>
                                  <p:childTnLst>
                                    <p:animRot by="-21600000">
                                      <p:cBhvr>
                                        <p:cTn id="189" dur="2000" fill="hold"/>
                                        <p:tgtEl>
                                          <p:spTgt spid="26"/>
                                        </p:tgtEl>
                                        <p:attrNameLst>
                                          <p:attrName>r</p:attrName>
                                        </p:attrNameLst>
                                      </p:cBhvr>
                                    </p:animRot>
                                  </p:childTnLst>
                                </p:cTn>
                              </p:par>
                              <p:par>
                                <p:cTn id="190" presetID="8" presetClass="emph" presetSubtype="0" fill="hold" grpId="3" nodeType="withEffect">
                                  <p:stCondLst>
                                    <p:cond delay="0"/>
                                  </p:stCondLst>
                                  <p:childTnLst>
                                    <p:animRot by="-21600000">
                                      <p:cBhvr>
                                        <p:cTn id="191" dur="2000" fill="hold"/>
                                        <p:tgtEl>
                                          <p:spTgt spid="30"/>
                                        </p:tgtEl>
                                        <p:attrNameLst>
                                          <p:attrName>r</p:attrName>
                                        </p:attrNameLst>
                                      </p:cBhvr>
                                    </p:animRot>
                                  </p:childTnLst>
                                </p:cTn>
                              </p:par>
                              <p:par>
                                <p:cTn id="192" presetID="8" presetClass="emph" presetSubtype="0" fill="hold" grpId="3" nodeType="withEffect">
                                  <p:stCondLst>
                                    <p:cond delay="0"/>
                                  </p:stCondLst>
                                  <p:childTnLst>
                                    <p:animRot by="-21600000">
                                      <p:cBhvr>
                                        <p:cTn id="193" dur="2000" fill="hold"/>
                                        <p:tgtEl>
                                          <p:spTgt spid="31"/>
                                        </p:tgtEl>
                                        <p:attrNameLst>
                                          <p:attrName>r</p:attrName>
                                        </p:attrNameLst>
                                      </p:cBhvr>
                                    </p:animRot>
                                  </p:childTnLst>
                                </p:cTn>
                              </p:par>
                              <p:par>
                                <p:cTn id="194" presetID="8" presetClass="emph" presetSubtype="0" fill="hold" grpId="3" nodeType="withEffect">
                                  <p:stCondLst>
                                    <p:cond delay="0"/>
                                  </p:stCondLst>
                                  <p:childTnLst>
                                    <p:animRot by="-21600000">
                                      <p:cBhvr>
                                        <p:cTn id="195" dur="2000" fill="hold"/>
                                        <p:tgtEl>
                                          <p:spTgt spid="32"/>
                                        </p:tgtEl>
                                        <p:attrNameLst>
                                          <p:attrName>r</p:attrName>
                                        </p:attrNameLst>
                                      </p:cBhvr>
                                    </p:animRot>
                                  </p:childTnLst>
                                </p:cTn>
                              </p:par>
                              <p:par>
                                <p:cTn id="196" presetID="8" presetClass="emph" presetSubtype="0" fill="hold" grpId="3" nodeType="withEffect">
                                  <p:stCondLst>
                                    <p:cond delay="0"/>
                                  </p:stCondLst>
                                  <p:childTnLst>
                                    <p:animRot by="-21600000">
                                      <p:cBhvr>
                                        <p:cTn id="197" dur="2000" fill="hold"/>
                                        <p:tgtEl>
                                          <p:spTgt spid="33"/>
                                        </p:tgtEl>
                                        <p:attrNameLst>
                                          <p:attrName>r</p:attrName>
                                        </p:attrNameLst>
                                      </p:cBhvr>
                                    </p:animRot>
                                  </p:childTnLst>
                                </p:cTn>
                              </p:par>
                              <p:par>
                                <p:cTn id="198" presetID="8" presetClass="emph" presetSubtype="0" fill="hold" grpId="3" nodeType="withEffect">
                                  <p:stCondLst>
                                    <p:cond delay="0"/>
                                  </p:stCondLst>
                                  <p:childTnLst>
                                    <p:animRot by="-21600000">
                                      <p:cBhvr>
                                        <p:cTn id="199" dur="2000" fill="hold"/>
                                        <p:tgtEl>
                                          <p:spTgt spid="34"/>
                                        </p:tgtEl>
                                        <p:attrNameLst>
                                          <p:attrName>r</p:attrName>
                                        </p:attrNameLst>
                                      </p:cBhvr>
                                    </p:animRot>
                                  </p:childTnLst>
                                </p:cTn>
                              </p:par>
                              <p:par>
                                <p:cTn id="200" presetID="17" presetClass="entr" presetSubtype="1"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
                                          </p:val>
                                        </p:tav>
                                        <p:tav tm="100000">
                                          <p:val>
                                            <p:strVal val="#ppt_x"/>
                                          </p:val>
                                        </p:tav>
                                      </p:tavLst>
                                    </p:anim>
                                    <p:anim calcmode="lin" valueType="num">
                                      <p:cBhvr>
                                        <p:cTn id="203" dur="2000" fill="hold"/>
                                        <p:tgtEl>
                                          <p:spTgt spid="2"/>
                                        </p:tgtEl>
                                        <p:attrNameLst>
                                          <p:attrName>ppt_y</p:attrName>
                                        </p:attrNameLst>
                                      </p:cBhvr>
                                      <p:tavLst>
                                        <p:tav tm="0">
                                          <p:val>
                                            <p:strVal val="#ppt_y-#ppt_h/2"/>
                                          </p:val>
                                        </p:tav>
                                        <p:tav tm="100000">
                                          <p:val>
                                            <p:strVal val="#ppt_y"/>
                                          </p:val>
                                        </p:tav>
                                      </p:tavLst>
                                    </p:anim>
                                    <p:anim calcmode="lin" valueType="num">
                                      <p:cBhvr>
                                        <p:cTn id="204" dur="2000" fill="hold"/>
                                        <p:tgtEl>
                                          <p:spTgt spid="2"/>
                                        </p:tgtEl>
                                        <p:attrNameLst>
                                          <p:attrName>ppt_w</p:attrName>
                                        </p:attrNameLst>
                                      </p:cBhvr>
                                      <p:tavLst>
                                        <p:tav tm="0">
                                          <p:val>
                                            <p:strVal val="#ppt_w"/>
                                          </p:val>
                                        </p:tav>
                                        <p:tav tm="100000">
                                          <p:val>
                                            <p:strVal val="#ppt_w"/>
                                          </p:val>
                                        </p:tav>
                                      </p:tavLst>
                                    </p:anim>
                                    <p:anim calcmode="lin" valueType="num">
                                      <p:cBhvr>
                                        <p:cTn id="205"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1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7" name="6 Imagen" descr="svatba31.png"/>
          <p:cNvPicPr>
            <a:picLocks noChangeAspect="1"/>
          </p:cNvPicPr>
          <p:nvPr/>
        </p:nvPicPr>
        <p:blipFill>
          <a:blip r:embed="rId2"/>
          <a:stretch>
            <a:fillRect/>
          </a:stretch>
        </p:blipFill>
        <p:spPr>
          <a:xfrm>
            <a:off x="428596" y="0"/>
            <a:ext cx="8286808" cy="5143500"/>
          </a:xfrm>
          <a:prstGeom prst="rect">
            <a:avLst/>
          </a:prstGeom>
        </p:spPr>
      </p:pic>
      <p:sp>
        <p:nvSpPr>
          <p:cNvPr id="8" name="7 Rectángulo"/>
          <p:cNvSpPr/>
          <p:nvPr/>
        </p:nvSpPr>
        <p:spPr>
          <a:xfrm>
            <a:off x="0" y="0"/>
            <a:ext cx="428596" cy="5143500"/>
          </a:xfrm>
          <a:prstGeom prst="rect">
            <a:avLst/>
          </a:prstGeom>
          <a:blipFill dpi="0" rotWithShape="1">
            <a:blip r:embed="rId3">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8715404" y="0"/>
            <a:ext cx="428596" cy="5143500"/>
          </a:xfrm>
          <a:prstGeom prst="rect">
            <a:avLst/>
          </a:prstGeom>
          <a:blipFill dpi="0" rotWithShape="1">
            <a:blip r:embed="rId3">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uadroTexto"/>
          <p:cNvSpPr txBox="1"/>
          <p:nvPr/>
        </p:nvSpPr>
        <p:spPr>
          <a:xfrm>
            <a:off x="2357422" y="1428742"/>
            <a:ext cx="4286279" cy="2585323"/>
          </a:xfrm>
          <a:prstGeom prst="rect">
            <a:avLst/>
          </a:prstGeom>
          <a:noFill/>
        </p:spPr>
        <p:txBody>
          <a:bodyPr wrap="square" rtlCol="0">
            <a:spAutoFit/>
          </a:bodyPr>
          <a:lstStyle/>
          <a:p>
            <a:pPr algn="ctr"/>
            <a:r>
              <a:rPr lang="es-PE" sz="1600" dirty="0" smtClean="0"/>
              <a:t>Como vemos los efectos negativos de postergar tienen sus principales efectos en nosotros mismos, haciéndonos perder el recurso más valioso que tenemos y estacionarnos en la vida a esperar que tengamos las ganas o el coraje de hacer lo que tenemos que hacer y también tiene un efecto en los demás, de la proyección de nuestra imagen y de lo que pueden esperar de nosotros.</a:t>
            </a:r>
          </a:p>
          <a:p>
            <a:pPr algn="ctr"/>
            <a:endParaRPr lang="es-PE" sz="1600" dirty="0"/>
          </a:p>
        </p:txBody>
      </p:sp>
      <p:sp>
        <p:nvSpPr>
          <p:cNvPr id="6" name="5 Rectángulo"/>
          <p:cNvSpPr/>
          <p:nvPr/>
        </p:nvSpPr>
        <p:spPr>
          <a:xfrm>
            <a:off x="-214346" y="0"/>
            <a:ext cx="9572692" cy="5143500"/>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1(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2723154">
            <a:off x="2762039" y="-645201"/>
            <a:ext cx="714380" cy="3643338"/>
          </a:xfrm>
          <a:prstGeom prst="rect">
            <a:avLst/>
          </a:prstGeom>
          <a:solidFill>
            <a:srgbClr val="00B0F0"/>
          </a:solidFill>
          <a:ln>
            <a:noFill/>
          </a:ln>
          <a:effectLst>
            <a:outerShdw blurRad="50800" dist="38100" dir="5400000" algn="t"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704437">
            <a:off x="5828268" y="2360867"/>
            <a:ext cx="714380" cy="3643338"/>
          </a:xfrm>
          <a:prstGeom prst="rect">
            <a:avLst/>
          </a:prstGeom>
          <a:solidFill>
            <a:srgbClr val="00B0F0"/>
          </a:solidFill>
          <a:ln>
            <a:noFill/>
          </a:ln>
          <a:effectLst>
            <a:outerShdw blurRad="50800" dist="38100" dir="5400000" algn="t"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8003982">
            <a:off x="5855251" y="-667713"/>
            <a:ext cx="714380" cy="3643338"/>
          </a:xfrm>
          <a:prstGeom prst="rect">
            <a:avLst/>
          </a:prstGeom>
          <a:solidFill>
            <a:srgbClr val="00B0F0"/>
          </a:solidFill>
          <a:ln>
            <a:noFill/>
          </a:ln>
          <a:effectLst>
            <a:outerShdw blurRad="50800" dist="38100" dir="5400000" algn="t"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8126400">
            <a:off x="2747100" y="2370111"/>
            <a:ext cx="714380" cy="3643338"/>
          </a:xfrm>
          <a:prstGeom prst="rect">
            <a:avLst/>
          </a:prstGeom>
          <a:solidFill>
            <a:srgbClr val="00B0F0"/>
          </a:solidFill>
          <a:ln>
            <a:noFill/>
          </a:ln>
          <a:effectLst>
            <a:outerShdw blurRad="50800" dist="38100" dir="5400000" algn="t"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723154">
            <a:off x="3027502" y="-17161"/>
            <a:ext cx="714380" cy="2783499"/>
          </a:xfrm>
          <a:prstGeom prst="rect">
            <a:avLst/>
          </a:prstGeom>
          <a:gradFill flip="none" rotWithShape="1">
            <a:gsLst>
              <a:gs pos="0">
                <a:srgbClr val="FFCCFF">
                  <a:shade val="30000"/>
                  <a:satMod val="115000"/>
                </a:srgbClr>
              </a:gs>
              <a:gs pos="50000">
                <a:srgbClr val="FFCCFF">
                  <a:shade val="67500"/>
                  <a:satMod val="115000"/>
                </a:srgbClr>
              </a:gs>
              <a:gs pos="100000">
                <a:srgbClr val="FFCCFF">
                  <a:shade val="100000"/>
                  <a:satMod val="115000"/>
                </a:srgbClr>
              </a:gs>
            </a:gsLst>
            <a:lin ang="0" scaled="1"/>
            <a:tileRect/>
          </a:gradFill>
          <a:ln>
            <a:noFill/>
          </a:ln>
          <a:effectLst>
            <a:outerShdw blurRad="50800" dist="38100" dir="5400000" algn="t"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8003982">
            <a:off x="5577155" y="-47877"/>
            <a:ext cx="714380" cy="2877842"/>
          </a:xfrm>
          <a:prstGeom prst="rect">
            <a:avLst/>
          </a:prstGeom>
          <a:gradFill flip="none" rotWithShape="1">
            <a:gsLst>
              <a:gs pos="0">
                <a:srgbClr val="FFCCFF">
                  <a:shade val="30000"/>
                  <a:satMod val="115000"/>
                </a:srgbClr>
              </a:gs>
              <a:gs pos="50000">
                <a:srgbClr val="FFCCFF">
                  <a:shade val="67500"/>
                  <a:satMod val="115000"/>
                </a:srgbClr>
              </a:gs>
              <a:gs pos="100000">
                <a:srgbClr val="FFCCFF">
                  <a:shade val="100000"/>
                  <a:satMod val="115000"/>
                </a:srgbClr>
              </a:gs>
            </a:gsLst>
            <a:lin ang="0" scaled="1"/>
            <a:tileRect/>
          </a:gradFill>
          <a:ln>
            <a:noFill/>
          </a:ln>
          <a:effectLst>
            <a:outerShdw blurRad="50800" dist="38100" dir="5400000" algn="t"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8126400">
            <a:off x="3067143" y="2330265"/>
            <a:ext cx="714380" cy="2926572"/>
          </a:xfrm>
          <a:prstGeom prst="rect">
            <a:avLst/>
          </a:prstGeom>
          <a:gradFill flip="none" rotWithShape="1">
            <a:gsLst>
              <a:gs pos="0">
                <a:srgbClr val="FFCCFF">
                  <a:shade val="30000"/>
                  <a:satMod val="115000"/>
                </a:srgbClr>
              </a:gs>
              <a:gs pos="50000">
                <a:srgbClr val="FFCCFF">
                  <a:shade val="67500"/>
                  <a:satMod val="115000"/>
                </a:srgbClr>
              </a:gs>
              <a:gs pos="100000">
                <a:srgbClr val="FFCCFF">
                  <a:shade val="100000"/>
                  <a:satMod val="115000"/>
                </a:srgbClr>
              </a:gs>
            </a:gsLst>
            <a:lin ang="10800000" scaled="1"/>
            <a:tileRect/>
          </a:gradFill>
          <a:ln>
            <a:noFill/>
          </a:ln>
          <a:effectLst>
            <a:outerShdw blurRad="50800" dist="38100" dir="5400000" algn="t"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704437">
            <a:off x="5586187" y="2318448"/>
            <a:ext cx="714380" cy="2959509"/>
          </a:xfrm>
          <a:prstGeom prst="rect">
            <a:avLst/>
          </a:prstGeom>
          <a:gradFill flip="none" rotWithShape="1">
            <a:gsLst>
              <a:gs pos="0">
                <a:srgbClr val="FFCCFF">
                  <a:shade val="30000"/>
                  <a:satMod val="115000"/>
                </a:srgbClr>
              </a:gs>
              <a:gs pos="50000">
                <a:srgbClr val="FFCCFF">
                  <a:shade val="67500"/>
                  <a:satMod val="115000"/>
                </a:srgbClr>
              </a:gs>
              <a:gs pos="100000">
                <a:srgbClr val="FFCCFF">
                  <a:shade val="100000"/>
                  <a:satMod val="115000"/>
                </a:srgbClr>
              </a:gs>
            </a:gsLst>
            <a:lin ang="10800000" scaled="1"/>
            <a:tileRect/>
          </a:gradFill>
          <a:ln>
            <a:noFill/>
          </a:ln>
          <a:effectLst>
            <a:outerShdw blurRad="50800" dist="38100" dir="5400000" algn="t"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723154">
            <a:off x="3352797" y="657300"/>
            <a:ext cx="714380" cy="2091753"/>
          </a:xfrm>
          <a:prstGeom prst="rect">
            <a:avLst/>
          </a:prstGeom>
          <a:gradFill flip="none" rotWithShape="1">
            <a:gsLst>
              <a:gs pos="0">
                <a:srgbClr val="92D050">
                  <a:shade val="30000"/>
                  <a:satMod val="115000"/>
                </a:srgbClr>
              </a:gs>
              <a:gs pos="50000">
                <a:srgbClr val="92D050">
                  <a:shade val="67500"/>
                  <a:satMod val="115000"/>
                </a:srgbClr>
              </a:gs>
              <a:gs pos="100000">
                <a:srgbClr val="92D050">
                  <a:shade val="100000"/>
                  <a:satMod val="115000"/>
                </a:srgbClr>
              </a:gs>
            </a:gsLst>
            <a:lin ang="0" scaled="1"/>
            <a:tileRect/>
          </a:gradFill>
          <a:ln>
            <a:noFill/>
          </a:ln>
          <a:effectLst>
            <a:outerShdw blurRad="50800" dist="38100" dir="5400000" algn="t"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8003982">
            <a:off x="5301482" y="570912"/>
            <a:ext cx="714380" cy="2119013"/>
          </a:xfrm>
          <a:prstGeom prst="rect">
            <a:avLst/>
          </a:prstGeom>
          <a:gradFill flip="none" rotWithShape="1">
            <a:gsLst>
              <a:gs pos="0">
                <a:srgbClr val="92D050">
                  <a:shade val="30000"/>
                  <a:satMod val="115000"/>
                </a:srgbClr>
              </a:gs>
              <a:gs pos="50000">
                <a:srgbClr val="92D050">
                  <a:shade val="67500"/>
                  <a:satMod val="115000"/>
                </a:srgbClr>
              </a:gs>
              <a:gs pos="100000">
                <a:srgbClr val="92D050">
                  <a:shade val="100000"/>
                  <a:satMod val="115000"/>
                </a:srgbClr>
              </a:gs>
            </a:gsLst>
            <a:lin ang="0" scaled="1"/>
            <a:tileRect/>
          </a:gradFill>
          <a:ln>
            <a:noFill/>
          </a:ln>
          <a:effectLst>
            <a:outerShdw blurRad="50800" dist="38100" dir="5400000" algn="t"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704437">
            <a:off x="5313215" y="2431720"/>
            <a:ext cx="714380" cy="2188426"/>
          </a:xfrm>
          <a:prstGeom prst="rect">
            <a:avLst/>
          </a:prstGeom>
          <a:gradFill flip="none" rotWithShape="1">
            <a:gsLst>
              <a:gs pos="0">
                <a:srgbClr val="92D050">
                  <a:shade val="30000"/>
                  <a:satMod val="115000"/>
                </a:srgbClr>
              </a:gs>
              <a:gs pos="50000">
                <a:srgbClr val="92D050">
                  <a:shade val="67500"/>
                  <a:satMod val="115000"/>
                </a:srgbClr>
              </a:gs>
              <a:gs pos="100000">
                <a:srgbClr val="92D050">
                  <a:shade val="100000"/>
                  <a:satMod val="115000"/>
                </a:srgbClr>
              </a:gs>
            </a:gsLst>
            <a:lin ang="10800000" scaled="1"/>
            <a:tileRect/>
          </a:gradFill>
          <a:ln>
            <a:noFill/>
          </a:ln>
          <a:effectLst>
            <a:outerShdw blurRad="50800" dist="38100" dir="5400000" algn="t"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8126400">
            <a:off x="3408687" y="2525191"/>
            <a:ext cx="714380" cy="2067466"/>
          </a:xfrm>
          <a:prstGeom prst="rect">
            <a:avLst/>
          </a:prstGeom>
          <a:gradFill flip="none" rotWithShape="1">
            <a:gsLst>
              <a:gs pos="0">
                <a:srgbClr val="92D050">
                  <a:shade val="30000"/>
                  <a:satMod val="115000"/>
                </a:srgbClr>
              </a:gs>
              <a:gs pos="50000">
                <a:srgbClr val="92D050">
                  <a:shade val="67500"/>
                  <a:satMod val="115000"/>
                </a:srgbClr>
              </a:gs>
              <a:gs pos="100000">
                <a:srgbClr val="92D050">
                  <a:shade val="100000"/>
                  <a:satMod val="115000"/>
                </a:srgbClr>
              </a:gs>
            </a:gsLst>
            <a:lin ang="10800000" scaled="1"/>
            <a:tileRect/>
          </a:gradFill>
          <a:ln>
            <a:noFill/>
          </a:ln>
          <a:effectLst>
            <a:outerShdw blurRad="50800" dist="38100" dir="5400000" algn="t"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14346" y="-500084"/>
            <a:ext cx="9572692" cy="6286544"/>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4"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4"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4"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4"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4"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4"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4"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4"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4"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4"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4"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4"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3" presetClass="entr" presetSubtype="10" fill="hold" grpId="0" nodeType="withEffect">
                                  <p:stCondLst>
                                    <p:cond delay="0"/>
                                  </p:stCondLst>
                                  <p:childTnLst>
                                    <p:set>
                                      <p:cBhvr>
                                        <p:cTn id="44" dur="1" fill="hold">
                                          <p:stCondLst>
                                            <p:cond delay="0"/>
                                          </p:stCondLst>
                                        </p:cTn>
                                        <p:tgtEl>
                                          <p:spTgt spid="3"/>
                                        </p:tgtEl>
                                        <p:attrNameLst>
                                          <p:attrName>style.visibility</p:attrName>
                                        </p:attrNameLst>
                                      </p:cBhvr>
                                      <p:to>
                                        <p:strVal val="visible"/>
                                      </p:to>
                                    </p:set>
                                    <p:animEffect transition="in" filter="blinds(horizontal)">
                                      <p:cBhvr>
                                        <p:cTn id="45" dur="2000"/>
                                        <p:tgtEl>
                                          <p:spTgt spid="3"/>
                                        </p:tgtEl>
                                      </p:cBhvr>
                                    </p:animEffect>
                                  </p:childTnLst>
                                </p:cTn>
                              </p:par>
                              <p:par>
                                <p:cTn id="46" presetID="3" presetClass="entr" presetSubtype="10" fill="hold" grpId="0"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blinds(horizontal)">
                                      <p:cBhvr>
                                        <p:cTn id="48" dur="2000"/>
                                        <p:tgtEl>
                                          <p:spTgt spid="4"/>
                                        </p:tgtEl>
                                      </p:cBhvr>
                                    </p:animEffect>
                                  </p:childTnLst>
                                </p:cTn>
                              </p:par>
                              <p:par>
                                <p:cTn id="49" presetID="3" presetClass="entr" presetSubtype="10" fill="hold" grpId="0" nodeType="with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blinds(horizontal)">
                                      <p:cBhvr>
                                        <p:cTn id="51" dur="2000"/>
                                        <p:tgtEl>
                                          <p:spTgt spid="5"/>
                                        </p:tgtEl>
                                      </p:cBhvr>
                                    </p:animEffect>
                                  </p:childTnLst>
                                </p:cTn>
                              </p:par>
                              <p:par>
                                <p:cTn id="52" presetID="3" presetClass="entr" presetSubtype="10" fill="hold" grpId="0"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blinds(horizontal)">
                                      <p:cBhvr>
                                        <p:cTn id="54" dur="2000"/>
                                        <p:tgtEl>
                                          <p:spTgt spid="6"/>
                                        </p:tgtEl>
                                      </p:cBhvr>
                                    </p:animEffect>
                                  </p:childTnLst>
                                </p:cTn>
                              </p:par>
                              <p:par>
                                <p:cTn id="55" presetID="2" presetClass="entr" presetSubtype="6"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additive="base">
                                        <p:cTn id="57" dur="2000" fill="hold"/>
                                        <p:tgtEl>
                                          <p:spTgt spid="3"/>
                                        </p:tgtEl>
                                        <p:attrNameLst>
                                          <p:attrName>ppt_x</p:attrName>
                                        </p:attrNameLst>
                                      </p:cBhvr>
                                      <p:tavLst>
                                        <p:tav tm="0">
                                          <p:val>
                                            <p:strVal val="1+#ppt_w/2"/>
                                          </p:val>
                                        </p:tav>
                                        <p:tav tm="100000">
                                          <p:val>
                                            <p:strVal val="#ppt_x"/>
                                          </p:val>
                                        </p:tav>
                                      </p:tavLst>
                                    </p:anim>
                                    <p:anim calcmode="lin" valueType="num">
                                      <p:cBhvr additive="base">
                                        <p:cTn id="58" dur="2000" fill="hold"/>
                                        <p:tgtEl>
                                          <p:spTgt spid="3"/>
                                        </p:tgtEl>
                                        <p:attrNameLst>
                                          <p:attrName>ppt_y</p:attrName>
                                        </p:attrNameLst>
                                      </p:cBhvr>
                                      <p:tavLst>
                                        <p:tav tm="0">
                                          <p:val>
                                            <p:strVal val="1+#ppt_h/2"/>
                                          </p:val>
                                        </p:tav>
                                        <p:tav tm="100000">
                                          <p:val>
                                            <p:strVal val="#ppt_y"/>
                                          </p:val>
                                        </p:tav>
                                      </p:tavLst>
                                    </p:anim>
                                  </p:childTnLst>
                                </p:cTn>
                              </p:par>
                              <p:par>
                                <p:cTn id="59" presetID="2" presetClass="entr" presetSubtype="9"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additive="base">
                                        <p:cTn id="61" dur="2000" fill="hold"/>
                                        <p:tgtEl>
                                          <p:spTgt spid="4"/>
                                        </p:tgtEl>
                                        <p:attrNameLst>
                                          <p:attrName>ppt_x</p:attrName>
                                        </p:attrNameLst>
                                      </p:cBhvr>
                                      <p:tavLst>
                                        <p:tav tm="0">
                                          <p:val>
                                            <p:strVal val="0-#ppt_w/2"/>
                                          </p:val>
                                        </p:tav>
                                        <p:tav tm="100000">
                                          <p:val>
                                            <p:strVal val="#ppt_x"/>
                                          </p:val>
                                        </p:tav>
                                      </p:tavLst>
                                    </p:anim>
                                    <p:anim calcmode="lin" valueType="num">
                                      <p:cBhvr additive="base">
                                        <p:cTn id="62" dur="2000" fill="hold"/>
                                        <p:tgtEl>
                                          <p:spTgt spid="4"/>
                                        </p:tgtEl>
                                        <p:attrNameLst>
                                          <p:attrName>ppt_y</p:attrName>
                                        </p:attrNameLst>
                                      </p:cBhvr>
                                      <p:tavLst>
                                        <p:tav tm="0">
                                          <p:val>
                                            <p:strVal val="0-#ppt_h/2"/>
                                          </p:val>
                                        </p:tav>
                                        <p:tav tm="100000">
                                          <p:val>
                                            <p:strVal val="#ppt_y"/>
                                          </p:val>
                                        </p:tav>
                                      </p:tavLst>
                                    </p:anim>
                                  </p:childTnLst>
                                </p:cTn>
                              </p:par>
                              <p:par>
                                <p:cTn id="63" presetID="2" presetClass="entr" presetSubtype="12" fill="hold" grpId="1"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additive="base">
                                        <p:cTn id="65" dur="2000" fill="hold"/>
                                        <p:tgtEl>
                                          <p:spTgt spid="5"/>
                                        </p:tgtEl>
                                        <p:attrNameLst>
                                          <p:attrName>ppt_x</p:attrName>
                                        </p:attrNameLst>
                                      </p:cBhvr>
                                      <p:tavLst>
                                        <p:tav tm="0">
                                          <p:val>
                                            <p:strVal val="0-#ppt_w/2"/>
                                          </p:val>
                                        </p:tav>
                                        <p:tav tm="100000">
                                          <p:val>
                                            <p:strVal val="#ppt_x"/>
                                          </p:val>
                                        </p:tav>
                                      </p:tavLst>
                                    </p:anim>
                                    <p:anim calcmode="lin" valueType="num">
                                      <p:cBhvr additive="base">
                                        <p:cTn id="66" dur="2000" fill="hold"/>
                                        <p:tgtEl>
                                          <p:spTgt spid="5"/>
                                        </p:tgtEl>
                                        <p:attrNameLst>
                                          <p:attrName>ppt_y</p:attrName>
                                        </p:attrNameLst>
                                      </p:cBhvr>
                                      <p:tavLst>
                                        <p:tav tm="0">
                                          <p:val>
                                            <p:strVal val="1+#ppt_h/2"/>
                                          </p:val>
                                        </p:tav>
                                        <p:tav tm="100000">
                                          <p:val>
                                            <p:strVal val="#ppt_y"/>
                                          </p:val>
                                        </p:tav>
                                      </p:tavLst>
                                    </p:anim>
                                  </p:childTnLst>
                                </p:cTn>
                              </p:par>
                              <p:par>
                                <p:cTn id="67" presetID="2" presetClass="entr" presetSubtype="3"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2000" fill="hold"/>
                                        <p:tgtEl>
                                          <p:spTgt spid="6"/>
                                        </p:tgtEl>
                                        <p:attrNameLst>
                                          <p:attrName>ppt_x</p:attrName>
                                        </p:attrNameLst>
                                      </p:cBhvr>
                                      <p:tavLst>
                                        <p:tav tm="0">
                                          <p:val>
                                            <p:strVal val="1+#ppt_w/2"/>
                                          </p:val>
                                        </p:tav>
                                        <p:tav tm="100000">
                                          <p:val>
                                            <p:strVal val="#ppt_x"/>
                                          </p:val>
                                        </p:tav>
                                      </p:tavLst>
                                    </p:anim>
                                    <p:anim calcmode="lin" valueType="num">
                                      <p:cBhvr additive="base">
                                        <p:cTn id="70" dur="2000" fill="hold"/>
                                        <p:tgtEl>
                                          <p:spTgt spid="6"/>
                                        </p:tgtEl>
                                        <p:attrNameLst>
                                          <p:attrName>ppt_y</p:attrName>
                                        </p:attrNameLst>
                                      </p:cBhvr>
                                      <p:tavLst>
                                        <p:tav tm="0">
                                          <p:val>
                                            <p:strVal val="0-#ppt_h/2"/>
                                          </p:val>
                                        </p:tav>
                                        <p:tav tm="100000">
                                          <p:val>
                                            <p:strVal val="#ppt_y"/>
                                          </p:val>
                                        </p:tav>
                                      </p:tavLst>
                                    </p:anim>
                                  </p:childTnLst>
                                </p:cTn>
                              </p:par>
                              <p:par>
                                <p:cTn id="71" presetID="3" presetClass="entr" presetSubtype="10" fill="hold" grpId="0" nodeType="withEffect">
                                  <p:stCondLst>
                                    <p:cond delay="0"/>
                                  </p:stCondLst>
                                  <p:childTnLst>
                                    <p:set>
                                      <p:cBhvr>
                                        <p:cTn id="72" dur="1" fill="hold">
                                          <p:stCondLst>
                                            <p:cond delay="0"/>
                                          </p:stCondLst>
                                        </p:cTn>
                                        <p:tgtEl>
                                          <p:spTgt spid="7"/>
                                        </p:tgtEl>
                                        <p:attrNameLst>
                                          <p:attrName>style.visibility</p:attrName>
                                        </p:attrNameLst>
                                      </p:cBhvr>
                                      <p:to>
                                        <p:strVal val="visible"/>
                                      </p:to>
                                    </p:set>
                                    <p:animEffect transition="in" filter="blinds(horizontal)">
                                      <p:cBhvr>
                                        <p:cTn id="73" dur="2000"/>
                                        <p:tgtEl>
                                          <p:spTgt spid="7"/>
                                        </p:tgtEl>
                                      </p:cBhvr>
                                    </p:animEffect>
                                  </p:childTnLst>
                                </p:cTn>
                              </p:par>
                              <p:par>
                                <p:cTn id="74" presetID="2" presetClass="entr" presetSubtype="6" fill="hold" grpId="1" nodeType="withEffect">
                                  <p:stCondLst>
                                    <p:cond delay="0"/>
                                  </p:stCondLst>
                                  <p:childTnLst>
                                    <p:set>
                                      <p:cBhvr>
                                        <p:cTn id="75" dur="1" fill="hold">
                                          <p:stCondLst>
                                            <p:cond delay="0"/>
                                          </p:stCondLst>
                                        </p:cTn>
                                        <p:tgtEl>
                                          <p:spTgt spid="7"/>
                                        </p:tgtEl>
                                        <p:attrNameLst>
                                          <p:attrName>style.visibility</p:attrName>
                                        </p:attrNameLst>
                                      </p:cBhvr>
                                      <p:to>
                                        <p:strVal val="visible"/>
                                      </p:to>
                                    </p:set>
                                    <p:anim calcmode="lin" valueType="num">
                                      <p:cBhvr additive="base">
                                        <p:cTn id="76" dur="2000" fill="hold"/>
                                        <p:tgtEl>
                                          <p:spTgt spid="7"/>
                                        </p:tgtEl>
                                        <p:attrNameLst>
                                          <p:attrName>ppt_x</p:attrName>
                                        </p:attrNameLst>
                                      </p:cBhvr>
                                      <p:tavLst>
                                        <p:tav tm="0">
                                          <p:val>
                                            <p:strVal val="1+#ppt_w/2"/>
                                          </p:val>
                                        </p:tav>
                                        <p:tav tm="100000">
                                          <p:val>
                                            <p:strVal val="#ppt_x"/>
                                          </p:val>
                                        </p:tav>
                                      </p:tavLst>
                                    </p:anim>
                                    <p:anim calcmode="lin" valueType="num">
                                      <p:cBhvr additive="base">
                                        <p:cTn id="77" dur="2000" fill="hold"/>
                                        <p:tgtEl>
                                          <p:spTgt spid="7"/>
                                        </p:tgtEl>
                                        <p:attrNameLst>
                                          <p:attrName>ppt_y</p:attrName>
                                        </p:attrNameLst>
                                      </p:cBhvr>
                                      <p:tavLst>
                                        <p:tav tm="0">
                                          <p:val>
                                            <p:strVal val="1+#ppt_h/2"/>
                                          </p:val>
                                        </p:tav>
                                        <p:tav tm="100000">
                                          <p:val>
                                            <p:strVal val="#ppt_y"/>
                                          </p:val>
                                        </p:tav>
                                      </p:tavLst>
                                    </p:anim>
                                  </p:childTnLst>
                                </p:cTn>
                              </p:par>
                              <p:par>
                                <p:cTn id="78" presetID="3" presetClass="entr" presetSubtype="10" fill="hold" grpId="0" nodeType="with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blinds(horizontal)">
                                      <p:cBhvr>
                                        <p:cTn id="80" dur="2000"/>
                                        <p:tgtEl>
                                          <p:spTgt spid="8"/>
                                        </p:tgtEl>
                                      </p:cBhvr>
                                    </p:animEffect>
                                  </p:childTnLst>
                                </p:cTn>
                              </p:par>
                              <p:par>
                                <p:cTn id="81" presetID="2" presetClass="entr" presetSubtype="12" fill="hold" grpId="1" nodeType="withEffect">
                                  <p:stCondLst>
                                    <p:cond delay="0"/>
                                  </p:stCondLst>
                                  <p:childTnLst>
                                    <p:set>
                                      <p:cBhvr>
                                        <p:cTn id="82" dur="1" fill="hold">
                                          <p:stCondLst>
                                            <p:cond delay="0"/>
                                          </p:stCondLst>
                                        </p:cTn>
                                        <p:tgtEl>
                                          <p:spTgt spid="8"/>
                                        </p:tgtEl>
                                        <p:attrNameLst>
                                          <p:attrName>style.visibility</p:attrName>
                                        </p:attrNameLst>
                                      </p:cBhvr>
                                      <p:to>
                                        <p:strVal val="visible"/>
                                      </p:to>
                                    </p:set>
                                    <p:anim calcmode="lin" valueType="num">
                                      <p:cBhvr additive="base">
                                        <p:cTn id="83" dur="2000" fill="hold"/>
                                        <p:tgtEl>
                                          <p:spTgt spid="8"/>
                                        </p:tgtEl>
                                        <p:attrNameLst>
                                          <p:attrName>ppt_x</p:attrName>
                                        </p:attrNameLst>
                                      </p:cBhvr>
                                      <p:tavLst>
                                        <p:tav tm="0">
                                          <p:val>
                                            <p:strVal val="0-#ppt_w/2"/>
                                          </p:val>
                                        </p:tav>
                                        <p:tav tm="100000">
                                          <p:val>
                                            <p:strVal val="#ppt_x"/>
                                          </p:val>
                                        </p:tav>
                                      </p:tavLst>
                                    </p:anim>
                                    <p:anim calcmode="lin" valueType="num">
                                      <p:cBhvr additive="base">
                                        <p:cTn id="84" dur="2000" fill="hold"/>
                                        <p:tgtEl>
                                          <p:spTgt spid="8"/>
                                        </p:tgtEl>
                                        <p:attrNameLst>
                                          <p:attrName>ppt_y</p:attrName>
                                        </p:attrNameLst>
                                      </p:cBhvr>
                                      <p:tavLst>
                                        <p:tav tm="0">
                                          <p:val>
                                            <p:strVal val="1+#ppt_h/2"/>
                                          </p:val>
                                        </p:tav>
                                        <p:tav tm="100000">
                                          <p:val>
                                            <p:strVal val="#ppt_y"/>
                                          </p:val>
                                        </p:tav>
                                      </p:tavLst>
                                    </p:anim>
                                  </p:childTnLst>
                                </p:cTn>
                              </p:par>
                              <p:par>
                                <p:cTn id="85" presetID="3" presetClass="entr" presetSubtype="10" fill="hold" grpId="0" nodeType="with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blinds(horizontal)">
                                      <p:cBhvr>
                                        <p:cTn id="87" dur="2000"/>
                                        <p:tgtEl>
                                          <p:spTgt spid="9"/>
                                        </p:tgtEl>
                                      </p:cBhvr>
                                    </p:animEffect>
                                  </p:childTnLst>
                                </p:cTn>
                              </p:par>
                              <p:par>
                                <p:cTn id="88" presetID="2" presetClass="entr" presetSubtype="3"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2000" fill="hold"/>
                                        <p:tgtEl>
                                          <p:spTgt spid="9"/>
                                        </p:tgtEl>
                                        <p:attrNameLst>
                                          <p:attrName>ppt_x</p:attrName>
                                        </p:attrNameLst>
                                      </p:cBhvr>
                                      <p:tavLst>
                                        <p:tav tm="0">
                                          <p:val>
                                            <p:strVal val="1+#ppt_w/2"/>
                                          </p:val>
                                        </p:tav>
                                        <p:tav tm="100000">
                                          <p:val>
                                            <p:strVal val="#ppt_x"/>
                                          </p:val>
                                        </p:tav>
                                      </p:tavLst>
                                    </p:anim>
                                    <p:anim calcmode="lin" valueType="num">
                                      <p:cBhvr additive="base">
                                        <p:cTn id="91" dur="2000" fill="hold"/>
                                        <p:tgtEl>
                                          <p:spTgt spid="9"/>
                                        </p:tgtEl>
                                        <p:attrNameLst>
                                          <p:attrName>ppt_y</p:attrName>
                                        </p:attrNameLst>
                                      </p:cBhvr>
                                      <p:tavLst>
                                        <p:tav tm="0">
                                          <p:val>
                                            <p:strVal val="0-#ppt_h/2"/>
                                          </p:val>
                                        </p:tav>
                                        <p:tav tm="100000">
                                          <p:val>
                                            <p:strVal val="#ppt_y"/>
                                          </p:val>
                                        </p:tav>
                                      </p:tavLst>
                                    </p:anim>
                                  </p:childTnLst>
                                </p:cTn>
                              </p:par>
                              <p:par>
                                <p:cTn id="92" presetID="3" presetClass="entr" presetSubtype="10" fill="hold" grpId="0" nodeType="withEffect">
                                  <p:stCondLst>
                                    <p:cond delay="0"/>
                                  </p:stCondLst>
                                  <p:childTnLst>
                                    <p:set>
                                      <p:cBhvr>
                                        <p:cTn id="93" dur="1" fill="hold">
                                          <p:stCondLst>
                                            <p:cond delay="0"/>
                                          </p:stCondLst>
                                        </p:cTn>
                                        <p:tgtEl>
                                          <p:spTgt spid="10"/>
                                        </p:tgtEl>
                                        <p:attrNameLst>
                                          <p:attrName>style.visibility</p:attrName>
                                        </p:attrNameLst>
                                      </p:cBhvr>
                                      <p:to>
                                        <p:strVal val="visible"/>
                                      </p:to>
                                    </p:set>
                                    <p:animEffect transition="in" filter="blinds(horizontal)">
                                      <p:cBhvr>
                                        <p:cTn id="94" dur="2000"/>
                                        <p:tgtEl>
                                          <p:spTgt spid="10"/>
                                        </p:tgtEl>
                                      </p:cBhvr>
                                    </p:animEffect>
                                  </p:childTnLst>
                                </p:cTn>
                              </p:par>
                              <p:par>
                                <p:cTn id="95" presetID="2" presetClass="entr" presetSubtype="9" fill="hold" grpId="1" nodeType="withEffect">
                                  <p:stCondLst>
                                    <p:cond delay="0"/>
                                  </p:stCondLst>
                                  <p:childTnLst>
                                    <p:set>
                                      <p:cBhvr>
                                        <p:cTn id="96" dur="1" fill="hold">
                                          <p:stCondLst>
                                            <p:cond delay="0"/>
                                          </p:stCondLst>
                                        </p:cTn>
                                        <p:tgtEl>
                                          <p:spTgt spid="10"/>
                                        </p:tgtEl>
                                        <p:attrNameLst>
                                          <p:attrName>style.visibility</p:attrName>
                                        </p:attrNameLst>
                                      </p:cBhvr>
                                      <p:to>
                                        <p:strVal val="visible"/>
                                      </p:to>
                                    </p:set>
                                    <p:anim calcmode="lin" valueType="num">
                                      <p:cBhvr additive="base">
                                        <p:cTn id="97" dur="2000" fill="hold"/>
                                        <p:tgtEl>
                                          <p:spTgt spid="10"/>
                                        </p:tgtEl>
                                        <p:attrNameLst>
                                          <p:attrName>ppt_x</p:attrName>
                                        </p:attrNameLst>
                                      </p:cBhvr>
                                      <p:tavLst>
                                        <p:tav tm="0">
                                          <p:val>
                                            <p:strVal val="0-#ppt_w/2"/>
                                          </p:val>
                                        </p:tav>
                                        <p:tav tm="100000">
                                          <p:val>
                                            <p:strVal val="#ppt_x"/>
                                          </p:val>
                                        </p:tav>
                                      </p:tavLst>
                                    </p:anim>
                                    <p:anim calcmode="lin" valueType="num">
                                      <p:cBhvr additive="base">
                                        <p:cTn id="98" dur="2000" fill="hold"/>
                                        <p:tgtEl>
                                          <p:spTgt spid="10"/>
                                        </p:tgtEl>
                                        <p:attrNameLst>
                                          <p:attrName>ppt_y</p:attrName>
                                        </p:attrNameLst>
                                      </p:cBhvr>
                                      <p:tavLst>
                                        <p:tav tm="0">
                                          <p:val>
                                            <p:strVal val="0-#ppt_h/2"/>
                                          </p:val>
                                        </p:tav>
                                        <p:tav tm="100000">
                                          <p:val>
                                            <p:strVal val="#ppt_y"/>
                                          </p:val>
                                        </p:tav>
                                      </p:tavLst>
                                    </p:anim>
                                  </p:childTnLst>
                                </p:cTn>
                              </p:par>
                              <p:par>
                                <p:cTn id="99" presetID="3" presetClass="entr" presetSubtype="10" fill="hold" grpId="0" nodeType="withEffect">
                                  <p:stCondLst>
                                    <p:cond delay="0"/>
                                  </p:stCondLst>
                                  <p:childTnLst>
                                    <p:set>
                                      <p:cBhvr>
                                        <p:cTn id="100" dur="1" fill="hold">
                                          <p:stCondLst>
                                            <p:cond delay="0"/>
                                          </p:stCondLst>
                                        </p:cTn>
                                        <p:tgtEl>
                                          <p:spTgt spid="11"/>
                                        </p:tgtEl>
                                        <p:attrNameLst>
                                          <p:attrName>style.visibility</p:attrName>
                                        </p:attrNameLst>
                                      </p:cBhvr>
                                      <p:to>
                                        <p:strVal val="visible"/>
                                      </p:to>
                                    </p:set>
                                    <p:animEffect transition="in" filter="blinds(horizontal)">
                                      <p:cBhvr>
                                        <p:cTn id="101" dur="2000"/>
                                        <p:tgtEl>
                                          <p:spTgt spid="11"/>
                                        </p:tgtEl>
                                      </p:cBhvr>
                                    </p:animEffect>
                                  </p:childTnLst>
                                </p:cTn>
                              </p:par>
                              <p:par>
                                <p:cTn id="102" presetID="2" presetClass="entr" presetSubtype="6" fill="hold" grpId="1" nodeType="withEffect">
                                  <p:stCondLst>
                                    <p:cond delay="0"/>
                                  </p:stCondLst>
                                  <p:childTnLst>
                                    <p:set>
                                      <p:cBhvr>
                                        <p:cTn id="103" dur="1" fill="hold">
                                          <p:stCondLst>
                                            <p:cond delay="0"/>
                                          </p:stCondLst>
                                        </p:cTn>
                                        <p:tgtEl>
                                          <p:spTgt spid="11"/>
                                        </p:tgtEl>
                                        <p:attrNameLst>
                                          <p:attrName>style.visibility</p:attrName>
                                        </p:attrNameLst>
                                      </p:cBhvr>
                                      <p:to>
                                        <p:strVal val="visible"/>
                                      </p:to>
                                    </p:set>
                                    <p:anim calcmode="lin" valueType="num">
                                      <p:cBhvr additive="base">
                                        <p:cTn id="104" dur="2000" fill="hold"/>
                                        <p:tgtEl>
                                          <p:spTgt spid="11"/>
                                        </p:tgtEl>
                                        <p:attrNameLst>
                                          <p:attrName>ppt_x</p:attrName>
                                        </p:attrNameLst>
                                      </p:cBhvr>
                                      <p:tavLst>
                                        <p:tav tm="0">
                                          <p:val>
                                            <p:strVal val="1+#ppt_w/2"/>
                                          </p:val>
                                        </p:tav>
                                        <p:tav tm="100000">
                                          <p:val>
                                            <p:strVal val="#ppt_x"/>
                                          </p:val>
                                        </p:tav>
                                      </p:tavLst>
                                    </p:anim>
                                    <p:anim calcmode="lin" valueType="num">
                                      <p:cBhvr additive="base">
                                        <p:cTn id="105" dur="2000" fill="hold"/>
                                        <p:tgtEl>
                                          <p:spTgt spid="11"/>
                                        </p:tgtEl>
                                        <p:attrNameLst>
                                          <p:attrName>ppt_y</p:attrName>
                                        </p:attrNameLst>
                                      </p:cBhvr>
                                      <p:tavLst>
                                        <p:tav tm="0">
                                          <p:val>
                                            <p:strVal val="1+#ppt_h/2"/>
                                          </p:val>
                                        </p:tav>
                                        <p:tav tm="100000">
                                          <p:val>
                                            <p:strVal val="#ppt_y"/>
                                          </p:val>
                                        </p:tav>
                                      </p:tavLst>
                                    </p:anim>
                                  </p:childTnLst>
                                </p:cTn>
                              </p:par>
                              <p:par>
                                <p:cTn id="106" presetID="3" presetClass="entr" presetSubtype="10" fill="hold" grpId="0" nodeType="withEffect">
                                  <p:stCondLst>
                                    <p:cond delay="0"/>
                                  </p:stCondLst>
                                  <p:childTnLst>
                                    <p:set>
                                      <p:cBhvr>
                                        <p:cTn id="107" dur="1" fill="hold">
                                          <p:stCondLst>
                                            <p:cond delay="0"/>
                                          </p:stCondLst>
                                        </p:cTn>
                                        <p:tgtEl>
                                          <p:spTgt spid="12"/>
                                        </p:tgtEl>
                                        <p:attrNameLst>
                                          <p:attrName>style.visibility</p:attrName>
                                        </p:attrNameLst>
                                      </p:cBhvr>
                                      <p:to>
                                        <p:strVal val="visible"/>
                                      </p:to>
                                    </p:set>
                                    <p:animEffect transition="in" filter="blinds(horizontal)">
                                      <p:cBhvr>
                                        <p:cTn id="108" dur="2000"/>
                                        <p:tgtEl>
                                          <p:spTgt spid="12"/>
                                        </p:tgtEl>
                                      </p:cBhvr>
                                    </p:animEffect>
                                  </p:childTnLst>
                                </p:cTn>
                              </p:par>
                              <p:par>
                                <p:cTn id="109" presetID="2" presetClass="entr" presetSubtype="12" fill="hold" grpId="1" nodeType="withEffect">
                                  <p:stCondLst>
                                    <p:cond delay="0"/>
                                  </p:stCondLst>
                                  <p:childTnLst>
                                    <p:set>
                                      <p:cBhvr>
                                        <p:cTn id="110" dur="1" fill="hold">
                                          <p:stCondLst>
                                            <p:cond delay="0"/>
                                          </p:stCondLst>
                                        </p:cTn>
                                        <p:tgtEl>
                                          <p:spTgt spid="12"/>
                                        </p:tgtEl>
                                        <p:attrNameLst>
                                          <p:attrName>style.visibility</p:attrName>
                                        </p:attrNameLst>
                                      </p:cBhvr>
                                      <p:to>
                                        <p:strVal val="visible"/>
                                      </p:to>
                                    </p:set>
                                    <p:anim calcmode="lin" valueType="num">
                                      <p:cBhvr additive="base">
                                        <p:cTn id="111" dur="2000" fill="hold"/>
                                        <p:tgtEl>
                                          <p:spTgt spid="12"/>
                                        </p:tgtEl>
                                        <p:attrNameLst>
                                          <p:attrName>ppt_x</p:attrName>
                                        </p:attrNameLst>
                                      </p:cBhvr>
                                      <p:tavLst>
                                        <p:tav tm="0">
                                          <p:val>
                                            <p:strVal val="0-#ppt_w/2"/>
                                          </p:val>
                                        </p:tav>
                                        <p:tav tm="100000">
                                          <p:val>
                                            <p:strVal val="#ppt_x"/>
                                          </p:val>
                                        </p:tav>
                                      </p:tavLst>
                                    </p:anim>
                                    <p:anim calcmode="lin" valueType="num">
                                      <p:cBhvr additive="base">
                                        <p:cTn id="112" dur="2000" fill="hold"/>
                                        <p:tgtEl>
                                          <p:spTgt spid="12"/>
                                        </p:tgtEl>
                                        <p:attrNameLst>
                                          <p:attrName>ppt_y</p:attrName>
                                        </p:attrNameLst>
                                      </p:cBhvr>
                                      <p:tavLst>
                                        <p:tav tm="0">
                                          <p:val>
                                            <p:strVal val="1+#ppt_h/2"/>
                                          </p:val>
                                        </p:tav>
                                        <p:tav tm="100000">
                                          <p:val>
                                            <p:strVal val="#ppt_y"/>
                                          </p:val>
                                        </p:tav>
                                      </p:tavLst>
                                    </p:anim>
                                  </p:childTnLst>
                                </p:cTn>
                              </p:par>
                              <p:par>
                                <p:cTn id="113" presetID="3" presetClass="entr" presetSubtype="10" fill="hold" grpId="0" nodeType="withEffect">
                                  <p:stCondLst>
                                    <p:cond delay="0"/>
                                  </p:stCondLst>
                                  <p:childTnLst>
                                    <p:set>
                                      <p:cBhvr>
                                        <p:cTn id="114" dur="1" fill="hold">
                                          <p:stCondLst>
                                            <p:cond delay="0"/>
                                          </p:stCondLst>
                                        </p:cTn>
                                        <p:tgtEl>
                                          <p:spTgt spid="13"/>
                                        </p:tgtEl>
                                        <p:attrNameLst>
                                          <p:attrName>style.visibility</p:attrName>
                                        </p:attrNameLst>
                                      </p:cBhvr>
                                      <p:to>
                                        <p:strVal val="visible"/>
                                      </p:to>
                                    </p:set>
                                    <p:animEffect transition="in" filter="blinds(horizontal)">
                                      <p:cBhvr>
                                        <p:cTn id="115" dur="2000"/>
                                        <p:tgtEl>
                                          <p:spTgt spid="13"/>
                                        </p:tgtEl>
                                      </p:cBhvr>
                                    </p:animEffect>
                                  </p:childTnLst>
                                </p:cTn>
                              </p:par>
                              <p:par>
                                <p:cTn id="116" presetID="2" presetClass="entr" presetSubtype="9" fill="hold" grpId="1" nodeType="withEffect">
                                  <p:stCondLst>
                                    <p:cond delay="0"/>
                                  </p:stCondLst>
                                  <p:childTnLst>
                                    <p:set>
                                      <p:cBhvr>
                                        <p:cTn id="117" dur="1" fill="hold">
                                          <p:stCondLst>
                                            <p:cond delay="0"/>
                                          </p:stCondLst>
                                        </p:cTn>
                                        <p:tgtEl>
                                          <p:spTgt spid="13"/>
                                        </p:tgtEl>
                                        <p:attrNameLst>
                                          <p:attrName>style.visibility</p:attrName>
                                        </p:attrNameLst>
                                      </p:cBhvr>
                                      <p:to>
                                        <p:strVal val="visible"/>
                                      </p:to>
                                    </p:set>
                                    <p:anim calcmode="lin" valueType="num">
                                      <p:cBhvr additive="base">
                                        <p:cTn id="118" dur="2000" fill="hold"/>
                                        <p:tgtEl>
                                          <p:spTgt spid="13"/>
                                        </p:tgtEl>
                                        <p:attrNameLst>
                                          <p:attrName>ppt_x</p:attrName>
                                        </p:attrNameLst>
                                      </p:cBhvr>
                                      <p:tavLst>
                                        <p:tav tm="0">
                                          <p:val>
                                            <p:strVal val="0-#ppt_w/2"/>
                                          </p:val>
                                        </p:tav>
                                        <p:tav tm="100000">
                                          <p:val>
                                            <p:strVal val="#ppt_x"/>
                                          </p:val>
                                        </p:tav>
                                      </p:tavLst>
                                    </p:anim>
                                    <p:anim calcmode="lin" valueType="num">
                                      <p:cBhvr additive="base">
                                        <p:cTn id="119" dur="2000" fill="hold"/>
                                        <p:tgtEl>
                                          <p:spTgt spid="13"/>
                                        </p:tgtEl>
                                        <p:attrNameLst>
                                          <p:attrName>ppt_y</p:attrName>
                                        </p:attrNameLst>
                                      </p:cBhvr>
                                      <p:tavLst>
                                        <p:tav tm="0">
                                          <p:val>
                                            <p:strVal val="0-#ppt_h/2"/>
                                          </p:val>
                                        </p:tav>
                                        <p:tav tm="100000">
                                          <p:val>
                                            <p:strVal val="#ppt_y"/>
                                          </p:val>
                                        </p:tav>
                                      </p:tavLst>
                                    </p:anim>
                                  </p:childTnLst>
                                </p:cTn>
                              </p:par>
                              <p:par>
                                <p:cTn id="120" presetID="3" presetClass="entr" presetSubtype="10" fill="hold" grpId="0" nodeType="withEffect">
                                  <p:stCondLst>
                                    <p:cond delay="0"/>
                                  </p:stCondLst>
                                  <p:childTnLst>
                                    <p:set>
                                      <p:cBhvr>
                                        <p:cTn id="121" dur="1" fill="hold">
                                          <p:stCondLst>
                                            <p:cond delay="0"/>
                                          </p:stCondLst>
                                        </p:cTn>
                                        <p:tgtEl>
                                          <p:spTgt spid="14"/>
                                        </p:tgtEl>
                                        <p:attrNameLst>
                                          <p:attrName>style.visibility</p:attrName>
                                        </p:attrNameLst>
                                      </p:cBhvr>
                                      <p:to>
                                        <p:strVal val="visible"/>
                                      </p:to>
                                    </p:set>
                                    <p:animEffect transition="in" filter="blinds(horizontal)">
                                      <p:cBhvr>
                                        <p:cTn id="122" dur="2000"/>
                                        <p:tgtEl>
                                          <p:spTgt spid="14"/>
                                        </p:tgtEl>
                                      </p:cBhvr>
                                    </p:animEffect>
                                  </p:childTnLst>
                                </p:cTn>
                              </p:par>
                              <p:par>
                                <p:cTn id="123" presetID="2" presetClass="entr" presetSubtype="3" fill="hold" grpId="1" nodeType="withEffect">
                                  <p:stCondLst>
                                    <p:cond delay="0"/>
                                  </p:stCondLst>
                                  <p:childTnLst>
                                    <p:set>
                                      <p:cBhvr>
                                        <p:cTn id="124" dur="1" fill="hold">
                                          <p:stCondLst>
                                            <p:cond delay="0"/>
                                          </p:stCondLst>
                                        </p:cTn>
                                        <p:tgtEl>
                                          <p:spTgt spid="14"/>
                                        </p:tgtEl>
                                        <p:attrNameLst>
                                          <p:attrName>style.visibility</p:attrName>
                                        </p:attrNameLst>
                                      </p:cBhvr>
                                      <p:to>
                                        <p:strVal val="visible"/>
                                      </p:to>
                                    </p:set>
                                    <p:anim calcmode="lin" valueType="num">
                                      <p:cBhvr additive="base">
                                        <p:cTn id="125" dur="2000" fill="hold"/>
                                        <p:tgtEl>
                                          <p:spTgt spid="14"/>
                                        </p:tgtEl>
                                        <p:attrNameLst>
                                          <p:attrName>ppt_x</p:attrName>
                                        </p:attrNameLst>
                                      </p:cBhvr>
                                      <p:tavLst>
                                        <p:tav tm="0">
                                          <p:val>
                                            <p:strVal val="1+#ppt_w/2"/>
                                          </p:val>
                                        </p:tav>
                                        <p:tav tm="100000">
                                          <p:val>
                                            <p:strVal val="#ppt_x"/>
                                          </p:val>
                                        </p:tav>
                                      </p:tavLst>
                                    </p:anim>
                                    <p:anim calcmode="lin" valueType="num">
                                      <p:cBhvr additive="base">
                                        <p:cTn id="126" dur="2000" fill="hold"/>
                                        <p:tgtEl>
                                          <p:spTgt spid="14"/>
                                        </p:tgtEl>
                                        <p:attrNameLst>
                                          <p:attrName>ppt_y</p:attrName>
                                        </p:attrNameLst>
                                      </p:cBhvr>
                                      <p:tavLst>
                                        <p:tav tm="0">
                                          <p:val>
                                            <p:strVal val="0-#ppt_h/2"/>
                                          </p:val>
                                        </p:tav>
                                        <p:tav tm="100000">
                                          <p:val>
                                            <p:strVal val="#ppt_y"/>
                                          </p:val>
                                        </p:tav>
                                      </p:tavLst>
                                    </p:anim>
                                  </p:childTnLst>
                                </p:cTn>
                              </p:par>
                            </p:childTnLst>
                          </p:cTn>
                        </p:par>
                        <p:par>
                          <p:cTn id="127" fill="hold">
                            <p:stCondLst>
                              <p:cond delay="2000"/>
                            </p:stCondLst>
                            <p:childTnLst>
                              <p:par>
                                <p:cTn id="128" presetID="2" presetClass="exit" presetSubtype="6" fill="hold" grpId="2" nodeType="afterEffect">
                                  <p:stCondLst>
                                    <p:cond delay="0"/>
                                  </p:stCondLst>
                                  <p:childTnLst>
                                    <p:anim calcmode="lin" valueType="num">
                                      <p:cBhvr additive="base">
                                        <p:cTn id="129" dur="2000"/>
                                        <p:tgtEl>
                                          <p:spTgt spid="3"/>
                                        </p:tgtEl>
                                        <p:attrNameLst>
                                          <p:attrName>ppt_x</p:attrName>
                                        </p:attrNameLst>
                                      </p:cBhvr>
                                      <p:tavLst>
                                        <p:tav tm="0">
                                          <p:val>
                                            <p:strVal val="ppt_x"/>
                                          </p:val>
                                        </p:tav>
                                        <p:tav tm="100000">
                                          <p:val>
                                            <p:strVal val="1+ppt_w/2"/>
                                          </p:val>
                                        </p:tav>
                                      </p:tavLst>
                                    </p:anim>
                                    <p:anim calcmode="lin" valueType="num">
                                      <p:cBhvr additive="base">
                                        <p:cTn id="130" dur="2000"/>
                                        <p:tgtEl>
                                          <p:spTgt spid="3"/>
                                        </p:tgtEl>
                                        <p:attrNameLst>
                                          <p:attrName>ppt_y</p:attrName>
                                        </p:attrNameLst>
                                      </p:cBhvr>
                                      <p:tavLst>
                                        <p:tav tm="0">
                                          <p:val>
                                            <p:strVal val="ppt_y"/>
                                          </p:val>
                                        </p:tav>
                                        <p:tav tm="100000">
                                          <p:val>
                                            <p:strVal val="1+ppt_h/2"/>
                                          </p:val>
                                        </p:tav>
                                      </p:tavLst>
                                    </p:anim>
                                    <p:set>
                                      <p:cBhvr>
                                        <p:cTn id="131" dur="1" fill="hold">
                                          <p:stCondLst>
                                            <p:cond delay="1999"/>
                                          </p:stCondLst>
                                        </p:cTn>
                                        <p:tgtEl>
                                          <p:spTgt spid="3"/>
                                        </p:tgtEl>
                                        <p:attrNameLst>
                                          <p:attrName>style.visibility</p:attrName>
                                        </p:attrNameLst>
                                      </p:cBhvr>
                                      <p:to>
                                        <p:strVal val="hidden"/>
                                      </p:to>
                                    </p:set>
                                  </p:childTnLst>
                                </p:cTn>
                              </p:par>
                              <p:par>
                                <p:cTn id="132" presetID="2" presetClass="exit" presetSubtype="6" fill="hold" grpId="2"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1+ppt_w/2"/>
                                          </p:val>
                                        </p:tav>
                                      </p:tavLst>
                                    </p:anim>
                                    <p:anim calcmode="lin" valueType="num">
                                      <p:cBhvr additive="base">
                                        <p:cTn id="134" dur="2000"/>
                                        <p:tgtEl>
                                          <p:spTgt spid="7"/>
                                        </p:tgtEl>
                                        <p:attrNameLst>
                                          <p:attrName>ppt_y</p:attrName>
                                        </p:attrNameLst>
                                      </p:cBhvr>
                                      <p:tavLst>
                                        <p:tav tm="0">
                                          <p:val>
                                            <p:strVal val="ppt_y"/>
                                          </p:val>
                                        </p:tav>
                                        <p:tav tm="100000">
                                          <p:val>
                                            <p:strVal val="1+ppt_h/2"/>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6" fill="hold" grpId="2"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1+ppt_w/2"/>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12" fill="hold" grpId="2" nodeType="withEffect">
                                  <p:stCondLst>
                                    <p:cond delay="0"/>
                                  </p:stCondLst>
                                  <p:childTnLst>
                                    <p:anim calcmode="lin" valueType="num">
                                      <p:cBhvr additive="base">
                                        <p:cTn id="141" dur="2000"/>
                                        <p:tgtEl>
                                          <p:spTgt spid="5"/>
                                        </p:tgtEl>
                                        <p:attrNameLst>
                                          <p:attrName>ppt_x</p:attrName>
                                        </p:attrNameLst>
                                      </p:cBhvr>
                                      <p:tavLst>
                                        <p:tav tm="0">
                                          <p:val>
                                            <p:strVal val="ppt_x"/>
                                          </p:val>
                                        </p:tav>
                                        <p:tav tm="100000">
                                          <p:val>
                                            <p:strVal val="0-ppt_w/2"/>
                                          </p:val>
                                        </p:tav>
                                      </p:tavLst>
                                    </p:anim>
                                    <p:anim calcmode="lin" valueType="num">
                                      <p:cBhvr additive="base">
                                        <p:cTn id="142" dur="2000"/>
                                        <p:tgtEl>
                                          <p:spTgt spid="5"/>
                                        </p:tgtEl>
                                        <p:attrNameLst>
                                          <p:attrName>ppt_y</p:attrName>
                                        </p:attrNameLst>
                                      </p:cBhvr>
                                      <p:tavLst>
                                        <p:tav tm="0">
                                          <p:val>
                                            <p:strVal val="ppt_y"/>
                                          </p:val>
                                        </p:tav>
                                        <p:tav tm="100000">
                                          <p:val>
                                            <p:strVal val="1+ppt_h/2"/>
                                          </p:val>
                                        </p:tav>
                                      </p:tavLst>
                                    </p:anim>
                                    <p:set>
                                      <p:cBhvr>
                                        <p:cTn id="143" dur="1" fill="hold">
                                          <p:stCondLst>
                                            <p:cond delay="1999"/>
                                          </p:stCondLst>
                                        </p:cTn>
                                        <p:tgtEl>
                                          <p:spTgt spid="5"/>
                                        </p:tgtEl>
                                        <p:attrNameLst>
                                          <p:attrName>style.visibility</p:attrName>
                                        </p:attrNameLst>
                                      </p:cBhvr>
                                      <p:to>
                                        <p:strVal val="hidden"/>
                                      </p:to>
                                    </p:set>
                                  </p:childTnLst>
                                </p:cTn>
                              </p:par>
                              <p:par>
                                <p:cTn id="144" presetID="2" presetClass="exit" presetSubtype="12" fill="hold" grpId="2"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0-ppt_w/2"/>
                                          </p:val>
                                        </p:tav>
                                      </p:tavLst>
                                    </p:anim>
                                    <p:anim calcmode="lin" valueType="num">
                                      <p:cBhvr additive="base">
                                        <p:cTn id="146" dur="2000"/>
                                        <p:tgtEl>
                                          <p:spTgt spid="8"/>
                                        </p:tgtEl>
                                        <p:attrNameLst>
                                          <p:attrName>ppt_y</p:attrName>
                                        </p:attrNameLst>
                                      </p:cBhvr>
                                      <p:tavLst>
                                        <p:tav tm="0">
                                          <p:val>
                                            <p:strVal val="ppt_y"/>
                                          </p:val>
                                        </p:tav>
                                        <p:tav tm="100000">
                                          <p:val>
                                            <p:strVal val="1+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12" fill="hold" grpId="2" nodeType="withEffect">
                                  <p:stCondLst>
                                    <p:cond delay="0"/>
                                  </p:stCondLst>
                                  <p:childTnLst>
                                    <p:anim calcmode="lin" valueType="num">
                                      <p:cBhvr additive="base">
                                        <p:cTn id="149" dur="2000"/>
                                        <p:tgtEl>
                                          <p:spTgt spid="12"/>
                                        </p:tgtEl>
                                        <p:attrNameLst>
                                          <p:attrName>ppt_x</p:attrName>
                                        </p:attrNameLst>
                                      </p:cBhvr>
                                      <p:tavLst>
                                        <p:tav tm="0">
                                          <p:val>
                                            <p:strVal val="ppt_x"/>
                                          </p:val>
                                        </p:tav>
                                        <p:tav tm="100000">
                                          <p:val>
                                            <p:strVal val="0-ppt_w/2"/>
                                          </p:val>
                                        </p:tav>
                                      </p:tavLst>
                                    </p:anim>
                                    <p:anim calcmode="lin" valueType="num">
                                      <p:cBhvr additive="base">
                                        <p:cTn id="150" dur="2000"/>
                                        <p:tgtEl>
                                          <p:spTgt spid="12"/>
                                        </p:tgtEl>
                                        <p:attrNameLst>
                                          <p:attrName>ppt_y</p:attrName>
                                        </p:attrNameLst>
                                      </p:cBhvr>
                                      <p:tavLst>
                                        <p:tav tm="0">
                                          <p:val>
                                            <p:strVal val="ppt_y"/>
                                          </p:val>
                                        </p:tav>
                                        <p:tav tm="100000">
                                          <p:val>
                                            <p:strVal val="1+ppt_h/2"/>
                                          </p:val>
                                        </p:tav>
                                      </p:tavLst>
                                    </p:anim>
                                    <p:set>
                                      <p:cBhvr>
                                        <p:cTn id="151" dur="1" fill="hold">
                                          <p:stCondLst>
                                            <p:cond delay="1999"/>
                                          </p:stCondLst>
                                        </p:cTn>
                                        <p:tgtEl>
                                          <p:spTgt spid="12"/>
                                        </p:tgtEl>
                                        <p:attrNameLst>
                                          <p:attrName>style.visibility</p:attrName>
                                        </p:attrNameLst>
                                      </p:cBhvr>
                                      <p:to>
                                        <p:strVal val="hidden"/>
                                      </p:to>
                                    </p:set>
                                  </p:childTnLst>
                                </p:cTn>
                              </p:par>
                              <p:par>
                                <p:cTn id="152" presetID="2" presetClass="exit" presetSubtype="9" fill="hold" grpId="2"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0-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9" fill="hold" grpId="2" nodeType="withEffect">
                                  <p:stCondLst>
                                    <p:cond delay="0"/>
                                  </p:stCondLst>
                                  <p:childTnLst>
                                    <p:anim calcmode="lin" valueType="num">
                                      <p:cBhvr additive="base">
                                        <p:cTn id="157" dur="2000"/>
                                        <p:tgtEl>
                                          <p:spTgt spid="10"/>
                                        </p:tgtEl>
                                        <p:attrNameLst>
                                          <p:attrName>ppt_x</p:attrName>
                                        </p:attrNameLst>
                                      </p:cBhvr>
                                      <p:tavLst>
                                        <p:tav tm="0">
                                          <p:val>
                                            <p:strVal val="ppt_x"/>
                                          </p:val>
                                        </p:tav>
                                        <p:tav tm="100000">
                                          <p:val>
                                            <p:strVal val="0-ppt_w/2"/>
                                          </p:val>
                                        </p:tav>
                                      </p:tavLst>
                                    </p:anim>
                                    <p:anim calcmode="lin" valueType="num">
                                      <p:cBhvr additive="base">
                                        <p:cTn id="158" dur="2000"/>
                                        <p:tgtEl>
                                          <p:spTgt spid="10"/>
                                        </p:tgtEl>
                                        <p:attrNameLst>
                                          <p:attrName>ppt_y</p:attrName>
                                        </p:attrNameLst>
                                      </p:cBhvr>
                                      <p:tavLst>
                                        <p:tav tm="0">
                                          <p:val>
                                            <p:strVal val="ppt_y"/>
                                          </p:val>
                                        </p:tav>
                                        <p:tav tm="100000">
                                          <p:val>
                                            <p:strVal val="0-ppt_h/2"/>
                                          </p:val>
                                        </p:tav>
                                      </p:tavLst>
                                    </p:anim>
                                    <p:set>
                                      <p:cBhvr>
                                        <p:cTn id="159" dur="1" fill="hold">
                                          <p:stCondLst>
                                            <p:cond delay="1999"/>
                                          </p:stCondLst>
                                        </p:cTn>
                                        <p:tgtEl>
                                          <p:spTgt spid="10"/>
                                        </p:tgtEl>
                                        <p:attrNameLst>
                                          <p:attrName>style.visibility</p:attrName>
                                        </p:attrNameLst>
                                      </p:cBhvr>
                                      <p:to>
                                        <p:strVal val="hidden"/>
                                      </p:to>
                                    </p:set>
                                  </p:childTnLst>
                                </p:cTn>
                              </p:par>
                              <p:par>
                                <p:cTn id="160" presetID="2" presetClass="exit" presetSubtype="9" fill="hold" grpId="2"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0-ppt_w/2"/>
                                          </p:val>
                                        </p:tav>
                                      </p:tavLst>
                                    </p:anim>
                                    <p:anim calcmode="lin" valueType="num">
                                      <p:cBhvr additive="base">
                                        <p:cTn id="162" dur="2000"/>
                                        <p:tgtEl>
                                          <p:spTgt spid="13"/>
                                        </p:tgtEl>
                                        <p:attrNameLst>
                                          <p:attrName>ppt_y</p:attrName>
                                        </p:attrNameLst>
                                      </p:cBhvr>
                                      <p:tavLst>
                                        <p:tav tm="0">
                                          <p:val>
                                            <p:strVal val="ppt_y"/>
                                          </p:val>
                                        </p:tav>
                                        <p:tav tm="100000">
                                          <p:val>
                                            <p:strVal val="0-ppt_h/2"/>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3" fill="hold" grpId="2" nodeType="withEffect">
                                  <p:stCondLst>
                                    <p:cond delay="0"/>
                                  </p:stCondLst>
                                  <p:childTnLst>
                                    <p:anim calcmode="lin" valueType="num">
                                      <p:cBhvr additive="base">
                                        <p:cTn id="165" dur="2000"/>
                                        <p:tgtEl>
                                          <p:spTgt spid="6"/>
                                        </p:tgtEl>
                                        <p:attrNameLst>
                                          <p:attrName>ppt_x</p:attrName>
                                        </p:attrNameLst>
                                      </p:cBhvr>
                                      <p:tavLst>
                                        <p:tav tm="0">
                                          <p:val>
                                            <p:strVal val="ppt_x"/>
                                          </p:val>
                                        </p:tav>
                                        <p:tav tm="100000">
                                          <p:val>
                                            <p:strVal val="1+ppt_w/2"/>
                                          </p:val>
                                        </p:tav>
                                      </p:tavLst>
                                    </p:anim>
                                    <p:anim calcmode="lin" valueType="num">
                                      <p:cBhvr additive="base">
                                        <p:cTn id="166" dur="2000"/>
                                        <p:tgtEl>
                                          <p:spTgt spid="6"/>
                                        </p:tgtEl>
                                        <p:attrNameLst>
                                          <p:attrName>ppt_y</p:attrName>
                                        </p:attrNameLst>
                                      </p:cBhvr>
                                      <p:tavLst>
                                        <p:tav tm="0">
                                          <p:val>
                                            <p:strVal val="ppt_y"/>
                                          </p:val>
                                        </p:tav>
                                        <p:tav tm="100000">
                                          <p:val>
                                            <p:strVal val="0-ppt_h/2"/>
                                          </p:val>
                                        </p:tav>
                                      </p:tavLst>
                                    </p:anim>
                                    <p:set>
                                      <p:cBhvr>
                                        <p:cTn id="167" dur="1" fill="hold">
                                          <p:stCondLst>
                                            <p:cond delay="1999"/>
                                          </p:stCondLst>
                                        </p:cTn>
                                        <p:tgtEl>
                                          <p:spTgt spid="6"/>
                                        </p:tgtEl>
                                        <p:attrNameLst>
                                          <p:attrName>style.visibility</p:attrName>
                                        </p:attrNameLst>
                                      </p:cBhvr>
                                      <p:to>
                                        <p:strVal val="hidden"/>
                                      </p:to>
                                    </p:set>
                                  </p:childTnLst>
                                </p:cTn>
                              </p:par>
                              <p:par>
                                <p:cTn id="168" presetID="2" presetClass="exit" presetSubtype="3" fill="hold" grpId="2" nodeType="withEffect">
                                  <p:stCondLst>
                                    <p:cond delay="0"/>
                                  </p:stCondLst>
                                  <p:childTnLst>
                                    <p:anim calcmode="lin" valueType="num">
                                      <p:cBhvr additive="base">
                                        <p:cTn id="169" dur="2000"/>
                                        <p:tgtEl>
                                          <p:spTgt spid="9"/>
                                        </p:tgtEl>
                                        <p:attrNameLst>
                                          <p:attrName>ppt_x</p:attrName>
                                        </p:attrNameLst>
                                      </p:cBhvr>
                                      <p:tavLst>
                                        <p:tav tm="0">
                                          <p:val>
                                            <p:strVal val="ppt_x"/>
                                          </p:val>
                                        </p:tav>
                                        <p:tav tm="100000">
                                          <p:val>
                                            <p:strVal val="1+ppt_w/2"/>
                                          </p:val>
                                        </p:tav>
                                      </p:tavLst>
                                    </p:anim>
                                    <p:anim calcmode="lin" valueType="num">
                                      <p:cBhvr additive="base">
                                        <p:cTn id="170" dur="2000"/>
                                        <p:tgtEl>
                                          <p:spTgt spid="9"/>
                                        </p:tgtEl>
                                        <p:attrNameLst>
                                          <p:attrName>ppt_y</p:attrName>
                                        </p:attrNameLst>
                                      </p:cBhvr>
                                      <p:tavLst>
                                        <p:tav tm="0">
                                          <p:val>
                                            <p:strVal val="ppt_y"/>
                                          </p:val>
                                        </p:tav>
                                        <p:tav tm="100000">
                                          <p:val>
                                            <p:strVal val="0-ppt_h/2"/>
                                          </p:val>
                                        </p:tav>
                                      </p:tavLst>
                                    </p:anim>
                                    <p:set>
                                      <p:cBhvr>
                                        <p:cTn id="171" dur="1" fill="hold">
                                          <p:stCondLst>
                                            <p:cond delay="1999"/>
                                          </p:stCondLst>
                                        </p:cTn>
                                        <p:tgtEl>
                                          <p:spTgt spid="9"/>
                                        </p:tgtEl>
                                        <p:attrNameLst>
                                          <p:attrName>style.visibility</p:attrName>
                                        </p:attrNameLst>
                                      </p:cBhvr>
                                      <p:to>
                                        <p:strVal val="hidden"/>
                                      </p:to>
                                    </p:set>
                                  </p:childTnLst>
                                </p:cTn>
                              </p:par>
                              <p:par>
                                <p:cTn id="172" presetID="2" presetClass="exit" presetSubtype="3" fill="hold" grpId="2"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1+ppt_w/2"/>
                                          </p:val>
                                        </p:tav>
                                      </p:tavLst>
                                    </p:anim>
                                    <p:anim calcmode="lin" valueType="num">
                                      <p:cBhvr additive="base">
                                        <p:cTn id="174" dur="2000"/>
                                        <p:tgtEl>
                                          <p:spTgt spid="14"/>
                                        </p:tgtEl>
                                        <p:attrNameLst>
                                          <p:attrName>ppt_y</p:attrName>
                                        </p:attrNameLst>
                                      </p:cBhvr>
                                      <p:tavLst>
                                        <p:tav tm="0">
                                          <p:val>
                                            <p:strVal val="ppt_y"/>
                                          </p:val>
                                        </p:tav>
                                        <p:tav tm="100000">
                                          <p:val>
                                            <p:strVal val="0-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16" presetClass="exit" presetSubtype="42" fill="hold" grpId="3" nodeType="withEffect">
                                  <p:stCondLst>
                                    <p:cond delay="0"/>
                                  </p:stCondLst>
                                  <p:childTnLst>
                                    <p:animEffect transition="out" filter="barn(outHorizontal)">
                                      <p:cBhvr>
                                        <p:cTn id="177" dur="2000"/>
                                        <p:tgtEl>
                                          <p:spTgt spid="3"/>
                                        </p:tgtEl>
                                      </p:cBhvr>
                                    </p:animEffect>
                                    <p:set>
                                      <p:cBhvr>
                                        <p:cTn id="178" dur="1" fill="hold">
                                          <p:stCondLst>
                                            <p:cond delay="1999"/>
                                          </p:stCondLst>
                                        </p:cTn>
                                        <p:tgtEl>
                                          <p:spTgt spid="3"/>
                                        </p:tgtEl>
                                        <p:attrNameLst>
                                          <p:attrName>style.visibility</p:attrName>
                                        </p:attrNameLst>
                                      </p:cBhvr>
                                      <p:to>
                                        <p:strVal val="hidden"/>
                                      </p:to>
                                    </p:set>
                                  </p:childTnLst>
                                </p:cTn>
                              </p:par>
                              <p:par>
                                <p:cTn id="179" presetID="16" presetClass="exit" presetSubtype="42" fill="hold" grpId="3" nodeType="withEffect">
                                  <p:stCondLst>
                                    <p:cond delay="0"/>
                                  </p:stCondLst>
                                  <p:childTnLst>
                                    <p:animEffect transition="out" filter="barn(outHorizontal)">
                                      <p:cBhvr>
                                        <p:cTn id="180" dur="2000"/>
                                        <p:tgtEl>
                                          <p:spTgt spid="7"/>
                                        </p:tgtEl>
                                      </p:cBhvr>
                                    </p:animEffect>
                                    <p:set>
                                      <p:cBhvr>
                                        <p:cTn id="181" dur="1" fill="hold">
                                          <p:stCondLst>
                                            <p:cond delay="1999"/>
                                          </p:stCondLst>
                                        </p:cTn>
                                        <p:tgtEl>
                                          <p:spTgt spid="7"/>
                                        </p:tgtEl>
                                        <p:attrNameLst>
                                          <p:attrName>style.visibility</p:attrName>
                                        </p:attrNameLst>
                                      </p:cBhvr>
                                      <p:to>
                                        <p:strVal val="hidden"/>
                                      </p:to>
                                    </p:set>
                                  </p:childTnLst>
                                </p:cTn>
                              </p:par>
                              <p:par>
                                <p:cTn id="182" presetID="16" presetClass="exit" presetSubtype="42" fill="hold" grpId="3" nodeType="withEffect">
                                  <p:stCondLst>
                                    <p:cond delay="0"/>
                                  </p:stCondLst>
                                  <p:childTnLst>
                                    <p:animEffect transition="out" filter="barn(outHorizontal)">
                                      <p:cBhvr>
                                        <p:cTn id="183" dur="2000"/>
                                        <p:tgtEl>
                                          <p:spTgt spid="11"/>
                                        </p:tgtEl>
                                      </p:cBhvr>
                                    </p:animEffect>
                                    <p:set>
                                      <p:cBhvr>
                                        <p:cTn id="184" dur="1" fill="hold">
                                          <p:stCondLst>
                                            <p:cond delay="1999"/>
                                          </p:stCondLst>
                                        </p:cTn>
                                        <p:tgtEl>
                                          <p:spTgt spid="11"/>
                                        </p:tgtEl>
                                        <p:attrNameLst>
                                          <p:attrName>style.visibility</p:attrName>
                                        </p:attrNameLst>
                                      </p:cBhvr>
                                      <p:to>
                                        <p:strVal val="hidden"/>
                                      </p:to>
                                    </p:set>
                                  </p:childTnLst>
                                </p:cTn>
                              </p:par>
                              <p:par>
                                <p:cTn id="185" presetID="16" presetClass="exit" presetSubtype="42" fill="hold" grpId="3" nodeType="withEffect">
                                  <p:stCondLst>
                                    <p:cond delay="0"/>
                                  </p:stCondLst>
                                  <p:childTnLst>
                                    <p:animEffect transition="out" filter="barn(outHorizontal)">
                                      <p:cBhvr>
                                        <p:cTn id="186" dur="2000"/>
                                        <p:tgtEl>
                                          <p:spTgt spid="5"/>
                                        </p:tgtEl>
                                      </p:cBhvr>
                                    </p:animEffect>
                                    <p:set>
                                      <p:cBhvr>
                                        <p:cTn id="187" dur="1" fill="hold">
                                          <p:stCondLst>
                                            <p:cond delay="1999"/>
                                          </p:stCondLst>
                                        </p:cTn>
                                        <p:tgtEl>
                                          <p:spTgt spid="5"/>
                                        </p:tgtEl>
                                        <p:attrNameLst>
                                          <p:attrName>style.visibility</p:attrName>
                                        </p:attrNameLst>
                                      </p:cBhvr>
                                      <p:to>
                                        <p:strVal val="hidden"/>
                                      </p:to>
                                    </p:set>
                                  </p:childTnLst>
                                </p:cTn>
                              </p:par>
                              <p:par>
                                <p:cTn id="188" presetID="16" presetClass="exit" presetSubtype="42" fill="hold" grpId="3" nodeType="withEffect">
                                  <p:stCondLst>
                                    <p:cond delay="0"/>
                                  </p:stCondLst>
                                  <p:childTnLst>
                                    <p:animEffect transition="out" filter="barn(outHorizontal)">
                                      <p:cBhvr>
                                        <p:cTn id="189" dur="2000"/>
                                        <p:tgtEl>
                                          <p:spTgt spid="8"/>
                                        </p:tgtEl>
                                      </p:cBhvr>
                                    </p:animEffect>
                                    <p:set>
                                      <p:cBhvr>
                                        <p:cTn id="190" dur="1" fill="hold">
                                          <p:stCondLst>
                                            <p:cond delay="1999"/>
                                          </p:stCondLst>
                                        </p:cTn>
                                        <p:tgtEl>
                                          <p:spTgt spid="8"/>
                                        </p:tgtEl>
                                        <p:attrNameLst>
                                          <p:attrName>style.visibility</p:attrName>
                                        </p:attrNameLst>
                                      </p:cBhvr>
                                      <p:to>
                                        <p:strVal val="hidden"/>
                                      </p:to>
                                    </p:set>
                                  </p:childTnLst>
                                </p:cTn>
                              </p:par>
                              <p:par>
                                <p:cTn id="191" presetID="16" presetClass="exit" presetSubtype="42" fill="hold" grpId="3" nodeType="withEffect">
                                  <p:stCondLst>
                                    <p:cond delay="0"/>
                                  </p:stCondLst>
                                  <p:childTnLst>
                                    <p:animEffect transition="out" filter="barn(outHorizontal)">
                                      <p:cBhvr>
                                        <p:cTn id="192" dur="2000"/>
                                        <p:tgtEl>
                                          <p:spTgt spid="12"/>
                                        </p:tgtEl>
                                      </p:cBhvr>
                                    </p:animEffect>
                                    <p:set>
                                      <p:cBhvr>
                                        <p:cTn id="193" dur="1" fill="hold">
                                          <p:stCondLst>
                                            <p:cond delay="1999"/>
                                          </p:stCondLst>
                                        </p:cTn>
                                        <p:tgtEl>
                                          <p:spTgt spid="12"/>
                                        </p:tgtEl>
                                        <p:attrNameLst>
                                          <p:attrName>style.visibility</p:attrName>
                                        </p:attrNameLst>
                                      </p:cBhvr>
                                      <p:to>
                                        <p:strVal val="hidden"/>
                                      </p:to>
                                    </p:set>
                                  </p:childTnLst>
                                </p:cTn>
                              </p:par>
                              <p:par>
                                <p:cTn id="194" presetID="16" presetClass="exit" presetSubtype="42" fill="hold" grpId="3" nodeType="withEffect">
                                  <p:stCondLst>
                                    <p:cond delay="0"/>
                                  </p:stCondLst>
                                  <p:childTnLst>
                                    <p:animEffect transition="out" filter="barn(outHorizontal)">
                                      <p:cBhvr>
                                        <p:cTn id="195" dur="2000"/>
                                        <p:tgtEl>
                                          <p:spTgt spid="4"/>
                                        </p:tgtEl>
                                      </p:cBhvr>
                                    </p:animEffect>
                                    <p:set>
                                      <p:cBhvr>
                                        <p:cTn id="196" dur="1" fill="hold">
                                          <p:stCondLst>
                                            <p:cond delay="1999"/>
                                          </p:stCondLst>
                                        </p:cTn>
                                        <p:tgtEl>
                                          <p:spTgt spid="4"/>
                                        </p:tgtEl>
                                        <p:attrNameLst>
                                          <p:attrName>style.visibility</p:attrName>
                                        </p:attrNameLst>
                                      </p:cBhvr>
                                      <p:to>
                                        <p:strVal val="hidden"/>
                                      </p:to>
                                    </p:set>
                                  </p:childTnLst>
                                </p:cTn>
                              </p:par>
                              <p:par>
                                <p:cTn id="197" presetID="16" presetClass="exit" presetSubtype="42" fill="hold" grpId="3" nodeType="withEffect">
                                  <p:stCondLst>
                                    <p:cond delay="0"/>
                                  </p:stCondLst>
                                  <p:childTnLst>
                                    <p:animEffect transition="out" filter="barn(outHorizontal)">
                                      <p:cBhvr>
                                        <p:cTn id="198" dur="2000"/>
                                        <p:tgtEl>
                                          <p:spTgt spid="10"/>
                                        </p:tgtEl>
                                      </p:cBhvr>
                                    </p:animEffect>
                                    <p:set>
                                      <p:cBhvr>
                                        <p:cTn id="199" dur="1" fill="hold">
                                          <p:stCondLst>
                                            <p:cond delay="1999"/>
                                          </p:stCondLst>
                                        </p:cTn>
                                        <p:tgtEl>
                                          <p:spTgt spid="10"/>
                                        </p:tgtEl>
                                        <p:attrNameLst>
                                          <p:attrName>style.visibility</p:attrName>
                                        </p:attrNameLst>
                                      </p:cBhvr>
                                      <p:to>
                                        <p:strVal val="hidden"/>
                                      </p:to>
                                    </p:set>
                                  </p:childTnLst>
                                </p:cTn>
                              </p:par>
                              <p:par>
                                <p:cTn id="200" presetID="16" presetClass="exit" presetSubtype="42" fill="hold" grpId="3" nodeType="withEffect">
                                  <p:stCondLst>
                                    <p:cond delay="0"/>
                                  </p:stCondLst>
                                  <p:childTnLst>
                                    <p:animEffect transition="out" filter="barn(outHorizontal)">
                                      <p:cBhvr>
                                        <p:cTn id="201" dur="2000"/>
                                        <p:tgtEl>
                                          <p:spTgt spid="13"/>
                                        </p:tgtEl>
                                      </p:cBhvr>
                                    </p:animEffect>
                                    <p:set>
                                      <p:cBhvr>
                                        <p:cTn id="202" dur="1" fill="hold">
                                          <p:stCondLst>
                                            <p:cond delay="1999"/>
                                          </p:stCondLst>
                                        </p:cTn>
                                        <p:tgtEl>
                                          <p:spTgt spid="13"/>
                                        </p:tgtEl>
                                        <p:attrNameLst>
                                          <p:attrName>style.visibility</p:attrName>
                                        </p:attrNameLst>
                                      </p:cBhvr>
                                      <p:to>
                                        <p:strVal val="hidden"/>
                                      </p:to>
                                    </p:set>
                                  </p:childTnLst>
                                </p:cTn>
                              </p:par>
                              <p:par>
                                <p:cTn id="203" presetID="16" presetClass="exit" presetSubtype="42" fill="hold" grpId="3" nodeType="withEffect">
                                  <p:stCondLst>
                                    <p:cond delay="0"/>
                                  </p:stCondLst>
                                  <p:childTnLst>
                                    <p:animEffect transition="out" filter="barn(outHorizontal)">
                                      <p:cBhvr>
                                        <p:cTn id="204" dur="2000"/>
                                        <p:tgtEl>
                                          <p:spTgt spid="6"/>
                                        </p:tgtEl>
                                      </p:cBhvr>
                                    </p:animEffect>
                                    <p:set>
                                      <p:cBhvr>
                                        <p:cTn id="205" dur="1" fill="hold">
                                          <p:stCondLst>
                                            <p:cond delay="1999"/>
                                          </p:stCondLst>
                                        </p:cTn>
                                        <p:tgtEl>
                                          <p:spTgt spid="6"/>
                                        </p:tgtEl>
                                        <p:attrNameLst>
                                          <p:attrName>style.visibility</p:attrName>
                                        </p:attrNameLst>
                                      </p:cBhvr>
                                      <p:to>
                                        <p:strVal val="hidden"/>
                                      </p:to>
                                    </p:set>
                                  </p:childTnLst>
                                </p:cTn>
                              </p:par>
                              <p:par>
                                <p:cTn id="206" presetID="16" presetClass="exit" presetSubtype="42" fill="hold" grpId="3" nodeType="withEffect">
                                  <p:stCondLst>
                                    <p:cond delay="0"/>
                                  </p:stCondLst>
                                  <p:childTnLst>
                                    <p:animEffect transition="out" filter="barn(outHorizontal)">
                                      <p:cBhvr>
                                        <p:cTn id="207" dur="2000"/>
                                        <p:tgtEl>
                                          <p:spTgt spid="9"/>
                                        </p:tgtEl>
                                      </p:cBhvr>
                                    </p:animEffect>
                                    <p:set>
                                      <p:cBhvr>
                                        <p:cTn id="208" dur="1" fill="hold">
                                          <p:stCondLst>
                                            <p:cond delay="1999"/>
                                          </p:stCondLst>
                                        </p:cTn>
                                        <p:tgtEl>
                                          <p:spTgt spid="9"/>
                                        </p:tgtEl>
                                        <p:attrNameLst>
                                          <p:attrName>style.visibility</p:attrName>
                                        </p:attrNameLst>
                                      </p:cBhvr>
                                      <p:to>
                                        <p:strVal val="hidden"/>
                                      </p:to>
                                    </p:set>
                                  </p:childTnLst>
                                </p:cTn>
                              </p:par>
                              <p:par>
                                <p:cTn id="209" presetID="16" presetClass="exit" presetSubtype="42" fill="hold" grpId="3" nodeType="withEffect">
                                  <p:stCondLst>
                                    <p:cond delay="0"/>
                                  </p:stCondLst>
                                  <p:childTnLst>
                                    <p:animEffect transition="out" filter="barn(outHorizontal)">
                                      <p:cBhvr>
                                        <p:cTn id="210" dur="2000"/>
                                        <p:tgtEl>
                                          <p:spTgt spid="14"/>
                                        </p:tgtEl>
                                      </p:cBhvr>
                                    </p:animEffect>
                                    <p:set>
                                      <p:cBhvr>
                                        <p:cTn id="211" dur="1" fill="hold">
                                          <p:stCondLst>
                                            <p:cond delay="1999"/>
                                          </p:stCondLst>
                                        </p:cTn>
                                        <p:tgtEl>
                                          <p:spTgt spid="14"/>
                                        </p:tgtEl>
                                        <p:attrNameLst>
                                          <p:attrName>style.visibility</p:attrName>
                                        </p:attrNameLst>
                                      </p:cBhvr>
                                      <p:to>
                                        <p:strVal val="hidden"/>
                                      </p:to>
                                    </p:set>
                                  </p:childTnLst>
                                </p:cTn>
                              </p:par>
                              <p:par>
                                <p:cTn id="212" presetID="23" presetClass="entr" presetSubtype="272" fill="hold" nodeType="withEffect">
                                  <p:stCondLst>
                                    <p:cond delay="0"/>
                                  </p:stCondLst>
                                  <p:childTnLst>
                                    <p:set>
                                      <p:cBhvr>
                                        <p:cTn id="213" dur="1" fill="hold">
                                          <p:stCondLst>
                                            <p:cond delay="0"/>
                                          </p:stCondLst>
                                        </p:cTn>
                                        <p:tgtEl>
                                          <p:spTgt spid="2"/>
                                        </p:tgtEl>
                                        <p:attrNameLst>
                                          <p:attrName>style.visibility</p:attrName>
                                        </p:attrNameLst>
                                      </p:cBhvr>
                                      <p:to>
                                        <p:strVal val="visible"/>
                                      </p:to>
                                    </p:set>
                                    <p:anim calcmode="lin" valueType="num">
                                      <p:cBhvr>
                                        <p:cTn id="214" dur="2000" fill="hold"/>
                                        <p:tgtEl>
                                          <p:spTgt spid="2"/>
                                        </p:tgtEl>
                                        <p:attrNameLst>
                                          <p:attrName>ppt_w</p:attrName>
                                        </p:attrNameLst>
                                      </p:cBhvr>
                                      <p:tavLst>
                                        <p:tav tm="0">
                                          <p:val>
                                            <p:strVal val="2/3*#ppt_w"/>
                                          </p:val>
                                        </p:tav>
                                        <p:tav tm="100000">
                                          <p:val>
                                            <p:strVal val="#ppt_w"/>
                                          </p:val>
                                        </p:tav>
                                      </p:tavLst>
                                    </p:anim>
                                    <p:anim calcmode="lin" valueType="num">
                                      <p:cBhvr>
                                        <p:cTn id="215" dur="2000" fill="hold"/>
                                        <p:tgtEl>
                                          <p:spTgt spid="2"/>
                                        </p:tgtEl>
                                        <p:attrNameLst>
                                          <p:attrName>ppt_h</p:attrName>
                                        </p:attrNameLst>
                                      </p:cBhvr>
                                      <p:tavLst>
                                        <p:tav tm="0">
                                          <p:val>
                                            <p:strVal val="2/3*#ppt_h"/>
                                          </p:val>
                                        </p:tav>
                                        <p:tav tm="100000">
                                          <p:val>
                                            <p:strVal val="#ppt_h"/>
                                          </p:val>
                                        </p:tav>
                                      </p:tavLst>
                                    </p:anim>
                                  </p:childTnLst>
                                </p:cTn>
                              </p:par>
                              <p:par>
                                <p:cTn id="216" presetID="4" presetClass="entr" presetSubtype="32" fill="hold" nodeType="withEffect">
                                  <p:stCondLst>
                                    <p:cond delay="0"/>
                                  </p:stCondLst>
                                  <p:childTnLst>
                                    <p:set>
                                      <p:cBhvr>
                                        <p:cTn id="217" dur="1" fill="hold">
                                          <p:stCondLst>
                                            <p:cond delay="0"/>
                                          </p:stCondLst>
                                        </p:cTn>
                                        <p:tgtEl>
                                          <p:spTgt spid="2"/>
                                        </p:tgtEl>
                                        <p:attrNameLst>
                                          <p:attrName>style.visibility</p:attrName>
                                        </p:attrNameLst>
                                      </p:cBhvr>
                                      <p:to>
                                        <p:strVal val="visible"/>
                                      </p:to>
                                    </p:set>
                                    <p:animEffect transition="in" filter="box(out)">
                                      <p:cBhvr>
                                        <p:cTn id="21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6600"/>
        </a:solidFill>
        <a:effectLst/>
      </p:bgPr>
    </p:bg>
    <p:spTree>
      <p:nvGrpSpPr>
        <p:cNvPr id="1" name=""/>
        <p:cNvGrpSpPr/>
        <p:nvPr/>
      </p:nvGrpSpPr>
      <p:grpSpPr>
        <a:xfrm>
          <a:off x="0" y="0"/>
          <a:ext cx="0" cy="0"/>
          <a:chOff x="0" y="0"/>
          <a:chExt cx="0" cy="0"/>
        </a:xfrm>
      </p:grpSpPr>
      <p:pic>
        <p:nvPicPr>
          <p:cNvPr id="2" name="1 Imagen" descr="1(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1571618"/>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571472" y="1571618"/>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142976" y="1571618"/>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714512" y="1571618"/>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285984" y="1571618"/>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857488" y="1571618"/>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357586" y="1571618"/>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929058" y="1571618"/>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500562" y="1571618"/>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072098" y="1571618"/>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643570" y="1571618"/>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6215074" y="1571618"/>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6786578" y="1571618"/>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7358050" y="1571618"/>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7929554" y="1571618"/>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8501090" y="1571618"/>
            <a:ext cx="642910"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2571750"/>
            <a:ext cx="642910"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42910" y="2571750"/>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1214414" y="2571750"/>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1785950" y="2571750"/>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2357422" y="2571750"/>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2928926" y="2571750"/>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3429024" y="2571750"/>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4000496" y="2571750"/>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4572000" y="2571750"/>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5143536" y="2571750"/>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715008" y="2571750"/>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286512" y="2571750"/>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858016" y="2571750"/>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429488" y="2571750"/>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8000992" y="2571750"/>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8572528" y="2571750"/>
            <a:ext cx="571472" cy="928694"/>
          </a:xfrm>
          <a:prstGeom prst="rect">
            <a:avLst/>
          </a:prstGeom>
          <a:gradFill flip="none" rotWithShape="1">
            <a:gsLst>
              <a:gs pos="68000">
                <a:srgbClr val="006600">
                  <a:alpha val="74000"/>
                </a:srgbClr>
              </a:gs>
              <a:gs pos="50000">
                <a:srgbClr val="9CB86E"/>
              </a:gs>
              <a:gs pos="100000">
                <a:srgbClr val="156B13"/>
              </a:gs>
            </a:gsLst>
            <a:lin ang="81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14346" y="0"/>
            <a:ext cx="9572692" cy="5143500"/>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13"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plus(in)">
                                      <p:cBhvr>
                                        <p:cTn id="45" dur="2000"/>
                                        <p:tgtEl>
                                          <p:spTgt spid="15"/>
                                        </p:tgtEl>
                                      </p:cBhvr>
                                    </p:animEffect>
                                  </p:childTnLst>
                                </p:cTn>
                              </p:par>
                              <p:par>
                                <p:cTn id="46" presetID="13" presetClass="entr" presetSubtype="16"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plus(in)">
                                      <p:cBhvr>
                                        <p:cTn id="48" dur="2000"/>
                                        <p:tgtEl>
                                          <p:spTgt spid="16"/>
                                        </p:tgtEl>
                                      </p:cBhvr>
                                    </p:animEffect>
                                  </p:childTnLst>
                                </p:cTn>
                              </p:par>
                              <p:par>
                                <p:cTn id="49" presetID="13" presetClass="entr" presetSubtype="16"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plus(in)">
                                      <p:cBhvr>
                                        <p:cTn id="51" dur="2000"/>
                                        <p:tgtEl>
                                          <p:spTgt spid="17"/>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plus(in)">
                                      <p:cBhvr>
                                        <p:cTn id="54" dur="2000"/>
                                        <p:tgtEl>
                                          <p:spTgt spid="18"/>
                                        </p:tgtEl>
                                      </p:cBhvr>
                                    </p:animEffect>
                                  </p:childTnLst>
                                </p:cTn>
                              </p:par>
                              <p:par>
                                <p:cTn id="55" presetID="13" presetClass="entr" presetSubtype="16"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plus(in)">
                                      <p:cBhvr>
                                        <p:cTn id="57" dur="2000"/>
                                        <p:tgtEl>
                                          <p:spTgt spid="19"/>
                                        </p:tgtEl>
                                      </p:cBhvr>
                                    </p:animEffect>
                                  </p:childTnLst>
                                </p:cTn>
                              </p:par>
                              <p:par>
                                <p:cTn id="58" presetID="13" presetClass="entr" presetSubtype="16"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plus(in)">
                                      <p:cBhvr>
                                        <p:cTn id="60" dur="2000"/>
                                        <p:tgtEl>
                                          <p:spTgt spid="20"/>
                                        </p:tgtEl>
                                      </p:cBhvr>
                                    </p:animEffect>
                                  </p:childTnLst>
                                </p:cTn>
                              </p:par>
                              <p:par>
                                <p:cTn id="61" presetID="13" presetClass="entr" presetSubtype="16"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plus(in)">
                                      <p:cBhvr>
                                        <p:cTn id="63" dur="2000"/>
                                        <p:tgtEl>
                                          <p:spTgt spid="21"/>
                                        </p:tgtEl>
                                      </p:cBhvr>
                                    </p:animEffect>
                                  </p:childTnLst>
                                </p:cTn>
                              </p:par>
                              <p:par>
                                <p:cTn id="64" presetID="1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plus(in)">
                                      <p:cBhvr>
                                        <p:cTn id="66" dur="2000"/>
                                        <p:tgtEl>
                                          <p:spTgt spid="22"/>
                                        </p:tgtEl>
                                      </p:cBhvr>
                                    </p:animEffect>
                                  </p:childTnLst>
                                </p:cTn>
                              </p:par>
                              <p:par>
                                <p:cTn id="67" presetID="13" presetClass="entr" presetSubtype="16"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plus(in)">
                                      <p:cBhvr>
                                        <p:cTn id="69" dur="2000"/>
                                        <p:tgtEl>
                                          <p:spTgt spid="23"/>
                                        </p:tgtEl>
                                      </p:cBhvr>
                                    </p:animEffect>
                                  </p:childTnLst>
                                </p:cTn>
                              </p:par>
                              <p:par>
                                <p:cTn id="70" presetID="13" presetClass="entr" presetSubtype="16"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plus(in)">
                                      <p:cBhvr>
                                        <p:cTn id="72" dur="2000"/>
                                        <p:tgtEl>
                                          <p:spTgt spid="24"/>
                                        </p:tgtEl>
                                      </p:cBhvr>
                                    </p:animEffect>
                                  </p:childTnLst>
                                </p:cTn>
                              </p:par>
                              <p:par>
                                <p:cTn id="73" presetID="13" presetClass="entr" presetSubtype="16"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plus(in)">
                                      <p:cBhvr>
                                        <p:cTn id="75" dur="2000"/>
                                        <p:tgtEl>
                                          <p:spTgt spid="25"/>
                                        </p:tgtEl>
                                      </p:cBhvr>
                                    </p:animEffect>
                                  </p:childTnLst>
                                </p:cTn>
                              </p:par>
                              <p:par>
                                <p:cTn id="76" presetID="13" presetClass="entr" presetSubtype="16" fill="hold" grpId="0"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plus(in)">
                                      <p:cBhvr>
                                        <p:cTn id="78" dur="2000"/>
                                        <p:tgtEl>
                                          <p:spTgt spid="26"/>
                                        </p:tgtEl>
                                      </p:cBhvr>
                                    </p:animEffect>
                                  </p:childTnLst>
                                </p:cTn>
                              </p:par>
                              <p:par>
                                <p:cTn id="79" presetID="13" presetClass="entr" presetSubtype="16" fill="hold" grpId="0"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plus(in)">
                                      <p:cBhvr>
                                        <p:cTn id="81" dur="2000"/>
                                        <p:tgtEl>
                                          <p:spTgt spid="27"/>
                                        </p:tgtEl>
                                      </p:cBhvr>
                                    </p:animEffect>
                                  </p:childTnLst>
                                </p:cTn>
                              </p:par>
                              <p:par>
                                <p:cTn id="82" presetID="13" presetClass="entr" presetSubtype="16" fill="hold" grpId="0"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plus(in)">
                                      <p:cBhvr>
                                        <p:cTn id="84" dur="2000"/>
                                        <p:tgtEl>
                                          <p:spTgt spid="28"/>
                                        </p:tgtEl>
                                      </p:cBhvr>
                                    </p:animEffect>
                                  </p:childTnLst>
                                </p:cTn>
                              </p:par>
                              <p:par>
                                <p:cTn id="85" presetID="13" presetClass="entr" presetSubtype="16" fill="hold" grpId="0"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plus(in)">
                                      <p:cBhvr>
                                        <p:cTn id="87" dur="2000"/>
                                        <p:tgtEl>
                                          <p:spTgt spid="29"/>
                                        </p:tgtEl>
                                      </p:cBhvr>
                                    </p:animEffect>
                                  </p:childTnLst>
                                </p:cTn>
                              </p:par>
                              <p:par>
                                <p:cTn id="88" presetID="13" presetClass="entr" presetSubtype="16" fill="hold" grpId="0" nodeType="withEffect">
                                  <p:stCondLst>
                                    <p:cond delay="0"/>
                                  </p:stCondLst>
                                  <p:childTnLst>
                                    <p:set>
                                      <p:cBhvr>
                                        <p:cTn id="89" dur="1" fill="hold">
                                          <p:stCondLst>
                                            <p:cond delay="0"/>
                                          </p:stCondLst>
                                        </p:cTn>
                                        <p:tgtEl>
                                          <p:spTgt spid="30"/>
                                        </p:tgtEl>
                                        <p:attrNameLst>
                                          <p:attrName>style.visibility</p:attrName>
                                        </p:attrNameLst>
                                      </p:cBhvr>
                                      <p:to>
                                        <p:strVal val="visible"/>
                                      </p:to>
                                    </p:set>
                                    <p:animEffect transition="in" filter="plus(in)">
                                      <p:cBhvr>
                                        <p:cTn id="90" dur="2000"/>
                                        <p:tgtEl>
                                          <p:spTgt spid="30"/>
                                        </p:tgtEl>
                                      </p:cBhvr>
                                    </p:animEffect>
                                  </p:childTnLst>
                                </p:cTn>
                              </p:par>
                              <p:par>
                                <p:cTn id="91" presetID="13" presetClass="entr" presetSubtype="16" fill="hold" grpId="0" nodeType="with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plus(in)">
                                      <p:cBhvr>
                                        <p:cTn id="93" dur="2000"/>
                                        <p:tgtEl>
                                          <p:spTgt spid="31"/>
                                        </p:tgtEl>
                                      </p:cBhvr>
                                    </p:animEffect>
                                  </p:childTnLst>
                                </p:cTn>
                              </p:par>
                              <p:par>
                                <p:cTn id="94" presetID="13" presetClass="entr" presetSubtype="16" fill="hold" grpId="0" nodeType="withEffect">
                                  <p:stCondLst>
                                    <p:cond delay="0"/>
                                  </p:stCondLst>
                                  <p:childTnLst>
                                    <p:set>
                                      <p:cBhvr>
                                        <p:cTn id="95" dur="1" fill="hold">
                                          <p:stCondLst>
                                            <p:cond delay="0"/>
                                          </p:stCondLst>
                                        </p:cTn>
                                        <p:tgtEl>
                                          <p:spTgt spid="32"/>
                                        </p:tgtEl>
                                        <p:attrNameLst>
                                          <p:attrName>style.visibility</p:attrName>
                                        </p:attrNameLst>
                                      </p:cBhvr>
                                      <p:to>
                                        <p:strVal val="visible"/>
                                      </p:to>
                                    </p:set>
                                    <p:animEffect transition="in" filter="plus(in)">
                                      <p:cBhvr>
                                        <p:cTn id="96" dur="2000"/>
                                        <p:tgtEl>
                                          <p:spTgt spid="32"/>
                                        </p:tgtEl>
                                      </p:cBhvr>
                                    </p:animEffect>
                                  </p:childTnLst>
                                </p:cTn>
                              </p:par>
                              <p:par>
                                <p:cTn id="97" presetID="13" presetClass="entr" presetSubtype="16" fill="hold" grpId="0" nodeType="withEffect">
                                  <p:stCondLst>
                                    <p:cond delay="0"/>
                                  </p:stCondLst>
                                  <p:childTnLst>
                                    <p:set>
                                      <p:cBhvr>
                                        <p:cTn id="98" dur="1" fill="hold">
                                          <p:stCondLst>
                                            <p:cond delay="0"/>
                                          </p:stCondLst>
                                        </p:cTn>
                                        <p:tgtEl>
                                          <p:spTgt spid="33"/>
                                        </p:tgtEl>
                                        <p:attrNameLst>
                                          <p:attrName>style.visibility</p:attrName>
                                        </p:attrNameLst>
                                      </p:cBhvr>
                                      <p:to>
                                        <p:strVal val="visible"/>
                                      </p:to>
                                    </p:set>
                                    <p:animEffect transition="in" filter="plus(in)">
                                      <p:cBhvr>
                                        <p:cTn id="99" dur="2000"/>
                                        <p:tgtEl>
                                          <p:spTgt spid="33"/>
                                        </p:tgtEl>
                                      </p:cBhvr>
                                    </p:animEffect>
                                  </p:childTnLst>
                                </p:cTn>
                              </p:par>
                              <p:par>
                                <p:cTn id="100" presetID="13" presetClass="entr" presetSubtype="16"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Effect transition="in" filter="plus(in)">
                                      <p:cBhvr>
                                        <p:cTn id="102" dur="2000"/>
                                        <p:tgtEl>
                                          <p:spTgt spid="34"/>
                                        </p:tgtEl>
                                      </p:cBhvr>
                                    </p:animEffect>
                                  </p:childTnLst>
                                </p:cTn>
                              </p:par>
                              <p:par>
                                <p:cTn id="103" presetID="2" presetClass="entr" presetSubtype="8" fill="hold" grpId="1" nodeType="withEffect">
                                  <p:stCondLst>
                                    <p:cond delay="0"/>
                                  </p:stCondLst>
                                  <p:childTnLst>
                                    <p:set>
                                      <p:cBhvr>
                                        <p:cTn id="104" dur="1" fill="hold">
                                          <p:stCondLst>
                                            <p:cond delay="0"/>
                                          </p:stCondLst>
                                        </p:cTn>
                                        <p:tgtEl>
                                          <p:spTgt spid="3"/>
                                        </p:tgtEl>
                                        <p:attrNameLst>
                                          <p:attrName>style.visibility</p:attrName>
                                        </p:attrNameLst>
                                      </p:cBhvr>
                                      <p:to>
                                        <p:strVal val="visible"/>
                                      </p:to>
                                    </p:set>
                                    <p:anim calcmode="lin" valueType="num">
                                      <p:cBhvr additive="base">
                                        <p:cTn id="105" dur="2000" fill="hold"/>
                                        <p:tgtEl>
                                          <p:spTgt spid="3"/>
                                        </p:tgtEl>
                                        <p:attrNameLst>
                                          <p:attrName>ppt_x</p:attrName>
                                        </p:attrNameLst>
                                      </p:cBhvr>
                                      <p:tavLst>
                                        <p:tav tm="0">
                                          <p:val>
                                            <p:strVal val="0-#ppt_w/2"/>
                                          </p:val>
                                        </p:tav>
                                        <p:tav tm="100000">
                                          <p:val>
                                            <p:strVal val="#ppt_x"/>
                                          </p:val>
                                        </p:tav>
                                      </p:tavLst>
                                    </p:anim>
                                    <p:anim calcmode="lin" valueType="num">
                                      <p:cBhvr additive="base">
                                        <p:cTn id="106" dur="2000" fill="hold"/>
                                        <p:tgtEl>
                                          <p:spTgt spid="3"/>
                                        </p:tgtEl>
                                        <p:attrNameLst>
                                          <p:attrName>ppt_y</p:attrName>
                                        </p:attrNameLst>
                                      </p:cBhvr>
                                      <p:tavLst>
                                        <p:tav tm="0">
                                          <p:val>
                                            <p:strVal val="#ppt_y"/>
                                          </p:val>
                                        </p:tav>
                                        <p:tav tm="100000">
                                          <p:val>
                                            <p:strVal val="#ppt_y"/>
                                          </p:val>
                                        </p:tav>
                                      </p:tavLst>
                                    </p:anim>
                                  </p:childTnLst>
                                </p:cTn>
                              </p:par>
                              <p:par>
                                <p:cTn id="107" presetID="2" presetClass="entr" presetSubtype="8" fill="hold" grpId="1" nodeType="withEffect">
                                  <p:stCondLst>
                                    <p:cond delay="0"/>
                                  </p:stCondLst>
                                  <p:childTnLst>
                                    <p:set>
                                      <p:cBhvr>
                                        <p:cTn id="108" dur="1" fill="hold">
                                          <p:stCondLst>
                                            <p:cond delay="0"/>
                                          </p:stCondLst>
                                        </p:cTn>
                                        <p:tgtEl>
                                          <p:spTgt spid="4"/>
                                        </p:tgtEl>
                                        <p:attrNameLst>
                                          <p:attrName>style.visibility</p:attrName>
                                        </p:attrNameLst>
                                      </p:cBhvr>
                                      <p:to>
                                        <p:strVal val="visible"/>
                                      </p:to>
                                    </p:set>
                                    <p:anim calcmode="lin" valueType="num">
                                      <p:cBhvr additive="base">
                                        <p:cTn id="109" dur="2000" fill="hold"/>
                                        <p:tgtEl>
                                          <p:spTgt spid="4"/>
                                        </p:tgtEl>
                                        <p:attrNameLst>
                                          <p:attrName>ppt_x</p:attrName>
                                        </p:attrNameLst>
                                      </p:cBhvr>
                                      <p:tavLst>
                                        <p:tav tm="0">
                                          <p:val>
                                            <p:strVal val="0-#ppt_w/2"/>
                                          </p:val>
                                        </p:tav>
                                        <p:tav tm="100000">
                                          <p:val>
                                            <p:strVal val="#ppt_x"/>
                                          </p:val>
                                        </p:tav>
                                      </p:tavLst>
                                    </p:anim>
                                    <p:anim calcmode="lin" valueType="num">
                                      <p:cBhvr additive="base">
                                        <p:cTn id="110" dur="2000" fill="hold"/>
                                        <p:tgtEl>
                                          <p:spTgt spid="4"/>
                                        </p:tgtEl>
                                        <p:attrNameLst>
                                          <p:attrName>ppt_y</p:attrName>
                                        </p:attrNameLst>
                                      </p:cBhvr>
                                      <p:tavLst>
                                        <p:tav tm="0">
                                          <p:val>
                                            <p:strVal val="#ppt_y"/>
                                          </p:val>
                                        </p:tav>
                                        <p:tav tm="100000">
                                          <p:val>
                                            <p:strVal val="#ppt_y"/>
                                          </p:val>
                                        </p:tav>
                                      </p:tavLst>
                                    </p:anim>
                                  </p:childTnLst>
                                </p:cTn>
                              </p:par>
                              <p:par>
                                <p:cTn id="111" presetID="2" presetClass="entr" presetSubtype="8" fill="hold" grpId="1" nodeType="withEffect">
                                  <p:stCondLst>
                                    <p:cond delay="0"/>
                                  </p:stCondLst>
                                  <p:childTnLst>
                                    <p:set>
                                      <p:cBhvr>
                                        <p:cTn id="112" dur="1" fill="hold">
                                          <p:stCondLst>
                                            <p:cond delay="0"/>
                                          </p:stCondLst>
                                        </p:cTn>
                                        <p:tgtEl>
                                          <p:spTgt spid="5"/>
                                        </p:tgtEl>
                                        <p:attrNameLst>
                                          <p:attrName>style.visibility</p:attrName>
                                        </p:attrNameLst>
                                      </p:cBhvr>
                                      <p:to>
                                        <p:strVal val="visible"/>
                                      </p:to>
                                    </p:set>
                                    <p:anim calcmode="lin" valueType="num">
                                      <p:cBhvr additive="base">
                                        <p:cTn id="113" dur="2000" fill="hold"/>
                                        <p:tgtEl>
                                          <p:spTgt spid="5"/>
                                        </p:tgtEl>
                                        <p:attrNameLst>
                                          <p:attrName>ppt_x</p:attrName>
                                        </p:attrNameLst>
                                      </p:cBhvr>
                                      <p:tavLst>
                                        <p:tav tm="0">
                                          <p:val>
                                            <p:strVal val="0-#ppt_w/2"/>
                                          </p:val>
                                        </p:tav>
                                        <p:tav tm="100000">
                                          <p:val>
                                            <p:strVal val="#ppt_x"/>
                                          </p:val>
                                        </p:tav>
                                      </p:tavLst>
                                    </p:anim>
                                    <p:anim calcmode="lin" valueType="num">
                                      <p:cBhvr additive="base">
                                        <p:cTn id="114" dur="2000" fill="hold"/>
                                        <p:tgtEl>
                                          <p:spTgt spid="5"/>
                                        </p:tgtEl>
                                        <p:attrNameLst>
                                          <p:attrName>ppt_y</p:attrName>
                                        </p:attrNameLst>
                                      </p:cBhvr>
                                      <p:tavLst>
                                        <p:tav tm="0">
                                          <p:val>
                                            <p:strVal val="#ppt_y"/>
                                          </p:val>
                                        </p:tav>
                                        <p:tav tm="100000">
                                          <p:val>
                                            <p:strVal val="#ppt_y"/>
                                          </p:val>
                                        </p:tav>
                                      </p:tavLst>
                                    </p:anim>
                                  </p:childTnLst>
                                </p:cTn>
                              </p:par>
                              <p:par>
                                <p:cTn id="115" presetID="2" presetClass="entr" presetSubtype="8" fill="hold" grpId="1" nodeType="withEffect">
                                  <p:stCondLst>
                                    <p:cond delay="0"/>
                                  </p:stCondLst>
                                  <p:childTnLst>
                                    <p:set>
                                      <p:cBhvr>
                                        <p:cTn id="116" dur="1" fill="hold">
                                          <p:stCondLst>
                                            <p:cond delay="0"/>
                                          </p:stCondLst>
                                        </p:cTn>
                                        <p:tgtEl>
                                          <p:spTgt spid="6"/>
                                        </p:tgtEl>
                                        <p:attrNameLst>
                                          <p:attrName>style.visibility</p:attrName>
                                        </p:attrNameLst>
                                      </p:cBhvr>
                                      <p:to>
                                        <p:strVal val="visible"/>
                                      </p:to>
                                    </p:set>
                                    <p:anim calcmode="lin" valueType="num">
                                      <p:cBhvr additive="base">
                                        <p:cTn id="117" dur="2000" fill="hold"/>
                                        <p:tgtEl>
                                          <p:spTgt spid="6"/>
                                        </p:tgtEl>
                                        <p:attrNameLst>
                                          <p:attrName>ppt_x</p:attrName>
                                        </p:attrNameLst>
                                      </p:cBhvr>
                                      <p:tavLst>
                                        <p:tav tm="0">
                                          <p:val>
                                            <p:strVal val="0-#ppt_w/2"/>
                                          </p:val>
                                        </p:tav>
                                        <p:tav tm="100000">
                                          <p:val>
                                            <p:strVal val="#ppt_x"/>
                                          </p:val>
                                        </p:tav>
                                      </p:tavLst>
                                    </p:anim>
                                    <p:anim calcmode="lin" valueType="num">
                                      <p:cBhvr additive="base">
                                        <p:cTn id="118" dur="2000" fill="hold"/>
                                        <p:tgtEl>
                                          <p:spTgt spid="6"/>
                                        </p:tgtEl>
                                        <p:attrNameLst>
                                          <p:attrName>ppt_y</p:attrName>
                                        </p:attrNameLst>
                                      </p:cBhvr>
                                      <p:tavLst>
                                        <p:tav tm="0">
                                          <p:val>
                                            <p:strVal val="#ppt_y"/>
                                          </p:val>
                                        </p:tav>
                                        <p:tav tm="100000">
                                          <p:val>
                                            <p:strVal val="#ppt_y"/>
                                          </p:val>
                                        </p:tav>
                                      </p:tavLst>
                                    </p:anim>
                                  </p:childTnLst>
                                </p:cTn>
                              </p:par>
                              <p:par>
                                <p:cTn id="119" presetID="2" presetClass="entr" presetSubtype="8" fill="hold" grpId="1" nodeType="withEffect">
                                  <p:stCondLst>
                                    <p:cond delay="0"/>
                                  </p:stCondLst>
                                  <p:childTnLst>
                                    <p:set>
                                      <p:cBhvr>
                                        <p:cTn id="120" dur="1" fill="hold">
                                          <p:stCondLst>
                                            <p:cond delay="0"/>
                                          </p:stCondLst>
                                        </p:cTn>
                                        <p:tgtEl>
                                          <p:spTgt spid="7"/>
                                        </p:tgtEl>
                                        <p:attrNameLst>
                                          <p:attrName>style.visibility</p:attrName>
                                        </p:attrNameLst>
                                      </p:cBhvr>
                                      <p:to>
                                        <p:strVal val="visible"/>
                                      </p:to>
                                    </p:set>
                                    <p:anim calcmode="lin" valueType="num">
                                      <p:cBhvr additive="base">
                                        <p:cTn id="121" dur="2000" fill="hold"/>
                                        <p:tgtEl>
                                          <p:spTgt spid="7"/>
                                        </p:tgtEl>
                                        <p:attrNameLst>
                                          <p:attrName>ppt_x</p:attrName>
                                        </p:attrNameLst>
                                      </p:cBhvr>
                                      <p:tavLst>
                                        <p:tav tm="0">
                                          <p:val>
                                            <p:strVal val="0-#ppt_w/2"/>
                                          </p:val>
                                        </p:tav>
                                        <p:tav tm="100000">
                                          <p:val>
                                            <p:strVal val="#ppt_x"/>
                                          </p:val>
                                        </p:tav>
                                      </p:tavLst>
                                    </p:anim>
                                    <p:anim calcmode="lin" valueType="num">
                                      <p:cBhvr additive="base">
                                        <p:cTn id="122" dur="2000" fill="hold"/>
                                        <p:tgtEl>
                                          <p:spTgt spid="7"/>
                                        </p:tgtEl>
                                        <p:attrNameLst>
                                          <p:attrName>ppt_y</p:attrName>
                                        </p:attrNameLst>
                                      </p:cBhvr>
                                      <p:tavLst>
                                        <p:tav tm="0">
                                          <p:val>
                                            <p:strVal val="#ppt_y"/>
                                          </p:val>
                                        </p:tav>
                                        <p:tav tm="100000">
                                          <p:val>
                                            <p:strVal val="#ppt_y"/>
                                          </p:val>
                                        </p:tav>
                                      </p:tavLst>
                                    </p:anim>
                                  </p:childTnLst>
                                </p:cTn>
                              </p:par>
                              <p:par>
                                <p:cTn id="123" presetID="2" presetClass="entr" presetSubtype="8" fill="hold" grpId="1" nodeType="withEffect">
                                  <p:stCondLst>
                                    <p:cond delay="0"/>
                                  </p:stCondLst>
                                  <p:childTnLst>
                                    <p:set>
                                      <p:cBhvr>
                                        <p:cTn id="124" dur="1" fill="hold">
                                          <p:stCondLst>
                                            <p:cond delay="0"/>
                                          </p:stCondLst>
                                        </p:cTn>
                                        <p:tgtEl>
                                          <p:spTgt spid="8"/>
                                        </p:tgtEl>
                                        <p:attrNameLst>
                                          <p:attrName>style.visibility</p:attrName>
                                        </p:attrNameLst>
                                      </p:cBhvr>
                                      <p:to>
                                        <p:strVal val="visible"/>
                                      </p:to>
                                    </p:set>
                                    <p:anim calcmode="lin" valueType="num">
                                      <p:cBhvr additive="base">
                                        <p:cTn id="125" dur="2000" fill="hold"/>
                                        <p:tgtEl>
                                          <p:spTgt spid="8"/>
                                        </p:tgtEl>
                                        <p:attrNameLst>
                                          <p:attrName>ppt_x</p:attrName>
                                        </p:attrNameLst>
                                      </p:cBhvr>
                                      <p:tavLst>
                                        <p:tav tm="0">
                                          <p:val>
                                            <p:strVal val="0-#ppt_w/2"/>
                                          </p:val>
                                        </p:tav>
                                        <p:tav tm="100000">
                                          <p:val>
                                            <p:strVal val="#ppt_x"/>
                                          </p:val>
                                        </p:tav>
                                      </p:tavLst>
                                    </p:anim>
                                    <p:anim calcmode="lin" valueType="num">
                                      <p:cBhvr additive="base">
                                        <p:cTn id="126" dur="2000" fill="hold"/>
                                        <p:tgtEl>
                                          <p:spTgt spid="8"/>
                                        </p:tgtEl>
                                        <p:attrNameLst>
                                          <p:attrName>ppt_y</p:attrName>
                                        </p:attrNameLst>
                                      </p:cBhvr>
                                      <p:tavLst>
                                        <p:tav tm="0">
                                          <p:val>
                                            <p:strVal val="#ppt_y"/>
                                          </p:val>
                                        </p:tav>
                                        <p:tav tm="100000">
                                          <p:val>
                                            <p:strVal val="#ppt_y"/>
                                          </p:val>
                                        </p:tav>
                                      </p:tavLst>
                                    </p:anim>
                                  </p:childTnLst>
                                </p:cTn>
                              </p:par>
                              <p:par>
                                <p:cTn id="127" presetID="2" presetClass="entr" presetSubtype="8" fill="hold" grpId="1" nodeType="withEffect">
                                  <p:stCondLst>
                                    <p:cond delay="0"/>
                                  </p:stCondLst>
                                  <p:childTnLst>
                                    <p:set>
                                      <p:cBhvr>
                                        <p:cTn id="128" dur="1" fill="hold">
                                          <p:stCondLst>
                                            <p:cond delay="0"/>
                                          </p:stCondLst>
                                        </p:cTn>
                                        <p:tgtEl>
                                          <p:spTgt spid="9"/>
                                        </p:tgtEl>
                                        <p:attrNameLst>
                                          <p:attrName>style.visibility</p:attrName>
                                        </p:attrNameLst>
                                      </p:cBhvr>
                                      <p:to>
                                        <p:strVal val="visible"/>
                                      </p:to>
                                    </p:set>
                                    <p:anim calcmode="lin" valueType="num">
                                      <p:cBhvr additive="base">
                                        <p:cTn id="129" dur="2000" fill="hold"/>
                                        <p:tgtEl>
                                          <p:spTgt spid="9"/>
                                        </p:tgtEl>
                                        <p:attrNameLst>
                                          <p:attrName>ppt_x</p:attrName>
                                        </p:attrNameLst>
                                      </p:cBhvr>
                                      <p:tavLst>
                                        <p:tav tm="0">
                                          <p:val>
                                            <p:strVal val="0-#ppt_w/2"/>
                                          </p:val>
                                        </p:tav>
                                        <p:tav tm="100000">
                                          <p:val>
                                            <p:strVal val="#ppt_x"/>
                                          </p:val>
                                        </p:tav>
                                      </p:tavLst>
                                    </p:anim>
                                    <p:anim calcmode="lin" valueType="num">
                                      <p:cBhvr additive="base">
                                        <p:cTn id="130" dur="2000" fill="hold"/>
                                        <p:tgtEl>
                                          <p:spTgt spid="9"/>
                                        </p:tgtEl>
                                        <p:attrNameLst>
                                          <p:attrName>ppt_y</p:attrName>
                                        </p:attrNameLst>
                                      </p:cBhvr>
                                      <p:tavLst>
                                        <p:tav tm="0">
                                          <p:val>
                                            <p:strVal val="#ppt_y"/>
                                          </p:val>
                                        </p:tav>
                                        <p:tav tm="100000">
                                          <p:val>
                                            <p:strVal val="#ppt_y"/>
                                          </p:val>
                                        </p:tav>
                                      </p:tavLst>
                                    </p:anim>
                                  </p:childTnLst>
                                </p:cTn>
                              </p:par>
                              <p:par>
                                <p:cTn id="131" presetID="2" presetClass="entr" presetSubtype="8" fill="hold" grpId="1" nodeType="withEffect">
                                  <p:stCondLst>
                                    <p:cond delay="0"/>
                                  </p:stCondLst>
                                  <p:childTnLst>
                                    <p:set>
                                      <p:cBhvr>
                                        <p:cTn id="132" dur="1" fill="hold">
                                          <p:stCondLst>
                                            <p:cond delay="0"/>
                                          </p:stCondLst>
                                        </p:cTn>
                                        <p:tgtEl>
                                          <p:spTgt spid="10"/>
                                        </p:tgtEl>
                                        <p:attrNameLst>
                                          <p:attrName>style.visibility</p:attrName>
                                        </p:attrNameLst>
                                      </p:cBhvr>
                                      <p:to>
                                        <p:strVal val="visible"/>
                                      </p:to>
                                    </p:set>
                                    <p:anim calcmode="lin" valueType="num">
                                      <p:cBhvr additive="base">
                                        <p:cTn id="133" dur="2000" fill="hold"/>
                                        <p:tgtEl>
                                          <p:spTgt spid="10"/>
                                        </p:tgtEl>
                                        <p:attrNameLst>
                                          <p:attrName>ppt_x</p:attrName>
                                        </p:attrNameLst>
                                      </p:cBhvr>
                                      <p:tavLst>
                                        <p:tav tm="0">
                                          <p:val>
                                            <p:strVal val="0-#ppt_w/2"/>
                                          </p:val>
                                        </p:tav>
                                        <p:tav tm="100000">
                                          <p:val>
                                            <p:strVal val="#ppt_x"/>
                                          </p:val>
                                        </p:tav>
                                      </p:tavLst>
                                    </p:anim>
                                    <p:anim calcmode="lin" valueType="num">
                                      <p:cBhvr additive="base">
                                        <p:cTn id="134" dur="2000" fill="hold"/>
                                        <p:tgtEl>
                                          <p:spTgt spid="10"/>
                                        </p:tgtEl>
                                        <p:attrNameLst>
                                          <p:attrName>ppt_y</p:attrName>
                                        </p:attrNameLst>
                                      </p:cBhvr>
                                      <p:tavLst>
                                        <p:tav tm="0">
                                          <p:val>
                                            <p:strVal val="#ppt_y"/>
                                          </p:val>
                                        </p:tav>
                                        <p:tav tm="100000">
                                          <p:val>
                                            <p:strVal val="#ppt_y"/>
                                          </p:val>
                                        </p:tav>
                                      </p:tavLst>
                                    </p:anim>
                                  </p:childTnLst>
                                </p:cTn>
                              </p:par>
                              <p:par>
                                <p:cTn id="135" presetID="2" presetClass="entr" presetSubtype="8" fill="hold" grpId="1" nodeType="withEffect">
                                  <p:stCondLst>
                                    <p:cond delay="0"/>
                                  </p:stCondLst>
                                  <p:childTnLst>
                                    <p:set>
                                      <p:cBhvr>
                                        <p:cTn id="136" dur="1" fill="hold">
                                          <p:stCondLst>
                                            <p:cond delay="0"/>
                                          </p:stCondLst>
                                        </p:cTn>
                                        <p:tgtEl>
                                          <p:spTgt spid="11"/>
                                        </p:tgtEl>
                                        <p:attrNameLst>
                                          <p:attrName>style.visibility</p:attrName>
                                        </p:attrNameLst>
                                      </p:cBhvr>
                                      <p:to>
                                        <p:strVal val="visible"/>
                                      </p:to>
                                    </p:set>
                                    <p:anim calcmode="lin" valueType="num">
                                      <p:cBhvr additive="base">
                                        <p:cTn id="137" dur="2000" fill="hold"/>
                                        <p:tgtEl>
                                          <p:spTgt spid="11"/>
                                        </p:tgtEl>
                                        <p:attrNameLst>
                                          <p:attrName>ppt_x</p:attrName>
                                        </p:attrNameLst>
                                      </p:cBhvr>
                                      <p:tavLst>
                                        <p:tav tm="0">
                                          <p:val>
                                            <p:strVal val="0-#ppt_w/2"/>
                                          </p:val>
                                        </p:tav>
                                        <p:tav tm="100000">
                                          <p:val>
                                            <p:strVal val="#ppt_x"/>
                                          </p:val>
                                        </p:tav>
                                      </p:tavLst>
                                    </p:anim>
                                    <p:anim calcmode="lin" valueType="num">
                                      <p:cBhvr additive="base">
                                        <p:cTn id="138" dur="2000" fill="hold"/>
                                        <p:tgtEl>
                                          <p:spTgt spid="11"/>
                                        </p:tgtEl>
                                        <p:attrNameLst>
                                          <p:attrName>ppt_y</p:attrName>
                                        </p:attrNameLst>
                                      </p:cBhvr>
                                      <p:tavLst>
                                        <p:tav tm="0">
                                          <p:val>
                                            <p:strVal val="#ppt_y"/>
                                          </p:val>
                                        </p:tav>
                                        <p:tav tm="100000">
                                          <p:val>
                                            <p:strVal val="#ppt_y"/>
                                          </p:val>
                                        </p:tav>
                                      </p:tavLst>
                                    </p:anim>
                                  </p:childTnLst>
                                </p:cTn>
                              </p:par>
                              <p:par>
                                <p:cTn id="139" presetID="2" presetClass="entr" presetSubtype="8" fill="hold" grpId="1" nodeType="withEffect">
                                  <p:stCondLst>
                                    <p:cond delay="0"/>
                                  </p:stCondLst>
                                  <p:childTnLst>
                                    <p:set>
                                      <p:cBhvr>
                                        <p:cTn id="140" dur="1" fill="hold">
                                          <p:stCondLst>
                                            <p:cond delay="0"/>
                                          </p:stCondLst>
                                        </p:cTn>
                                        <p:tgtEl>
                                          <p:spTgt spid="12"/>
                                        </p:tgtEl>
                                        <p:attrNameLst>
                                          <p:attrName>style.visibility</p:attrName>
                                        </p:attrNameLst>
                                      </p:cBhvr>
                                      <p:to>
                                        <p:strVal val="visible"/>
                                      </p:to>
                                    </p:set>
                                    <p:anim calcmode="lin" valueType="num">
                                      <p:cBhvr additive="base">
                                        <p:cTn id="141" dur="2000" fill="hold"/>
                                        <p:tgtEl>
                                          <p:spTgt spid="12"/>
                                        </p:tgtEl>
                                        <p:attrNameLst>
                                          <p:attrName>ppt_x</p:attrName>
                                        </p:attrNameLst>
                                      </p:cBhvr>
                                      <p:tavLst>
                                        <p:tav tm="0">
                                          <p:val>
                                            <p:strVal val="0-#ppt_w/2"/>
                                          </p:val>
                                        </p:tav>
                                        <p:tav tm="100000">
                                          <p:val>
                                            <p:strVal val="#ppt_x"/>
                                          </p:val>
                                        </p:tav>
                                      </p:tavLst>
                                    </p:anim>
                                    <p:anim calcmode="lin" valueType="num">
                                      <p:cBhvr additive="base">
                                        <p:cTn id="142" dur="2000" fill="hold"/>
                                        <p:tgtEl>
                                          <p:spTgt spid="12"/>
                                        </p:tgtEl>
                                        <p:attrNameLst>
                                          <p:attrName>ppt_y</p:attrName>
                                        </p:attrNameLst>
                                      </p:cBhvr>
                                      <p:tavLst>
                                        <p:tav tm="0">
                                          <p:val>
                                            <p:strVal val="#ppt_y"/>
                                          </p:val>
                                        </p:tav>
                                        <p:tav tm="100000">
                                          <p:val>
                                            <p:strVal val="#ppt_y"/>
                                          </p:val>
                                        </p:tav>
                                      </p:tavLst>
                                    </p:anim>
                                  </p:childTnLst>
                                </p:cTn>
                              </p:par>
                              <p:par>
                                <p:cTn id="143" presetID="2" presetClass="entr" presetSubtype="8" fill="hold" grpId="1" nodeType="withEffect">
                                  <p:stCondLst>
                                    <p:cond delay="0"/>
                                  </p:stCondLst>
                                  <p:childTnLst>
                                    <p:set>
                                      <p:cBhvr>
                                        <p:cTn id="144" dur="1" fill="hold">
                                          <p:stCondLst>
                                            <p:cond delay="0"/>
                                          </p:stCondLst>
                                        </p:cTn>
                                        <p:tgtEl>
                                          <p:spTgt spid="13"/>
                                        </p:tgtEl>
                                        <p:attrNameLst>
                                          <p:attrName>style.visibility</p:attrName>
                                        </p:attrNameLst>
                                      </p:cBhvr>
                                      <p:to>
                                        <p:strVal val="visible"/>
                                      </p:to>
                                    </p:set>
                                    <p:anim calcmode="lin" valueType="num">
                                      <p:cBhvr additive="base">
                                        <p:cTn id="145" dur="2000" fill="hold"/>
                                        <p:tgtEl>
                                          <p:spTgt spid="13"/>
                                        </p:tgtEl>
                                        <p:attrNameLst>
                                          <p:attrName>ppt_x</p:attrName>
                                        </p:attrNameLst>
                                      </p:cBhvr>
                                      <p:tavLst>
                                        <p:tav tm="0">
                                          <p:val>
                                            <p:strVal val="0-#ppt_w/2"/>
                                          </p:val>
                                        </p:tav>
                                        <p:tav tm="100000">
                                          <p:val>
                                            <p:strVal val="#ppt_x"/>
                                          </p:val>
                                        </p:tav>
                                      </p:tavLst>
                                    </p:anim>
                                    <p:anim calcmode="lin" valueType="num">
                                      <p:cBhvr additive="base">
                                        <p:cTn id="146" dur="2000" fill="hold"/>
                                        <p:tgtEl>
                                          <p:spTgt spid="13"/>
                                        </p:tgtEl>
                                        <p:attrNameLst>
                                          <p:attrName>ppt_y</p:attrName>
                                        </p:attrNameLst>
                                      </p:cBhvr>
                                      <p:tavLst>
                                        <p:tav tm="0">
                                          <p:val>
                                            <p:strVal val="#ppt_y"/>
                                          </p:val>
                                        </p:tav>
                                        <p:tav tm="100000">
                                          <p:val>
                                            <p:strVal val="#ppt_y"/>
                                          </p:val>
                                        </p:tav>
                                      </p:tavLst>
                                    </p:anim>
                                  </p:childTnLst>
                                </p:cTn>
                              </p:par>
                              <p:par>
                                <p:cTn id="147" presetID="2" presetClass="entr" presetSubtype="8" fill="hold" grpId="1" nodeType="withEffect">
                                  <p:stCondLst>
                                    <p:cond delay="0"/>
                                  </p:stCondLst>
                                  <p:childTnLst>
                                    <p:set>
                                      <p:cBhvr>
                                        <p:cTn id="148" dur="1" fill="hold">
                                          <p:stCondLst>
                                            <p:cond delay="0"/>
                                          </p:stCondLst>
                                        </p:cTn>
                                        <p:tgtEl>
                                          <p:spTgt spid="14"/>
                                        </p:tgtEl>
                                        <p:attrNameLst>
                                          <p:attrName>style.visibility</p:attrName>
                                        </p:attrNameLst>
                                      </p:cBhvr>
                                      <p:to>
                                        <p:strVal val="visible"/>
                                      </p:to>
                                    </p:set>
                                    <p:anim calcmode="lin" valueType="num">
                                      <p:cBhvr additive="base">
                                        <p:cTn id="149" dur="2000" fill="hold"/>
                                        <p:tgtEl>
                                          <p:spTgt spid="14"/>
                                        </p:tgtEl>
                                        <p:attrNameLst>
                                          <p:attrName>ppt_x</p:attrName>
                                        </p:attrNameLst>
                                      </p:cBhvr>
                                      <p:tavLst>
                                        <p:tav tm="0">
                                          <p:val>
                                            <p:strVal val="0-#ppt_w/2"/>
                                          </p:val>
                                        </p:tav>
                                        <p:tav tm="100000">
                                          <p:val>
                                            <p:strVal val="#ppt_x"/>
                                          </p:val>
                                        </p:tav>
                                      </p:tavLst>
                                    </p:anim>
                                    <p:anim calcmode="lin" valueType="num">
                                      <p:cBhvr additive="base">
                                        <p:cTn id="150" dur="2000" fill="hold"/>
                                        <p:tgtEl>
                                          <p:spTgt spid="14"/>
                                        </p:tgtEl>
                                        <p:attrNameLst>
                                          <p:attrName>ppt_y</p:attrName>
                                        </p:attrNameLst>
                                      </p:cBhvr>
                                      <p:tavLst>
                                        <p:tav tm="0">
                                          <p:val>
                                            <p:strVal val="#ppt_y"/>
                                          </p:val>
                                        </p:tav>
                                        <p:tav tm="100000">
                                          <p:val>
                                            <p:strVal val="#ppt_y"/>
                                          </p:val>
                                        </p:tav>
                                      </p:tavLst>
                                    </p:anim>
                                  </p:childTnLst>
                                </p:cTn>
                              </p:par>
                              <p:par>
                                <p:cTn id="151" presetID="2" presetClass="entr" presetSubtype="8" fill="hold" grpId="1" nodeType="withEffect">
                                  <p:stCondLst>
                                    <p:cond delay="0"/>
                                  </p:stCondLst>
                                  <p:childTnLst>
                                    <p:set>
                                      <p:cBhvr>
                                        <p:cTn id="152" dur="1" fill="hold">
                                          <p:stCondLst>
                                            <p:cond delay="0"/>
                                          </p:stCondLst>
                                        </p:cTn>
                                        <p:tgtEl>
                                          <p:spTgt spid="15"/>
                                        </p:tgtEl>
                                        <p:attrNameLst>
                                          <p:attrName>style.visibility</p:attrName>
                                        </p:attrNameLst>
                                      </p:cBhvr>
                                      <p:to>
                                        <p:strVal val="visible"/>
                                      </p:to>
                                    </p:set>
                                    <p:anim calcmode="lin" valueType="num">
                                      <p:cBhvr additive="base">
                                        <p:cTn id="153" dur="2000" fill="hold"/>
                                        <p:tgtEl>
                                          <p:spTgt spid="15"/>
                                        </p:tgtEl>
                                        <p:attrNameLst>
                                          <p:attrName>ppt_x</p:attrName>
                                        </p:attrNameLst>
                                      </p:cBhvr>
                                      <p:tavLst>
                                        <p:tav tm="0">
                                          <p:val>
                                            <p:strVal val="0-#ppt_w/2"/>
                                          </p:val>
                                        </p:tav>
                                        <p:tav tm="100000">
                                          <p:val>
                                            <p:strVal val="#ppt_x"/>
                                          </p:val>
                                        </p:tav>
                                      </p:tavLst>
                                    </p:anim>
                                    <p:anim calcmode="lin" valueType="num">
                                      <p:cBhvr additive="base">
                                        <p:cTn id="154" dur="2000" fill="hold"/>
                                        <p:tgtEl>
                                          <p:spTgt spid="15"/>
                                        </p:tgtEl>
                                        <p:attrNameLst>
                                          <p:attrName>ppt_y</p:attrName>
                                        </p:attrNameLst>
                                      </p:cBhvr>
                                      <p:tavLst>
                                        <p:tav tm="0">
                                          <p:val>
                                            <p:strVal val="#ppt_y"/>
                                          </p:val>
                                        </p:tav>
                                        <p:tav tm="100000">
                                          <p:val>
                                            <p:strVal val="#ppt_y"/>
                                          </p:val>
                                        </p:tav>
                                      </p:tavLst>
                                    </p:anim>
                                  </p:childTnLst>
                                </p:cTn>
                              </p:par>
                              <p:par>
                                <p:cTn id="155" presetID="2" presetClass="entr" presetSubtype="8" fill="hold" grpId="1" nodeType="withEffect">
                                  <p:stCondLst>
                                    <p:cond delay="0"/>
                                  </p:stCondLst>
                                  <p:childTnLst>
                                    <p:set>
                                      <p:cBhvr>
                                        <p:cTn id="156" dur="1" fill="hold">
                                          <p:stCondLst>
                                            <p:cond delay="0"/>
                                          </p:stCondLst>
                                        </p:cTn>
                                        <p:tgtEl>
                                          <p:spTgt spid="16"/>
                                        </p:tgtEl>
                                        <p:attrNameLst>
                                          <p:attrName>style.visibility</p:attrName>
                                        </p:attrNameLst>
                                      </p:cBhvr>
                                      <p:to>
                                        <p:strVal val="visible"/>
                                      </p:to>
                                    </p:set>
                                    <p:anim calcmode="lin" valueType="num">
                                      <p:cBhvr additive="base">
                                        <p:cTn id="157" dur="2000" fill="hold"/>
                                        <p:tgtEl>
                                          <p:spTgt spid="16"/>
                                        </p:tgtEl>
                                        <p:attrNameLst>
                                          <p:attrName>ppt_x</p:attrName>
                                        </p:attrNameLst>
                                      </p:cBhvr>
                                      <p:tavLst>
                                        <p:tav tm="0">
                                          <p:val>
                                            <p:strVal val="0-#ppt_w/2"/>
                                          </p:val>
                                        </p:tav>
                                        <p:tav tm="100000">
                                          <p:val>
                                            <p:strVal val="#ppt_x"/>
                                          </p:val>
                                        </p:tav>
                                      </p:tavLst>
                                    </p:anim>
                                    <p:anim calcmode="lin" valueType="num">
                                      <p:cBhvr additive="base">
                                        <p:cTn id="158" dur="2000" fill="hold"/>
                                        <p:tgtEl>
                                          <p:spTgt spid="16"/>
                                        </p:tgtEl>
                                        <p:attrNameLst>
                                          <p:attrName>ppt_y</p:attrName>
                                        </p:attrNameLst>
                                      </p:cBhvr>
                                      <p:tavLst>
                                        <p:tav tm="0">
                                          <p:val>
                                            <p:strVal val="#ppt_y"/>
                                          </p:val>
                                        </p:tav>
                                        <p:tav tm="100000">
                                          <p:val>
                                            <p:strVal val="#ppt_y"/>
                                          </p:val>
                                        </p:tav>
                                      </p:tavLst>
                                    </p:anim>
                                  </p:childTnLst>
                                </p:cTn>
                              </p:par>
                              <p:par>
                                <p:cTn id="159" presetID="2" presetClass="entr" presetSubtype="8" fill="hold" grpId="1" nodeType="withEffect">
                                  <p:stCondLst>
                                    <p:cond delay="0"/>
                                  </p:stCondLst>
                                  <p:childTnLst>
                                    <p:set>
                                      <p:cBhvr>
                                        <p:cTn id="160" dur="1" fill="hold">
                                          <p:stCondLst>
                                            <p:cond delay="0"/>
                                          </p:stCondLst>
                                        </p:cTn>
                                        <p:tgtEl>
                                          <p:spTgt spid="17"/>
                                        </p:tgtEl>
                                        <p:attrNameLst>
                                          <p:attrName>style.visibility</p:attrName>
                                        </p:attrNameLst>
                                      </p:cBhvr>
                                      <p:to>
                                        <p:strVal val="visible"/>
                                      </p:to>
                                    </p:set>
                                    <p:anim calcmode="lin" valueType="num">
                                      <p:cBhvr additive="base">
                                        <p:cTn id="161" dur="2000" fill="hold"/>
                                        <p:tgtEl>
                                          <p:spTgt spid="17"/>
                                        </p:tgtEl>
                                        <p:attrNameLst>
                                          <p:attrName>ppt_x</p:attrName>
                                        </p:attrNameLst>
                                      </p:cBhvr>
                                      <p:tavLst>
                                        <p:tav tm="0">
                                          <p:val>
                                            <p:strVal val="0-#ppt_w/2"/>
                                          </p:val>
                                        </p:tav>
                                        <p:tav tm="100000">
                                          <p:val>
                                            <p:strVal val="#ppt_x"/>
                                          </p:val>
                                        </p:tav>
                                      </p:tavLst>
                                    </p:anim>
                                    <p:anim calcmode="lin" valueType="num">
                                      <p:cBhvr additive="base">
                                        <p:cTn id="162" dur="2000" fill="hold"/>
                                        <p:tgtEl>
                                          <p:spTgt spid="17"/>
                                        </p:tgtEl>
                                        <p:attrNameLst>
                                          <p:attrName>ppt_y</p:attrName>
                                        </p:attrNameLst>
                                      </p:cBhvr>
                                      <p:tavLst>
                                        <p:tav tm="0">
                                          <p:val>
                                            <p:strVal val="#ppt_y"/>
                                          </p:val>
                                        </p:tav>
                                        <p:tav tm="100000">
                                          <p:val>
                                            <p:strVal val="#ppt_y"/>
                                          </p:val>
                                        </p:tav>
                                      </p:tavLst>
                                    </p:anim>
                                  </p:childTnLst>
                                </p:cTn>
                              </p:par>
                              <p:par>
                                <p:cTn id="163" presetID="2" presetClass="entr" presetSubtype="8" fill="hold" grpId="1" nodeType="withEffect">
                                  <p:stCondLst>
                                    <p:cond delay="0"/>
                                  </p:stCondLst>
                                  <p:childTnLst>
                                    <p:set>
                                      <p:cBhvr>
                                        <p:cTn id="164" dur="1" fill="hold">
                                          <p:stCondLst>
                                            <p:cond delay="0"/>
                                          </p:stCondLst>
                                        </p:cTn>
                                        <p:tgtEl>
                                          <p:spTgt spid="18"/>
                                        </p:tgtEl>
                                        <p:attrNameLst>
                                          <p:attrName>style.visibility</p:attrName>
                                        </p:attrNameLst>
                                      </p:cBhvr>
                                      <p:to>
                                        <p:strVal val="visible"/>
                                      </p:to>
                                    </p:set>
                                    <p:anim calcmode="lin" valueType="num">
                                      <p:cBhvr additive="base">
                                        <p:cTn id="165" dur="2000" fill="hold"/>
                                        <p:tgtEl>
                                          <p:spTgt spid="18"/>
                                        </p:tgtEl>
                                        <p:attrNameLst>
                                          <p:attrName>ppt_x</p:attrName>
                                        </p:attrNameLst>
                                      </p:cBhvr>
                                      <p:tavLst>
                                        <p:tav tm="0">
                                          <p:val>
                                            <p:strVal val="0-#ppt_w/2"/>
                                          </p:val>
                                        </p:tav>
                                        <p:tav tm="100000">
                                          <p:val>
                                            <p:strVal val="#ppt_x"/>
                                          </p:val>
                                        </p:tav>
                                      </p:tavLst>
                                    </p:anim>
                                    <p:anim calcmode="lin" valueType="num">
                                      <p:cBhvr additive="base">
                                        <p:cTn id="166" dur="2000" fill="hold"/>
                                        <p:tgtEl>
                                          <p:spTgt spid="18"/>
                                        </p:tgtEl>
                                        <p:attrNameLst>
                                          <p:attrName>ppt_y</p:attrName>
                                        </p:attrNameLst>
                                      </p:cBhvr>
                                      <p:tavLst>
                                        <p:tav tm="0">
                                          <p:val>
                                            <p:strVal val="#ppt_y"/>
                                          </p:val>
                                        </p:tav>
                                        <p:tav tm="100000">
                                          <p:val>
                                            <p:strVal val="#ppt_y"/>
                                          </p:val>
                                        </p:tav>
                                      </p:tavLst>
                                    </p:anim>
                                  </p:childTnLst>
                                </p:cTn>
                              </p:par>
                              <p:par>
                                <p:cTn id="167" presetID="2" presetClass="entr" presetSubtype="2" fill="hold" grpId="1" nodeType="withEffect">
                                  <p:stCondLst>
                                    <p:cond delay="0"/>
                                  </p:stCondLst>
                                  <p:childTnLst>
                                    <p:set>
                                      <p:cBhvr>
                                        <p:cTn id="168" dur="1" fill="hold">
                                          <p:stCondLst>
                                            <p:cond delay="0"/>
                                          </p:stCondLst>
                                        </p:cTn>
                                        <p:tgtEl>
                                          <p:spTgt spid="19"/>
                                        </p:tgtEl>
                                        <p:attrNameLst>
                                          <p:attrName>style.visibility</p:attrName>
                                        </p:attrNameLst>
                                      </p:cBhvr>
                                      <p:to>
                                        <p:strVal val="visible"/>
                                      </p:to>
                                    </p:set>
                                    <p:anim calcmode="lin" valueType="num">
                                      <p:cBhvr additive="base">
                                        <p:cTn id="169" dur="2000" fill="hold"/>
                                        <p:tgtEl>
                                          <p:spTgt spid="19"/>
                                        </p:tgtEl>
                                        <p:attrNameLst>
                                          <p:attrName>ppt_x</p:attrName>
                                        </p:attrNameLst>
                                      </p:cBhvr>
                                      <p:tavLst>
                                        <p:tav tm="0">
                                          <p:val>
                                            <p:strVal val="1+#ppt_w/2"/>
                                          </p:val>
                                        </p:tav>
                                        <p:tav tm="100000">
                                          <p:val>
                                            <p:strVal val="#ppt_x"/>
                                          </p:val>
                                        </p:tav>
                                      </p:tavLst>
                                    </p:anim>
                                    <p:anim calcmode="lin" valueType="num">
                                      <p:cBhvr additive="base">
                                        <p:cTn id="170" dur="2000" fill="hold"/>
                                        <p:tgtEl>
                                          <p:spTgt spid="19"/>
                                        </p:tgtEl>
                                        <p:attrNameLst>
                                          <p:attrName>ppt_y</p:attrName>
                                        </p:attrNameLst>
                                      </p:cBhvr>
                                      <p:tavLst>
                                        <p:tav tm="0">
                                          <p:val>
                                            <p:strVal val="#ppt_y"/>
                                          </p:val>
                                        </p:tav>
                                        <p:tav tm="100000">
                                          <p:val>
                                            <p:strVal val="#ppt_y"/>
                                          </p:val>
                                        </p:tav>
                                      </p:tavLst>
                                    </p:anim>
                                  </p:childTnLst>
                                </p:cTn>
                              </p:par>
                              <p:par>
                                <p:cTn id="171" presetID="2" presetClass="entr" presetSubtype="2" fill="hold" grpId="1" nodeType="withEffect">
                                  <p:stCondLst>
                                    <p:cond delay="0"/>
                                  </p:stCondLst>
                                  <p:childTnLst>
                                    <p:set>
                                      <p:cBhvr>
                                        <p:cTn id="172" dur="1" fill="hold">
                                          <p:stCondLst>
                                            <p:cond delay="0"/>
                                          </p:stCondLst>
                                        </p:cTn>
                                        <p:tgtEl>
                                          <p:spTgt spid="20"/>
                                        </p:tgtEl>
                                        <p:attrNameLst>
                                          <p:attrName>style.visibility</p:attrName>
                                        </p:attrNameLst>
                                      </p:cBhvr>
                                      <p:to>
                                        <p:strVal val="visible"/>
                                      </p:to>
                                    </p:set>
                                    <p:anim calcmode="lin" valueType="num">
                                      <p:cBhvr additive="base">
                                        <p:cTn id="173" dur="2000" fill="hold"/>
                                        <p:tgtEl>
                                          <p:spTgt spid="20"/>
                                        </p:tgtEl>
                                        <p:attrNameLst>
                                          <p:attrName>ppt_x</p:attrName>
                                        </p:attrNameLst>
                                      </p:cBhvr>
                                      <p:tavLst>
                                        <p:tav tm="0">
                                          <p:val>
                                            <p:strVal val="1+#ppt_w/2"/>
                                          </p:val>
                                        </p:tav>
                                        <p:tav tm="100000">
                                          <p:val>
                                            <p:strVal val="#ppt_x"/>
                                          </p:val>
                                        </p:tav>
                                      </p:tavLst>
                                    </p:anim>
                                    <p:anim calcmode="lin" valueType="num">
                                      <p:cBhvr additive="base">
                                        <p:cTn id="174" dur="2000" fill="hold"/>
                                        <p:tgtEl>
                                          <p:spTgt spid="20"/>
                                        </p:tgtEl>
                                        <p:attrNameLst>
                                          <p:attrName>ppt_y</p:attrName>
                                        </p:attrNameLst>
                                      </p:cBhvr>
                                      <p:tavLst>
                                        <p:tav tm="0">
                                          <p:val>
                                            <p:strVal val="#ppt_y"/>
                                          </p:val>
                                        </p:tav>
                                        <p:tav tm="100000">
                                          <p:val>
                                            <p:strVal val="#ppt_y"/>
                                          </p:val>
                                        </p:tav>
                                      </p:tavLst>
                                    </p:anim>
                                  </p:childTnLst>
                                </p:cTn>
                              </p:par>
                              <p:par>
                                <p:cTn id="175" presetID="2" presetClass="entr" presetSubtype="2" fill="hold" grpId="1" nodeType="withEffect">
                                  <p:stCondLst>
                                    <p:cond delay="0"/>
                                  </p:stCondLst>
                                  <p:childTnLst>
                                    <p:set>
                                      <p:cBhvr>
                                        <p:cTn id="176" dur="1" fill="hold">
                                          <p:stCondLst>
                                            <p:cond delay="0"/>
                                          </p:stCondLst>
                                        </p:cTn>
                                        <p:tgtEl>
                                          <p:spTgt spid="21"/>
                                        </p:tgtEl>
                                        <p:attrNameLst>
                                          <p:attrName>style.visibility</p:attrName>
                                        </p:attrNameLst>
                                      </p:cBhvr>
                                      <p:to>
                                        <p:strVal val="visible"/>
                                      </p:to>
                                    </p:set>
                                    <p:anim calcmode="lin" valueType="num">
                                      <p:cBhvr additive="base">
                                        <p:cTn id="177" dur="2000" fill="hold"/>
                                        <p:tgtEl>
                                          <p:spTgt spid="21"/>
                                        </p:tgtEl>
                                        <p:attrNameLst>
                                          <p:attrName>ppt_x</p:attrName>
                                        </p:attrNameLst>
                                      </p:cBhvr>
                                      <p:tavLst>
                                        <p:tav tm="0">
                                          <p:val>
                                            <p:strVal val="1+#ppt_w/2"/>
                                          </p:val>
                                        </p:tav>
                                        <p:tav tm="100000">
                                          <p:val>
                                            <p:strVal val="#ppt_x"/>
                                          </p:val>
                                        </p:tav>
                                      </p:tavLst>
                                    </p:anim>
                                    <p:anim calcmode="lin" valueType="num">
                                      <p:cBhvr additive="base">
                                        <p:cTn id="178" dur="2000" fill="hold"/>
                                        <p:tgtEl>
                                          <p:spTgt spid="21"/>
                                        </p:tgtEl>
                                        <p:attrNameLst>
                                          <p:attrName>ppt_y</p:attrName>
                                        </p:attrNameLst>
                                      </p:cBhvr>
                                      <p:tavLst>
                                        <p:tav tm="0">
                                          <p:val>
                                            <p:strVal val="#ppt_y"/>
                                          </p:val>
                                        </p:tav>
                                        <p:tav tm="100000">
                                          <p:val>
                                            <p:strVal val="#ppt_y"/>
                                          </p:val>
                                        </p:tav>
                                      </p:tavLst>
                                    </p:anim>
                                  </p:childTnLst>
                                </p:cTn>
                              </p:par>
                              <p:par>
                                <p:cTn id="179" presetID="2" presetClass="entr" presetSubtype="2" fill="hold" grpId="1" nodeType="withEffect">
                                  <p:stCondLst>
                                    <p:cond delay="0"/>
                                  </p:stCondLst>
                                  <p:childTnLst>
                                    <p:set>
                                      <p:cBhvr>
                                        <p:cTn id="180" dur="1" fill="hold">
                                          <p:stCondLst>
                                            <p:cond delay="0"/>
                                          </p:stCondLst>
                                        </p:cTn>
                                        <p:tgtEl>
                                          <p:spTgt spid="22"/>
                                        </p:tgtEl>
                                        <p:attrNameLst>
                                          <p:attrName>style.visibility</p:attrName>
                                        </p:attrNameLst>
                                      </p:cBhvr>
                                      <p:to>
                                        <p:strVal val="visible"/>
                                      </p:to>
                                    </p:set>
                                    <p:anim calcmode="lin" valueType="num">
                                      <p:cBhvr additive="base">
                                        <p:cTn id="181" dur="2000" fill="hold"/>
                                        <p:tgtEl>
                                          <p:spTgt spid="22"/>
                                        </p:tgtEl>
                                        <p:attrNameLst>
                                          <p:attrName>ppt_x</p:attrName>
                                        </p:attrNameLst>
                                      </p:cBhvr>
                                      <p:tavLst>
                                        <p:tav tm="0">
                                          <p:val>
                                            <p:strVal val="1+#ppt_w/2"/>
                                          </p:val>
                                        </p:tav>
                                        <p:tav tm="100000">
                                          <p:val>
                                            <p:strVal val="#ppt_x"/>
                                          </p:val>
                                        </p:tav>
                                      </p:tavLst>
                                    </p:anim>
                                    <p:anim calcmode="lin" valueType="num">
                                      <p:cBhvr additive="base">
                                        <p:cTn id="182" dur="2000" fill="hold"/>
                                        <p:tgtEl>
                                          <p:spTgt spid="22"/>
                                        </p:tgtEl>
                                        <p:attrNameLst>
                                          <p:attrName>ppt_y</p:attrName>
                                        </p:attrNameLst>
                                      </p:cBhvr>
                                      <p:tavLst>
                                        <p:tav tm="0">
                                          <p:val>
                                            <p:strVal val="#ppt_y"/>
                                          </p:val>
                                        </p:tav>
                                        <p:tav tm="100000">
                                          <p:val>
                                            <p:strVal val="#ppt_y"/>
                                          </p:val>
                                        </p:tav>
                                      </p:tavLst>
                                    </p:anim>
                                  </p:childTnLst>
                                </p:cTn>
                              </p:par>
                              <p:par>
                                <p:cTn id="183" presetID="2" presetClass="entr" presetSubtype="2" fill="hold" grpId="1" nodeType="withEffect">
                                  <p:stCondLst>
                                    <p:cond delay="0"/>
                                  </p:stCondLst>
                                  <p:childTnLst>
                                    <p:set>
                                      <p:cBhvr>
                                        <p:cTn id="184" dur="1" fill="hold">
                                          <p:stCondLst>
                                            <p:cond delay="0"/>
                                          </p:stCondLst>
                                        </p:cTn>
                                        <p:tgtEl>
                                          <p:spTgt spid="23"/>
                                        </p:tgtEl>
                                        <p:attrNameLst>
                                          <p:attrName>style.visibility</p:attrName>
                                        </p:attrNameLst>
                                      </p:cBhvr>
                                      <p:to>
                                        <p:strVal val="visible"/>
                                      </p:to>
                                    </p:set>
                                    <p:anim calcmode="lin" valueType="num">
                                      <p:cBhvr additive="base">
                                        <p:cTn id="185" dur="2000" fill="hold"/>
                                        <p:tgtEl>
                                          <p:spTgt spid="23"/>
                                        </p:tgtEl>
                                        <p:attrNameLst>
                                          <p:attrName>ppt_x</p:attrName>
                                        </p:attrNameLst>
                                      </p:cBhvr>
                                      <p:tavLst>
                                        <p:tav tm="0">
                                          <p:val>
                                            <p:strVal val="1+#ppt_w/2"/>
                                          </p:val>
                                        </p:tav>
                                        <p:tav tm="100000">
                                          <p:val>
                                            <p:strVal val="#ppt_x"/>
                                          </p:val>
                                        </p:tav>
                                      </p:tavLst>
                                    </p:anim>
                                    <p:anim calcmode="lin" valueType="num">
                                      <p:cBhvr additive="base">
                                        <p:cTn id="186" dur="2000" fill="hold"/>
                                        <p:tgtEl>
                                          <p:spTgt spid="23"/>
                                        </p:tgtEl>
                                        <p:attrNameLst>
                                          <p:attrName>ppt_y</p:attrName>
                                        </p:attrNameLst>
                                      </p:cBhvr>
                                      <p:tavLst>
                                        <p:tav tm="0">
                                          <p:val>
                                            <p:strVal val="#ppt_y"/>
                                          </p:val>
                                        </p:tav>
                                        <p:tav tm="100000">
                                          <p:val>
                                            <p:strVal val="#ppt_y"/>
                                          </p:val>
                                        </p:tav>
                                      </p:tavLst>
                                    </p:anim>
                                  </p:childTnLst>
                                </p:cTn>
                              </p:par>
                              <p:par>
                                <p:cTn id="187" presetID="2" presetClass="entr" presetSubtype="2" fill="hold" grpId="1" nodeType="withEffect">
                                  <p:stCondLst>
                                    <p:cond delay="0"/>
                                  </p:stCondLst>
                                  <p:childTnLst>
                                    <p:set>
                                      <p:cBhvr>
                                        <p:cTn id="188" dur="1" fill="hold">
                                          <p:stCondLst>
                                            <p:cond delay="0"/>
                                          </p:stCondLst>
                                        </p:cTn>
                                        <p:tgtEl>
                                          <p:spTgt spid="24"/>
                                        </p:tgtEl>
                                        <p:attrNameLst>
                                          <p:attrName>style.visibility</p:attrName>
                                        </p:attrNameLst>
                                      </p:cBhvr>
                                      <p:to>
                                        <p:strVal val="visible"/>
                                      </p:to>
                                    </p:set>
                                    <p:anim calcmode="lin" valueType="num">
                                      <p:cBhvr additive="base">
                                        <p:cTn id="189" dur="2000" fill="hold"/>
                                        <p:tgtEl>
                                          <p:spTgt spid="24"/>
                                        </p:tgtEl>
                                        <p:attrNameLst>
                                          <p:attrName>ppt_x</p:attrName>
                                        </p:attrNameLst>
                                      </p:cBhvr>
                                      <p:tavLst>
                                        <p:tav tm="0">
                                          <p:val>
                                            <p:strVal val="1+#ppt_w/2"/>
                                          </p:val>
                                        </p:tav>
                                        <p:tav tm="100000">
                                          <p:val>
                                            <p:strVal val="#ppt_x"/>
                                          </p:val>
                                        </p:tav>
                                      </p:tavLst>
                                    </p:anim>
                                    <p:anim calcmode="lin" valueType="num">
                                      <p:cBhvr additive="base">
                                        <p:cTn id="190" dur="2000" fill="hold"/>
                                        <p:tgtEl>
                                          <p:spTgt spid="24"/>
                                        </p:tgtEl>
                                        <p:attrNameLst>
                                          <p:attrName>ppt_y</p:attrName>
                                        </p:attrNameLst>
                                      </p:cBhvr>
                                      <p:tavLst>
                                        <p:tav tm="0">
                                          <p:val>
                                            <p:strVal val="#ppt_y"/>
                                          </p:val>
                                        </p:tav>
                                        <p:tav tm="100000">
                                          <p:val>
                                            <p:strVal val="#ppt_y"/>
                                          </p:val>
                                        </p:tav>
                                      </p:tavLst>
                                    </p:anim>
                                  </p:childTnLst>
                                </p:cTn>
                              </p:par>
                              <p:par>
                                <p:cTn id="191" presetID="2" presetClass="entr" presetSubtype="2" fill="hold" grpId="1" nodeType="withEffect">
                                  <p:stCondLst>
                                    <p:cond delay="0"/>
                                  </p:stCondLst>
                                  <p:childTnLst>
                                    <p:set>
                                      <p:cBhvr>
                                        <p:cTn id="192" dur="1" fill="hold">
                                          <p:stCondLst>
                                            <p:cond delay="0"/>
                                          </p:stCondLst>
                                        </p:cTn>
                                        <p:tgtEl>
                                          <p:spTgt spid="25"/>
                                        </p:tgtEl>
                                        <p:attrNameLst>
                                          <p:attrName>style.visibility</p:attrName>
                                        </p:attrNameLst>
                                      </p:cBhvr>
                                      <p:to>
                                        <p:strVal val="visible"/>
                                      </p:to>
                                    </p:set>
                                    <p:anim calcmode="lin" valueType="num">
                                      <p:cBhvr additive="base">
                                        <p:cTn id="193" dur="2000" fill="hold"/>
                                        <p:tgtEl>
                                          <p:spTgt spid="25"/>
                                        </p:tgtEl>
                                        <p:attrNameLst>
                                          <p:attrName>ppt_x</p:attrName>
                                        </p:attrNameLst>
                                      </p:cBhvr>
                                      <p:tavLst>
                                        <p:tav tm="0">
                                          <p:val>
                                            <p:strVal val="1+#ppt_w/2"/>
                                          </p:val>
                                        </p:tav>
                                        <p:tav tm="100000">
                                          <p:val>
                                            <p:strVal val="#ppt_x"/>
                                          </p:val>
                                        </p:tav>
                                      </p:tavLst>
                                    </p:anim>
                                    <p:anim calcmode="lin" valueType="num">
                                      <p:cBhvr additive="base">
                                        <p:cTn id="194" dur="2000" fill="hold"/>
                                        <p:tgtEl>
                                          <p:spTgt spid="25"/>
                                        </p:tgtEl>
                                        <p:attrNameLst>
                                          <p:attrName>ppt_y</p:attrName>
                                        </p:attrNameLst>
                                      </p:cBhvr>
                                      <p:tavLst>
                                        <p:tav tm="0">
                                          <p:val>
                                            <p:strVal val="#ppt_y"/>
                                          </p:val>
                                        </p:tav>
                                        <p:tav tm="100000">
                                          <p:val>
                                            <p:strVal val="#ppt_y"/>
                                          </p:val>
                                        </p:tav>
                                      </p:tavLst>
                                    </p:anim>
                                  </p:childTnLst>
                                </p:cTn>
                              </p:par>
                              <p:par>
                                <p:cTn id="195" presetID="2" presetClass="entr" presetSubtype="2" fill="hold" grpId="1" nodeType="withEffect">
                                  <p:stCondLst>
                                    <p:cond delay="0"/>
                                  </p:stCondLst>
                                  <p:childTnLst>
                                    <p:set>
                                      <p:cBhvr>
                                        <p:cTn id="196" dur="1" fill="hold">
                                          <p:stCondLst>
                                            <p:cond delay="0"/>
                                          </p:stCondLst>
                                        </p:cTn>
                                        <p:tgtEl>
                                          <p:spTgt spid="26"/>
                                        </p:tgtEl>
                                        <p:attrNameLst>
                                          <p:attrName>style.visibility</p:attrName>
                                        </p:attrNameLst>
                                      </p:cBhvr>
                                      <p:to>
                                        <p:strVal val="visible"/>
                                      </p:to>
                                    </p:set>
                                    <p:anim calcmode="lin" valueType="num">
                                      <p:cBhvr additive="base">
                                        <p:cTn id="197" dur="2000" fill="hold"/>
                                        <p:tgtEl>
                                          <p:spTgt spid="26"/>
                                        </p:tgtEl>
                                        <p:attrNameLst>
                                          <p:attrName>ppt_x</p:attrName>
                                        </p:attrNameLst>
                                      </p:cBhvr>
                                      <p:tavLst>
                                        <p:tav tm="0">
                                          <p:val>
                                            <p:strVal val="1+#ppt_w/2"/>
                                          </p:val>
                                        </p:tav>
                                        <p:tav tm="100000">
                                          <p:val>
                                            <p:strVal val="#ppt_x"/>
                                          </p:val>
                                        </p:tav>
                                      </p:tavLst>
                                    </p:anim>
                                    <p:anim calcmode="lin" valueType="num">
                                      <p:cBhvr additive="base">
                                        <p:cTn id="198" dur="2000" fill="hold"/>
                                        <p:tgtEl>
                                          <p:spTgt spid="26"/>
                                        </p:tgtEl>
                                        <p:attrNameLst>
                                          <p:attrName>ppt_y</p:attrName>
                                        </p:attrNameLst>
                                      </p:cBhvr>
                                      <p:tavLst>
                                        <p:tav tm="0">
                                          <p:val>
                                            <p:strVal val="#ppt_y"/>
                                          </p:val>
                                        </p:tav>
                                        <p:tav tm="100000">
                                          <p:val>
                                            <p:strVal val="#ppt_y"/>
                                          </p:val>
                                        </p:tav>
                                      </p:tavLst>
                                    </p:anim>
                                  </p:childTnLst>
                                </p:cTn>
                              </p:par>
                              <p:par>
                                <p:cTn id="199" presetID="2" presetClass="entr" presetSubtype="2" fill="hold" grpId="1" nodeType="withEffect">
                                  <p:stCondLst>
                                    <p:cond delay="0"/>
                                  </p:stCondLst>
                                  <p:childTnLst>
                                    <p:set>
                                      <p:cBhvr>
                                        <p:cTn id="200" dur="1" fill="hold">
                                          <p:stCondLst>
                                            <p:cond delay="0"/>
                                          </p:stCondLst>
                                        </p:cTn>
                                        <p:tgtEl>
                                          <p:spTgt spid="27"/>
                                        </p:tgtEl>
                                        <p:attrNameLst>
                                          <p:attrName>style.visibility</p:attrName>
                                        </p:attrNameLst>
                                      </p:cBhvr>
                                      <p:to>
                                        <p:strVal val="visible"/>
                                      </p:to>
                                    </p:set>
                                    <p:anim calcmode="lin" valueType="num">
                                      <p:cBhvr additive="base">
                                        <p:cTn id="201" dur="2000" fill="hold"/>
                                        <p:tgtEl>
                                          <p:spTgt spid="27"/>
                                        </p:tgtEl>
                                        <p:attrNameLst>
                                          <p:attrName>ppt_x</p:attrName>
                                        </p:attrNameLst>
                                      </p:cBhvr>
                                      <p:tavLst>
                                        <p:tav tm="0">
                                          <p:val>
                                            <p:strVal val="1+#ppt_w/2"/>
                                          </p:val>
                                        </p:tav>
                                        <p:tav tm="100000">
                                          <p:val>
                                            <p:strVal val="#ppt_x"/>
                                          </p:val>
                                        </p:tav>
                                      </p:tavLst>
                                    </p:anim>
                                    <p:anim calcmode="lin" valueType="num">
                                      <p:cBhvr additive="base">
                                        <p:cTn id="202" dur="2000" fill="hold"/>
                                        <p:tgtEl>
                                          <p:spTgt spid="27"/>
                                        </p:tgtEl>
                                        <p:attrNameLst>
                                          <p:attrName>ppt_y</p:attrName>
                                        </p:attrNameLst>
                                      </p:cBhvr>
                                      <p:tavLst>
                                        <p:tav tm="0">
                                          <p:val>
                                            <p:strVal val="#ppt_y"/>
                                          </p:val>
                                        </p:tav>
                                        <p:tav tm="100000">
                                          <p:val>
                                            <p:strVal val="#ppt_y"/>
                                          </p:val>
                                        </p:tav>
                                      </p:tavLst>
                                    </p:anim>
                                  </p:childTnLst>
                                </p:cTn>
                              </p:par>
                              <p:par>
                                <p:cTn id="203" presetID="2" presetClass="entr" presetSubtype="2" fill="hold" grpId="1" nodeType="withEffect">
                                  <p:stCondLst>
                                    <p:cond delay="0"/>
                                  </p:stCondLst>
                                  <p:childTnLst>
                                    <p:set>
                                      <p:cBhvr>
                                        <p:cTn id="204" dur="1" fill="hold">
                                          <p:stCondLst>
                                            <p:cond delay="0"/>
                                          </p:stCondLst>
                                        </p:cTn>
                                        <p:tgtEl>
                                          <p:spTgt spid="28"/>
                                        </p:tgtEl>
                                        <p:attrNameLst>
                                          <p:attrName>style.visibility</p:attrName>
                                        </p:attrNameLst>
                                      </p:cBhvr>
                                      <p:to>
                                        <p:strVal val="visible"/>
                                      </p:to>
                                    </p:set>
                                    <p:anim calcmode="lin" valueType="num">
                                      <p:cBhvr additive="base">
                                        <p:cTn id="205" dur="2000" fill="hold"/>
                                        <p:tgtEl>
                                          <p:spTgt spid="28"/>
                                        </p:tgtEl>
                                        <p:attrNameLst>
                                          <p:attrName>ppt_x</p:attrName>
                                        </p:attrNameLst>
                                      </p:cBhvr>
                                      <p:tavLst>
                                        <p:tav tm="0">
                                          <p:val>
                                            <p:strVal val="1+#ppt_w/2"/>
                                          </p:val>
                                        </p:tav>
                                        <p:tav tm="100000">
                                          <p:val>
                                            <p:strVal val="#ppt_x"/>
                                          </p:val>
                                        </p:tav>
                                      </p:tavLst>
                                    </p:anim>
                                    <p:anim calcmode="lin" valueType="num">
                                      <p:cBhvr additive="base">
                                        <p:cTn id="206" dur="2000" fill="hold"/>
                                        <p:tgtEl>
                                          <p:spTgt spid="28"/>
                                        </p:tgtEl>
                                        <p:attrNameLst>
                                          <p:attrName>ppt_y</p:attrName>
                                        </p:attrNameLst>
                                      </p:cBhvr>
                                      <p:tavLst>
                                        <p:tav tm="0">
                                          <p:val>
                                            <p:strVal val="#ppt_y"/>
                                          </p:val>
                                        </p:tav>
                                        <p:tav tm="100000">
                                          <p:val>
                                            <p:strVal val="#ppt_y"/>
                                          </p:val>
                                        </p:tav>
                                      </p:tavLst>
                                    </p:anim>
                                  </p:childTnLst>
                                </p:cTn>
                              </p:par>
                              <p:par>
                                <p:cTn id="207" presetID="2" presetClass="entr" presetSubtype="2" fill="hold" grpId="1" nodeType="withEffect">
                                  <p:stCondLst>
                                    <p:cond delay="0"/>
                                  </p:stCondLst>
                                  <p:childTnLst>
                                    <p:set>
                                      <p:cBhvr>
                                        <p:cTn id="208" dur="1" fill="hold">
                                          <p:stCondLst>
                                            <p:cond delay="0"/>
                                          </p:stCondLst>
                                        </p:cTn>
                                        <p:tgtEl>
                                          <p:spTgt spid="29"/>
                                        </p:tgtEl>
                                        <p:attrNameLst>
                                          <p:attrName>style.visibility</p:attrName>
                                        </p:attrNameLst>
                                      </p:cBhvr>
                                      <p:to>
                                        <p:strVal val="visible"/>
                                      </p:to>
                                    </p:set>
                                    <p:anim calcmode="lin" valueType="num">
                                      <p:cBhvr additive="base">
                                        <p:cTn id="209" dur="2000" fill="hold"/>
                                        <p:tgtEl>
                                          <p:spTgt spid="29"/>
                                        </p:tgtEl>
                                        <p:attrNameLst>
                                          <p:attrName>ppt_x</p:attrName>
                                        </p:attrNameLst>
                                      </p:cBhvr>
                                      <p:tavLst>
                                        <p:tav tm="0">
                                          <p:val>
                                            <p:strVal val="1+#ppt_w/2"/>
                                          </p:val>
                                        </p:tav>
                                        <p:tav tm="100000">
                                          <p:val>
                                            <p:strVal val="#ppt_x"/>
                                          </p:val>
                                        </p:tav>
                                      </p:tavLst>
                                    </p:anim>
                                    <p:anim calcmode="lin" valueType="num">
                                      <p:cBhvr additive="base">
                                        <p:cTn id="210" dur="2000" fill="hold"/>
                                        <p:tgtEl>
                                          <p:spTgt spid="29"/>
                                        </p:tgtEl>
                                        <p:attrNameLst>
                                          <p:attrName>ppt_y</p:attrName>
                                        </p:attrNameLst>
                                      </p:cBhvr>
                                      <p:tavLst>
                                        <p:tav tm="0">
                                          <p:val>
                                            <p:strVal val="#ppt_y"/>
                                          </p:val>
                                        </p:tav>
                                        <p:tav tm="100000">
                                          <p:val>
                                            <p:strVal val="#ppt_y"/>
                                          </p:val>
                                        </p:tav>
                                      </p:tavLst>
                                    </p:anim>
                                  </p:childTnLst>
                                </p:cTn>
                              </p:par>
                              <p:par>
                                <p:cTn id="211" presetID="2" presetClass="entr" presetSubtype="2" fill="hold" grpId="1" nodeType="withEffect">
                                  <p:stCondLst>
                                    <p:cond delay="0"/>
                                  </p:stCondLst>
                                  <p:childTnLst>
                                    <p:set>
                                      <p:cBhvr>
                                        <p:cTn id="212" dur="1" fill="hold">
                                          <p:stCondLst>
                                            <p:cond delay="0"/>
                                          </p:stCondLst>
                                        </p:cTn>
                                        <p:tgtEl>
                                          <p:spTgt spid="30"/>
                                        </p:tgtEl>
                                        <p:attrNameLst>
                                          <p:attrName>style.visibility</p:attrName>
                                        </p:attrNameLst>
                                      </p:cBhvr>
                                      <p:to>
                                        <p:strVal val="visible"/>
                                      </p:to>
                                    </p:set>
                                    <p:anim calcmode="lin" valueType="num">
                                      <p:cBhvr additive="base">
                                        <p:cTn id="213" dur="2000" fill="hold"/>
                                        <p:tgtEl>
                                          <p:spTgt spid="30"/>
                                        </p:tgtEl>
                                        <p:attrNameLst>
                                          <p:attrName>ppt_x</p:attrName>
                                        </p:attrNameLst>
                                      </p:cBhvr>
                                      <p:tavLst>
                                        <p:tav tm="0">
                                          <p:val>
                                            <p:strVal val="1+#ppt_w/2"/>
                                          </p:val>
                                        </p:tav>
                                        <p:tav tm="100000">
                                          <p:val>
                                            <p:strVal val="#ppt_x"/>
                                          </p:val>
                                        </p:tav>
                                      </p:tavLst>
                                    </p:anim>
                                    <p:anim calcmode="lin" valueType="num">
                                      <p:cBhvr additive="base">
                                        <p:cTn id="214" dur="2000" fill="hold"/>
                                        <p:tgtEl>
                                          <p:spTgt spid="30"/>
                                        </p:tgtEl>
                                        <p:attrNameLst>
                                          <p:attrName>ppt_y</p:attrName>
                                        </p:attrNameLst>
                                      </p:cBhvr>
                                      <p:tavLst>
                                        <p:tav tm="0">
                                          <p:val>
                                            <p:strVal val="#ppt_y"/>
                                          </p:val>
                                        </p:tav>
                                        <p:tav tm="100000">
                                          <p:val>
                                            <p:strVal val="#ppt_y"/>
                                          </p:val>
                                        </p:tav>
                                      </p:tavLst>
                                    </p:anim>
                                  </p:childTnLst>
                                </p:cTn>
                              </p:par>
                              <p:par>
                                <p:cTn id="215" presetID="2" presetClass="entr" presetSubtype="2" fill="hold" grpId="1" nodeType="withEffect">
                                  <p:stCondLst>
                                    <p:cond delay="0"/>
                                  </p:stCondLst>
                                  <p:childTnLst>
                                    <p:set>
                                      <p:cBhvr>
                                        <p:cTn id="216" dur="1" fill="hold">
                                          <p:stCondLst>
                                            <p:cond delay="0"/>
                                          </p:stCondLst>
                                        </p:cTn>
                                        <p:tgtEl>
                                          <p:spTgt spid="31"/>
                                        </p:tgtEl>
                                        <p:attrNameLst>
                                          <p:attrName>style.visibility</p:attrName>
                                        </p:attrNameLst>
                                      </p:cBhvr>
                                      <p:to>
                                        <p:strVal val="visible"/>
                                      </p:to>
                                    </p:set>
                                    <p:anim calcmode="lin" valueType="num">
                                      <p:cBhvr additive="base">
                                        <p:cTn id="217" dur="2000" fill="hold"/>
                                        <p:tgtEl>
                                          <p:spTgt spid="31"/>
                                        </p:tgtEl>
                                        <p:attrNameLst>
                                          <p:attrName>ppt_x</p:attrName>
                                        </p:attrNameLst>
                                      </p:cBhvr>
                                      <p:tavLst>
                                        <p:tav tm="0">
                                          <p:val>
                                            <p:strVal val="1+#ppt_w/2"/>
                                          </p:val>
                                        </p:tav>
                                        <p:tav tm="100000">
                                          <p:val>
                                            <p:strVal val="#ppt_x"/>
                                          </p:val>
                                        </p:tav>
                                      </p:tavLst>
                                    </p:anim>
                                    <p:anim calcmode="lin" valueType="num">
                                      <p:cBhvr additive="base">
                                        <p:cTn id="218" dur="2000" fill="hold"/>
                                        <p:tgtEl>
                                          <p:spTgt spid="31"/>
                                        </p:tgtEl>
                                        <p:attrNameLst>
                                          <p:attrName>ppt_y</p:attrName>
                                        </p:attrNameLst>
                                      </p:cBhvr>
                                      <p:tavLst>
                                        <p:tav tm="0">
                                          <p:val>
                                            <p:strVal val="#ppt_y"/>
                                          </p:val>
                                        </p:tav>
                                        <p:tav tm="100000">
                                          <p:val>
                                            <p:strVal val="#ppt_y"/>
                                          </p:val>
                                        </p:tav>
                                      </p:tavLst>
                                    </p:anim>
                                  </p:childTnLst>
                                </p:cTn>
                              </p:par>
                              <p:par>
                                <p:cTn id="219" presetID="2" presetClass="entr" presetSubtype="2" fill="hold" grpId="1" nodeType="withEffect">
                                  <p:stCondLst>
                                    <p:cond delay="0"/>
                                  </p:stCondLst>
                                  <p:childTnLst>
                                    <p:set>
                                      <p:cBhvr>
                                        <p:cTn id="220" dur="1" fill="hold">
                                          <p:stCondLst>
                                            <p:cond delay="0"/>
                                          </p:stCondLst>
                                        </p:cTn>
                                        <p:tgtEl>
                                          <p:spTgt spid="32"/>
                                        </p:tgtEl>
                                        <p:attrNameLst>
                                          <p:attrName>style.visibility</p:attrName>
                                        </p:attrNameLst>
                                      </p:cBhvr>
                                      <p:to>
                                        <p:strVal val="visible"/>
                                      </p:to>
                                    </p:set>
                                    <p:anim calcmode="lin" valueType="num">
                                      <p:cBhvr additive="base">
                                        <p:cTn id="221" dur="2000" fill="hold"/>
                                        <p:tgtEl>
                                          <p:spTgt spid="32"/>
                                        </p:tgtEl>
                                        <p:attrNameLst>
                                          <p:attrName>ppt_x</p:attrName>
                                        </p:attrNameLst>
                                      </p:cBhvr>
                                      <p:tavLst>
                                        <p:tav tm="0">
                                          <p:val>
                                            <p:strVal val="1+#ppt_w/2"/>
                                          </p:val>
                                        </p:tav>
                                        <p:tav tm="100000">
                                          <p:val>
                                            <p:strVal val="#ppt_x"/>
                                          </p:val>
                                        </p:tav>
                                      </p:tavLst>
                                    </p:anim>
                                    <p:anim calcmode="lin" valueType="num">
                                      <p:cBhvr additive="base">
                                        <p:cTn id="222" dur="2000" fill="hold"/>
                                        <p:tgtEl>
                                          <p:spTgt spid="32"/>
                                        </p:tgtEl>
                                        <p:attrNameLst>
                                          <p:attrName>ppt_y</p:attrName>
                                        </p:attrNameLst>
                                      </p:cBhvr>
                                      <p:tavLst>
                                        <p:tav tm="0">
                                          <p:val>
                                            <p:strVal val="#ppt_y"/>
                                          </p:val>
                                        </p:tav>
                                        <p:tav tm="100000">
                                          <p:val>
                                            <p:strVal val="#ppt_y"/>
                                          </p:val>
                                        </p:tav>
                                      </p:tavLst>
                                    </p:anim>
                                  </p:childTnLst>
                                </p:cTn>
                              </p:par>
                              <p:par>
                                <p:cTn id="223" presetID="2" presetClass="entr" presetSubtype="2" fill="hold" grpId="1" nodeType="withEffect">
                                  <p:stCondLst>
                                    <p:cond delay="0"/>
                                  </p:stCondLst>
                                  <p:childTnLst>
                                    <p:set>
                                      <p:cBhvr>
                                        <p:cTn id="224" dur="1" fill="hold">
                                          <p:stCondLst>
                                            <p:cond delay="0"/>
                                          </p:stCondLst>
                                        </p:cTn>
                                        <p:tgtEl>
                                          <p:spTgt spid="33"/>
                                        </p:tgtEl>
                                        <p:attrNameLst>
                                          <p:attrName>style.visibility</p:attrName>
                                        </p:attrNameLst>
                                      </p:cBhvr>
                                      <p:to>
                                        <p:strVal val="visible"/>
                                      </p:to>
                                    </p:set>
                                    <p:anim calcmode="lin" valueType="num">
                                      <p:cBhvr additive="base">
                                        <p:cTn id="225" dur="2000" fill="hold"/>
                                        <p:tgtEl>
                                          <p:spTgt spid="33"/>
                                        </p:tgtEl>
                                        <p:attrNameLst>
                                          <p:attrName>ppt_x</p:attrName>
                                        </p:attrNameLst>
                                      </p:cBhvr>
                                      <p:tavLst>
                                        <p:tav tm="0">
                                          <p:val>
                                            <p:strVal val="1+#ppt_w/2"/>
                                          </p:val>
                                        </p:tav>
                                        <p:tav tm="100000">
                                          <p:val>
                                            <p:strVal val="#ppt_x"/>
                                          </p:val>
                                        </p:tav>
                                      </p:tavLst>
                                    </p:anim>
                                    <p:anim calcmode="lin" valueType="num">
                                      <p:cBhvr additive="base">
                                        <p:cTn id="226" dur="2000" fill="hold"/>
                                        <p:tgtEl>
                                          <p:spTgt spid="33"/>
                                        </p:tgtEl>
                                        <p:attrNameLst>
                                          <p:attrName>ppt_y</p:attrName>
                                        </p:attrNameLst>
                                      </p:cBhvr>
                                      <p:tavLst>
                                        <p:tav tm="0">
                                          <p:val>
                                            <p:strVal val="#ppt_y"/>
                                          </p:val>
                                        </p:tav>
                                        <p:tav tm="100000">
                                          <p:val>
                                            <p:strVal val="#ppt_y"/>
                                          </p:val>
                                        </p:tav>
                                      </p:tavLst>
                                    </p:anim>
                                  </p:childTnLst>
                                </p:cTn>
                              </p:par>
                              <p:par>
                                <p:cTn id="227" presetID="2" presetClass="entr" presetSubtype="2" fill="hold" grpId="1" nodeType="withEffect">
                                  <p:stCondLst>
                                    <p:cond delay="0"/>
                                  </p:stCondLst>
                                  <p:childTnLst>
                                    <p:set>
                                      <p:cBhvr>
                                        <p:cTn id="228" dur="1" fill="hold">
                                          <p:stCondLst>
                                            <p:cond delay="0"/>
                                          </p:stCondLst>
                                        </p:cTn>
                                        <p:tgtEl>
                                          <p:spTgt spid="34"/>
                                        </p:tgtEl>
                                        <p:attrNameLst>
                                          <p:attrName>style.visibility</p:attrName>
                                        </p:attrNameLst>
                                      </p:cBhvr>
                                      <p:to>
                                        <p:strVal val="visible"/>
                                      </p:to>
                                    </p:set>
                                    <p:anim calcmode="lin" valueType="num">
                                      <p:cBhvr additive="base">
                                        <p:cTn id="229" dur="2000" fill="hold"/>
                                        <p:tgtEl>
                                          <p:spTgt spid="34"/>
                                        </p:tgtEl>
                                        <p:attrNameLst>
                                          <p:attrName>ppt_x</p:attrName>
                                        </p:attrNameLst>
                                      </p:cBhvr>
                                      <p:tavLst>
                                        <p:tav tm="0">
                                          <p:val>
                                            <p:strVal val="1+#ppt_w/2"/>
                                          </p:val>
                                        </p:tav>
                                        <p:tav tm="100000">
                                          <p:val>
                                            <p:strVal val="#ppt_x"/>
                                          </p:val>
                                        </p:tav>
                                      </p:tavLst>
                                    </p:anim>
                                    <p:anim calcmode="lin" valueType="num">
                                      <p:cBhvr additive="base">
                                        <p:cTn id="230" dur="2000" fill="hold"/>
                                        <p:tgtEl>
                                          <p:spTgt spid="34"/>
                                        </p:tgtEl>
                                        <p:attrNameLst>
                                          <p:attrName>ppt_y</p:attrName>
                                        </p:attrNameLst>
                                      </p:cBhvr>
                                      <p:tavLst>
                                        <p:tav tm="0">
                                          <p:val>
                                            <p:strVal val="#ppt_y"/>
                                          </p:val>
                                        </p:tav>
                                        <p:tav tm="100000">
                                          <p:val>
                                            <p:strVal val="#ppt_y"/>
                                          </p:val>
                                        </p:tav>
                                      </p:tavLst>
                                    </p:anim>
                                  </p:childTnLst>
                                </p:cTn>
                              </p:par>
                              <p:par>
                                <p:cTn id="231" presetID="8" presetClass="emph" presetSubtype="0" fill="hold" grpId="2" nodeType="withEffect">
                                  <p:stCondLst>
                                    <p:cond delay="0"/>
                                  </p:stCondLst>
                                  <p:childTnLst>
                                    <p:animRot by="21600000">
                                      <p:cBhvr>
                                        <p:cTn id="232" dur="2000" fill="hold"/>
                                        <p:tgtEl>
                                          <p:spTgt spid="3"/>
                                        </p:tgtEl>
                                        <p:attrNameLst>
                                          <p:attrName>r</p:attrName>
                                        </p:attrNameLst>
                                      </p:cBhvr>
                                    </p:animRot>
                                  </p:childTnLst>
                                </p:cTn>
                              </p:par>
                              <p:par>
                                <p:cTn id="233" presetID="8" presetClass="emph" presetSubtype="0" fill="hold" grpId="2" nodeType="withEffect">
                                  <p:stCondLst>
                                    <p:cond delay="0"/>
                                  </p:stCondLst>
                                  <p:childTnLst>
                                    <p:animRot by="21600000">
                                      <p:cBhvr>
                                        <p:cTn id="234" dur="2000" fill="hold"/>
                                        <p:tgtEl>
                                          <p:spTgt spid="4"/>
                                        </p:tgtEl>
                                        <p:attrNameLst>
                                          <p:attrName>r</p:attrName>
                                        </p:attrNameLst>
                                      </p:cBhvr>
                                    </p:animRot>
                                  </p:childTnLst>
                                </p:cTn>
                              </p:par>
                              <p:par>
                                <p:cTn id="235" presetID="8" presetClass="emph" presetSubtype="0" fill="hold" grpId="2" nodeType="withEffect">
                                  <p:stCondLst>
                                    <p:cond delay="0"/>
                                  </p:stCondLst>
                                  <p:childTnLst>
                                    <p:animRot by="21600000">
                                      <p:cBhvr>
                                        <p:cTn id="236" dur="2000" fill="hold"/>
                                        <p:tgtEl>
                                          <p:spTgt spid="5"/>
                                        </p:tgtEl>
                                        <p:attrNameLst>
                                          <p:attrName>r</p:attrName>
                                        </p:attrNameLst>
                                      </p:cBhvr>
                                    </p:animRot>
                                  </p:childTnLst>
                                </p:cTn>
                              </p:par>
                              <p:par>
                                <p:cTn id="237" presetID="8" presetClass="emph" presetSubtype="0" fill="hold" grpId="2" nodeType="withEffect">
                                  <p:stCondLst>
                                    <p:cond delay="0"/>
                                  </p:stCondLst>
                                  <p:childTnLst>
                                    <p:animRot by="21600000">
                                      <p:cBhvr>
                                        <p:cTn id="238" dur="2000" fill="hold"/>
                                        <p:tgtEl>
                                          <p:spTgt spid="6"/>
                                        </p:tgtEl>
                                        <p:attrNameLst>
                                          <p:attrName>r</p:attrName>
                                        </p:attrNameLst>
                                      </p:cBhvr>
                                    </p:animRot>
                                  </p:childTnLst>
                                </p:cTn>
                              </p:par>
                              <p:par>
                                <p:cTn id="239" presetID="8" presetClass="emph" presetSubtype="0" fill="hold" grpId="2" nodeType="withEffect">
                                  <p:stCondLst>
                                    <p:cond delay="0"/>
                                  </p:stCondLst>
                                  <p:childTnLst>
                                    <p:animRot by="21600000">
                                      <p:cBhvr>
                                        <p:cTn id="240" dur="2000" fill="hold"/>
                                        <p:tgtEl>
                                          <p:spTgt spid="7"/>
                                        </p:tgtEl>
                                        <p:attrNameLst>
                                          <p:attrName>r</p:attrName>
                                        </p:attrNameLst>
                                      </p:cBhvr>
                                    </p:animRot>
                                  </p:childTnLst>
                                </p:cTn>
                              </p:par>
                              <p:par>
                                <p:cTn id="241" presetID="8" presetClass="emph" presetSubtype="0" fill="hold" grpId="2" nodeType="withEffect">
                                  <p:stCondLst>
                                    <p:cond delay="0"/>
                                  </p:stCondLst>
                                  <p:childTnLst>
                                    <p:animRot by="21600000">
                                      <p:cBhvr>
                                        <p:cTn id="242" dur="2000" fill="hold"/>
                                        <p:tgtEl>
                                          <p:spTgt spid="8"/>
                                        </p:tgtEl>
                                        <p:attrNameLst>
                                          <p:attrName>r</p:attrName>
                                        </p:attrNameLst>
                                      </p:cBhvr>
                                    </p:animRot>
                                  </p:childTnLst>
                                </p:cTn>
                              </p:par>
                              <p:par>
                                <p:cTn id="243" presetID="8" presetClass="emph" presetSubtype="0" fill="hold" grpId="2" nodeType="withEffect">
                                  <p:stCondLst>
                                    <p:cond delay="0"/>
                                  </p:stCondLst>
                                  <p:childTnLst>
                                    <p:animRot by="21600000">
                                      <p:cBhvr>
                                        <p:cTn id="244" dur="2000" fill="hold"/>
                                        <p:tgtEl>
                                          <p:spTgt spid="9"/>
                                        </p:tgtEl>
                                        <p:attrNameLst>
                                          <p:attrName>r</p:attrName>
                                        </p:attrNameLst>
                                      </p:cBhvr>
                                    </p:animRot>
                                  </p:childTnLst>
                                </p:cTn>
                              </p:par>
                              <p:par>
                                <p:cTn id="245" presetID="8" presetClass="emph" presetSubtype="0" fill="hold" grpId="2" nodeType="withEffect">
                                  <p:stCondLst>
                                    <p:cond delay="0"/>
                                  </p:stCondLst>
                                  <p:childTnLst>
                                    <p:animRot by="21600000">
                                      <p:cBhvr>
                                        <p:cTn id="246" dur="2000" fill="hold"/>
                                        <p:tgtEl>
                                          <p:spTgt spid="10"/>
                                        </p:tgtEl>
                                        <p:attrNameLst>
                                          <p:attrName>r</p:attrName>
                                        </p:attrNameLst>
                                      </p:cBhvr>
                                    </p:animRot>
                                  </p:childTnLst>
                                </p:cTn>
                              </p:par>
                              <p:par>
                                <p:cTn id="247" presetID="8" presetClass="emph" presetSubtype="0" fill="hold" grpId="2" nodeType="withEffect">
                                  <p:stCondLst>
                                    <p:cond delay="0"/>
                                  </p:stCondLst>
                                  <p:childTnLst>
                                    <p:animRot by="21600000">
                                      <p:cBhvr>
                                        <p:cTn id="248" dur="2000" fill="hold"/>
                                        <p:tgtEl>
                                          <p:spTgt spid="11"/>
                                        </p:tgtEl>
                                        <p:attrNameLst>
                                          <p:attrName>r</p:attrName>
                                        </p:attrNameLst>
                                      </p:cBhvr>
                                    </p:animRot>
                                  </p:childTnLst>
                                </p:cTn>
                              </p:par>
                              <p:par>
                                <p:cTn id="249" presetID="8" presetClass="emph" presetSubtype="0" fill="hold" grpId="2" nodeType="withEffect">
                                  <p:stCondLst>
                                    <p:cond delay="0"/>
                                  </p:stCondLst>
                                  <p:childTnLst>
                                    <p:animRot by="21600000">
                                      <p:cBhvr>
                                        <p:cTn id="250" dur="2000" fill="hold"/>
                                        <p:tgtEl>
                                          <p:spTgt spid="12"/>
                                        </p:tgtEl>
                                        <p:attrNameLst>
                                          <p:attrName>r</p:attrName>
                                        </p:attrNameLst>
                                      </p:cBhvr>
                                    </p:animRot>
                                  </p:childTnLst>
                                </p:cTn>
                              </p:par>
                              <p:par>
                                <p:cTn id="251" presetID="8" presetClass="emph" presetSubtype="0" fill="hold" grpId="2" nodeType="withEffect">
                                  <p:stCondLst>
                                    <p:cond delay="0"/>
                                  </p:stCondLst>
                                  <p:childTnLst>
                                    <p:animRot by="21600000">
                                      <p:cBhvr>
                                        <p:cTn id="252" dur="2000" fill="hold"/>
                                        <p:tgtEl>
                                          <p:spTgt spid="13"/>
                                        </p:tgtEl>
                                        <p:attrNameLst>
                                          <p:attrName>r</p:attrName>
                                        </p:attrNameLst>
                                      </p:cBhvr>
                                    </p:animRot>
                                  </p:childTnLst>
                                </p:cTn>
                              </p:par>
                              <p:par>
                                <p:cTn id="253" presetID="8" presetClass="emph" presetSubtype="0" fill="hold" grpId="2" nodeType="withEffect">
                                  <p:stCondLst>
                                    <p:cond delay="0"/>
                                  </p:stCondLst>
                                  <p:childTnLst>
                                    <p:animRot by="21600000">
                                      <p:cBhvr>
                                        <p:cTn id="254" dur="2000" fill="hold"/>
                                        <p:tgtEl>
                                          <p:spTgt spid="14"/>
                                        </p:tgtEl>
                                        <p:attrNameLst>
                                          <p:attrName>r</p:attrName>
                                        </p:attrNameLst>
                                      </p:cBhvr>
                                    </p:animRot>
                                  </p:childTnLst>
                                </p:cTn>
                              </p:par>
                              <p:par>
                                <p:cTn id="255" presetID="8" presetClass="emph" presetSubtype="0" fill="hold" grpId="2" nodeType="withEffect">
                                  <p:stCondLst>
                                    <p:cond delay="0"/>
                                  </p:stCondLst>
                                  <p:childTnLst>
                                    <p:animRot by="21600000">
                                      <p:cBhvr>
                                        <p:cTn id="256" dur="2000" fill="hold"/>
                                        <p:tgtEl>
                                          <p:spTgt spid="15"/>
                                        </p:tgtEl>
                                        <p:attrNameLst>
                                          <p:attrName>r</p:attrName>
                                        </p:attrNameLst>
                                      </p:cBhvr>
                                    </p:animRot>
                                  </p:childTnLst>
                                </p:cTn>
                              </p:par>
                              <p:par>
                                <p:cTn id="257" presetID="8" presetClass="emph" presetSubtype="0" fill="hold" grpId="2" nodeType="withEffect">
                                  <p:stCondLst>
                                    <p:cond delay="0"/>
                                  </p:stCondLst>
                                  <p:childTnLst>
                                    <p:animRot by="21600000">
                                      <p:cBhvr>
                                        <p:cTn id="258" dur="2000" fill="hold"/>
                                        <p:tgtEl>
                                          <p:spTgt spid="16"/>
                                        </p:tgtEl>
                                        <p:attrNameLst>
                                          <p:attrName>r</p:attrName>
                                        </p:attrNameLst>
                                      </p:cBhvr>
                                    </p:animRot>
                                  </p:childTnLst>
                                </p:cTn>
                              </p:par>
                              <p:par>
                                <p:cTn id="259" presetID="8" presetClass="emph" presetSubtype="0" fill="hold" grpId="2" nodeType="withEffect">
                                  <p:stCondLst>
                                    <p:cond delay="0"/>
                                  </p:stCondLst>
                                  <p:childTnLst>
                                    <p:animRot by="21600000">
                                      <p:cBhvr>
                                        <p:cTn id="260" dur="2000" fill="hold"/>
                                        <p:tgtEl>
                                          <p:spTgt spid="17"/>
                                        </p:tgtEl>
                                        <p:attrNameLst>
                                          <p:attrName>r</p:attrName>
                                        </p:attrNameLst>
                                      </p:cBhvr>
                                    </p:animRot>
                                  </p:childTnLst>
                                </p:cTn>
                              </p:par>
                              <p:par>
                                <p:cTn id="261" presetID="8" presetClass="emph" presetSubtype="0" fill="hold" grpId="2" nodeType="withEffect">
                                  <p:stCondLst>
                                    <p:cond delay="0"/>
                                  </p:stCondLst>
                                  <p:childTnLst>
                                    <p:animRot by="21600000">
                                      <p:cBhvr>
                                        <p:cTn id="262" dur="2000" fill="hold"/>
                                        <p:tgtEl>
                                          <p:spTgt spid="18"/>
                                        </p:tgtEl>
                                        <p:attrNameLst>
                                          <p:attrName>r</p:attrName>
                                        </p:attrNameLst>
                                      </p:cBhvr>
                                    </p:animRot>
                                  </p:childTnLst>
                                </p:cTn>
                              </p:par>
                              <p:par>
                                <p:cTn id="263" presetID="8" presetClass="emph" presetSubtype="0" fill="hold" grpId="2" nodeType="withEffect">
                                  <p:stCondLst>
                                    <p:cond delay="0"/>
                                  </p:stCondLst>
                                  <p:childTnLst>
                                    <p:animRot by="-21600000">
                                      <p:cBhvr>
                                        <p:cTn id="264" dur="2000" fill="hold"/>
                                        <p:tgtEl>
                                          <p:spTgt spid="19"/>
                                        </p:tgtEl>
                                        <p:attrNameLst>
                                          <p:attrName>r</p:attrName>
                                        </p:attrNameLst>
                                      </p:cBhvr>
                                    </p:animRot>
                                  </p:childTnLst>
                                </p:cTn>
                              </p:par>
                              <p:par>
                                <p:cTn id="265" presetID="8" presetClass="emph" presetSubtype="0" fill="hold" grpId="2" nodeType="withEffect">
                                  <p:stCondLst>
                                    <p:cond delay="0"/>
                                  </p:stCondLst>
                                  <p:childTnLst>
                                    <p:animRot by="-21600000">
                                      <p:cBhvr>
                                        <p:cTn id="266" dur="2000" fill="hold"/>
                                        <p:tgtEl>
                                          <p:spTgt spid="20"/>
                                        </p:tgtEl>
                                        <p:attrNameLst>
                                          <p:attrName>r</p:attrName>
                                        </p:attrNameLst>
                                      </p:cBhvr>
                                    </p:animRot>
                                  </p:childTnLst>
                                </p:cTn>
                              </p:par>
                              <p:par>
                                <p:cTn id="267" presetID="8" presetClass="emph" presetSubtype="0" fill="hold" grpId="2" nodeType="withEffect">
                                  <p:stCondLst>
                                    <p:cond delay="0"/>
                                  </p:stCondLst>
                                  <p:childTnLst>
                                    <p:animRot by="-21600000">
                                      <p:cBhvr>
                                        <p:cTn id="268" dur="2000" fill="hold"/>
                                        <p:tgtEl>
                                          <p:spTgt spid="21"/>
                                        </p:tgtEl>
                                        <p:attrNameLst>
                                          <p:attrName>r</p:attrName>
                                        </p:attrNameLst>
                                      </p:cBhvr>
                                    </p:animRot>
                                  </p:childTnLst>
                                </p:cTn>
                              </p:par>
                              <p:par>
                                <p:cTn id="269" presetID="8" presetClass="emph" presetSubtype="0" fill="hold" grpId="2" nodeType="withEffect">
                                  <p:stCondLst>
                                    <p:cond delay="0"/>
                                  </p:stCondLst>
                                  <p:childTnLst>
                                    <p:animRot by="-21600000">
                                      <p:cBhvr>
                                        <p:cTn id="270" dur="2000" fill="hold"/>
                                        <p:tgtEl>
                                          <p:spTgt spid="22"/>
                                        </p:tgtEl>
                                        <p:attrNameLst>
                                          <p:attrName>r</p:attrName>
                                        </p:attrNameLst>
                                      </p:cBhvr>
                                    </p:animRot>
                                  </p:childTnLst>
                                </p:cTn>
                              </p:par>
                              <p:par>
                                <p:cTn id="271" presetID="8" presetClass="emph" presetSubtype="0" fill="hold" grpId="2" nodeType="withEffect">
                                  <p:stCondLst>
                                    <p:cond delay="0"/>
                                  </p:stCondLst>
                                  <p:childTnLst>
                                    <p:animRot by="-21600000">
                                      <p:cBhvr>
                                        <p:cTn id="272" dur="2000" fill="hold"/>
                                        <p:tgtEl>
                                          <p:spTgt spid="23"/>
                                        </p:tgtEl>
                                        <p:attrNameLst>
                                          <p:attrName>r</p:attrName>
                                        </p:attrNameLst>
                                      </p:cBhvr>
                                    </p:animRot>
                                  </p:childTnLst>
                                </p:cTn>
                              </p:par>
                              <p:par>
                                <p:cTn id="273" presetID="8" presetClass="emph" presetSubtype="0" fill="hold" grpId="2" nodeType="withEffect">
                                  <p:stCondLst>
                                    <p:cond delay="0"/>
                                  </p:stCondLst>
                                  <p:childTnLst>
                                    <p:animRot by="-21600000">
                                      <p:cBhvr>
                                        <p:cTn id="274" dur="2000" fill="hold"/>
                                        <p:tgtEl>
                                          <p:spTgt spid="24"/>
                                        </p:tgtEl>
                                        <p:attrNameLst>
                                          <p:attrName>r</p:attrName>
                                        </p:attrNameLst>
                                      </p:cBhvr>
                                    </p:animRot>
                                  </p:childTnLst>
                                </p:cTn>
                              </p:par>
                              <p:par>
                                <p:cTn id="275" presetID="8" presetClass="emph" presetSubtype="0" fill="hold" grpId="2" nodeType="withEffect">
                                  <p:stCondLst>
                                    <p:cond delay="0"/>
                                  </p:stCondLst>
                                  <p:childTnLst>
                                    <p:animRot by="-21600000">
                                      <p:cBhvr>
                                        <p:cTn id="276" dur="2000" fill="hold"/>
                                        <p:tgtEl>
                                          <p:spTgt spid="25"/>
                                        </p:tgtEl>
                                        <p:attrNameLst>
                                          <p:attrName>r</p:attrName>
                                        </p:attrNameLst>
                                      </p:cBhvr>
                                    </p:animRot>
                                  </p:childTnLst>
                                </p:cTn>
                              </p:par>
                              <p:par>
                                <p:cTn id="277" presetID="8" presetClass="emph" presetSubtype="0" fill="hold" grpId="2" nodeType="withEffect">
                                  <p:stCondLst>
                                    <p:cond delay="0"/>
                                  </p:stCondLst>
                                  <p:childTnLst>
                                    <p:animRot by="-21600000">
                                      <p:cBhvr>
                                        <p:cTn id="278" dur="2000" fill="hold"/>
                                        <p:tgtEl>
                                          <p:spTgt spid="26"/>
                                        </p:tgtEl>
                                        <p:attrNameLst>
                                          <p:attrName>r</p:attrName>
                                        </p:attrNameLst>
                                      </p:cBhvr>
                                    </p:animRot>
                                  </p:childTnLst>
                                </p:cTn>
                              </p:par>
                              <p:par>
                                <p:cTn id="279" presetID="8" presetClass="emph" presetSubtype="0" fill="hold" grpId="2" nodeType="withEffect">
                                  <p:stCondLst>
                                    <p:cond delay="0"/>
                                  </p:stCondLst>
                                  <p:childTnLst>
                                    <p:animRot by="-21600000">
                                      <p:cBhvr>
                                        <p:cTn id="280" dur="2000" fill="hold"/>
                                        <p:tgtEl>
                                          <p:spTgt spid="27"/>
                                        </p:tgtEl>
                                        <p:attrNameLst>
                                          <p:attrName>r</p:attrName>
                                        </p:attrNameLst>
                                      </p:cBhvr>
                                    </p:animRot>
                                  </p:childTnLst>
                                </p:cTn>
                              </p:par>
                              <p:par>
                                <p:cTn id="281" presetID="8" presetClass="emph" presetSubtype="0" fill="hold" grpId="2" nodeType="withEffect">
                                  <p:stCondLst>
                                    <p:cond delay="0"/>
                                  </p:stCondLst>
                                  <p:childTnLst>
                                    <p:animRot by="-21600000">
                                      <p:cBhvr>
                                        <p:cTn id="282" dur="2000" fill="hold"/>
                                        <p:tgtEl>
                                          <p:spTgt spid="28"/>
                                        </p:tgtEl>
                                        <p:attrNameLst>
                                          <p:attrName>r</p:attrName>
                                        </p:attrNameLst>
                                      </p:cBhvr>
                                    </p:animRot>
                                  </p:childTnLst>
                                </p:cTn>
                              </p:par>
                              <p:par>
                                <p:cTn id="283" presetID="8" presetClass="emph" presetSubtype="0" fill="hold" grpId="2" nodeType="withEffect">
                                  <p:stCondLst>
                                    <p:cond delay="0"/>
                                  </p:stCondLst>
                                  <p:childTnLst>
                                    <p:animRot by="-21600000">
                                      <p:cBhvr>
                                        <p:cTn id="284" dur="2000" fill="hold"/>
                                        <p:tgtEl>
                                          <p:spTgt spid="29"/>
                                        </p:tgtEl>
                                        <p:attrNameLst>
                                          <p:attrName>r</p:attrName>
                                        </p:attrNameLst>
                                      </p:cBhvr>
                                    </p:animRot>
                                  </p:childTnLst>
                                </p:cTn>
                              </p:par>
                              <p:par>
                                <p:cTn id="285" presetID="8" presetClass="emph" presetSubtype="0" fill="hold" grpId="2" nodeType="withEffect">
                                  <p:stCondLst>
                                    <p:cond delay="0"/>
                                  </p:stCondLst>
                                  <p:childTnLst>
                                    <p:animRot by="-21600000">
                                      <p:cBhvr>
                                        <p:cTn id="286" dur="2000" fill="hold"/>
                                        <p:tgtEl>
                                          <p:spTgt spid="30"/>
                                        </p:tgtEl>
                                        <p:attrNameLst>
                                          <p:attrName>r</p:attrName>
                                        </p:attrNameLst>
                                      </p:cBhvr>
                                    </p:animRot>
                                  </p:childTnLst>
                                </p:cTn>
                              </p:par>
                              <p:par>
                                <p:cTn id="287" presetID="8" presetClass="emph" presetSubtype="0" fill="hold" grpId="2" nodeType="withEffect">
                                  <p:stCondLst>
                                    <p:cond delay="0"/>
                                  </p:stCondLst>
                                  <p:childTnLst>
                                    <p:animRot by="-21600000">
                                      <p:cBhvr>
                                        <p:cTn id="288" dur="2000" fill="hold"/>
                                        <p:tgtEl>
                                          <p:spTgt spid="31"/>
                                        </p:tgtEl>
                                        <p:attrNameLst>
                                          <p:attrName>r</p:attrName>
                                        </p:attrNameLst>
                                      </p:cBhvr>
                                    </p:animRot>
                                  </p:childTnLst>
                                </p:cTn>
                              </p:par>
                              <p:par>
                                <p:cTn id="289" presetID="8" presetClass="emph" presetSubtype="0" fill="hold" grpId="2" nodeType="withEffect">
                                  <p:stCondLst>
                                    <p:cond delay="0"/>
                                  </p:stCondLst>
                                  <p:childTnLst>
                                    <p:animRot by="-21600000">
                                      <p:cBhvr>
                                        <p:cTn id="290" dur="2000" fill="hold"/>
                                        <p:tgtEl>
                                          <p:spTgt spid="32"/>
                                        </p:tgtEl>
                                        <p:attrNameLst>
                                          <p:attrName>r</p:attrName>
                                        </p:attrNameLst>
                                      </p:cBhvr>
                                    </p:animRot>
                                  </p:childTnLst>
                                </p:cTn>
                              </p:par>
                              <p:par>
                                <p:cTn id="291" presetID="8" presetClass="emph" presetSubtype="0" fill="hold" grpId="2" nodeType="withEffect">
                                  <p:stCondLst>
                                    <p:cond delay="0"/>
                                  </p:stCondLst>
                                  <p:childTnLst>
                                    <p:animRot by="-21600000">
                                      <p:cBhvr>
                                        <p:cTn id="292" dur="2000" fill="hold"/>
                                        <p:tgtEl>
                                          <p:spTgt spid="33"/>
                                        </p:tgtEl>
                                        <p:attrNameLst>
                                          <p:attrName>r</p:attrName>
                                        </p:attrNameLst>
                                      </p:cBhvr>
                                    </p:animRot>
                                  </p:childTnLst>
                                </p:cTn>
                              </p:par>
                              <p:par>
                                <p:cTn id="293" presetID="8" presetClass="emph" presetSubtype="0" fill="hold" grpId="2" nodeType="withEffect">
                                  <p:stCondLst>
                                    <p:cond delay="0"/>
                                  </p:stCondLst>
                                  <p:childTnLst>
                                    <p:animRot by="-21600000">
                                      <p:cBhvr>
                                        <p:cTn id="294" dur="2000" fill="hold"/>
                                        <p:tgtEl>
                                          <p:spTgt spid="34"/>
                                        </p:tgtEl>
                                        <p:attrNameLst>
                                          <p:attrName>r</p:attrName>
                                        </p:attrNameLst>
                                      </p:cBhvr>
                                    </p:animRot>
                                  </p:childTnLst>
                                </p:cTn>
                              </p:par>
                            </p:childTnLst>
                          </p:cTn>
                        </p:par>
                        <p:par>
                          <p:cTn id="295" fill="hold">
                            <p:stCondLst>
                              <p:cond delay="2000"/>
                            </p:stCondLst>
                            <p:childTnLst>
                              <p:par>
                                <p:cTn id="296" presetID="2" presetClass="exit" presetSubtype="4" fill="hold" grpId="3" nodeType="afterEffect">
                                  <p:stCondLst>
                                    <p:cond delay="0"/>
                                  </p:stCondLst>
                                  <p:childTnLst>
                                    <p:anim calcmode="lin" valueType="num">
                                      <p:cBhvr additive="base">
                                        <p:cTn id="297" dur="2000"/>
                                        <p:tgtEl>
                                          <p:spTgt spid="3"/>
                                        </p:tgtEl>
                                        <p:attrNameLst>
                                          <p:attrName>ppt_x</p:attrName>
                                        </p:attrNameLst>
                                      </p:cBhvr>
                                      <p:tavLst>
                                        <p:tav tm="0">
                                          <p:val>
                                            <p:strVal val="ppt_x"/>
                                          </p:val>
                                        </p:tav>
                                        <p:tav tm="100000">
                                          <p:val>
                                            <p:strVal val="ppt_x"/>
                                          </p:val>
                                        </p:tav>
                                      </p:tavLst>
                                    </p:anim>
                                    <p:anim calcmode="lin" valueType="num">
                                      <p:cBhvr additive="base">
                                        <p:cTn id="298" dur="2000"/>
                                        <p:tgtEl>
                                          <p:spTgt spid="3"/>
                                        </p:tgtEl>
                                        <p:attrNameLst>
                                          <p:attrName>ppt_y</p:attrName>
                                        </p:attrNameLst>
                                      </p:cBhvr>
                                      <p:tavLst>
                                        <p:tav tm="0">
                                          <p:val>
                                            <p:strVal val="ppt_y"/>
                                          </p:val>
                                        </p:tav>
                                        <p:tav tm="100000">
                                          <p:val>
                                            <p:strVal val="1+ppt_h/2"/>
                                          </p:val>
                                        </p:tav>
                                      </p:tavLst>
                                    </p:anim>
                                    <p:set>
                                      <p:cBhvr>
                                        <p:cTn id="299" dur="1" fill="hold">
                                          <p:stCondLst>
                                            <p:cond delay="1999"/>
                                          </p:stCondLst>
                                        </p:cTn>
                                        <p:tgtEl>
                                          <p:spTgt spid="3"/>
                                        </p:tgtEl>
                                        <p:attrNameLst>
                                          <p:attrName>style.visibility</p:attrName>
                                        </p:attrNameLst>
                                      </p:cBhvr>
                                      <p:to>
                                        <p:strVal val="hidden"/>
                                      </p:to>
                                    </p:set>
                                  </p:childTnLst>
                                </p:cTn>
                              </p:par>
                              <p:par>
                                <p:cTn id="300" presetID="2" presetClass="exit" presetSubtype="4" fill="hold" grpId="3" nodeType="withEffect">
                                  <p:stCondLst>
                                    <p:cond delay="0"/>
                                  </p:stCondLst>
                                  <p:childTnLst>
                                    <p:anim calcmode="lin" valueType="num">
                                      <p:cBhvr additive="base">
                                        <p:cTn id="301" dur="2000"/>
                                        <p:tgtEl>
                                          <p:spTgt spid="4"/>
                                        </p:tgtEl>
                                        <p:attrNameLst>
                                          <p:attrName>ppt_x</p:attrName>
                                        </p:attrNameLst>
                                      </p:cBhvr>
                                      <p:tavLst>
                                        <p:tav tm="0">
                                          <p:val>
                                            <p:strVal val="ppt_x"/>
                                          </p:val>
                                        </p:tav>
                                        <p:tav tm="100000">
                                          <p:val>
                                            <p:strVal val="ppt_x"/>
                                          </p:val>
                                        </p:tav>
                                      </p:tavLst>
                                    </p:anim>
                                    <p:anim calcmode="lin" valueType="num">
                                      <p:cBhvr additive="base">
                                        <p:cTn id="302" dur="2000"/>
                                        <p:tgtEl>
                                          <p:spTgt spid="4"/>
                                        </p:tgtEl>
                                        <p:attrNameLst>
                                          <p:attrName>ppt_y</p:attrName>
                                        </p:attrNameLst>
                                      </p:cBhvr>
                                      <p:tavLst>
                                        <p:tav tm="0">
                                          <p:val>
                                            <p:strVal val="ppt_y"/>
                                          </p:val>
                                        </p:tav>
                                        <p:tav tm="100000">
                                          <p:val>
                                            <p:strVal val="1+ppt_h/2"/>
                                          </p:val>
                                        </p:tav>
                                      </p:tavLst>
                                    </p:anim>
                                    <p:set>
                                      <p:cBhvr>
                                        <p:cTn id="303" dur="1" fill="hold">
                                          <p:stCondLst>
                                            <p:cond delay="1999"/>
                                          </p:stCondLst>
                                        </p:cTn>
                                        <p:tgtEl>
                                          <p:spTgt spid="4"/>
                                        </p:tgtEl>
                                        <p:attrNameLst>
                                          <p:attrName>style.visibility</p:attrName>
                                        </p:attrNameLst>
                                      </p:cBhvr>
                                      <p:to>
                                        <p:strVal val="hidden"/>
                                      </p:to>
                                    </p:set>
                                  </p:childTnLst>
                                </p:cTn>
                              </p:par>
                              <p:par>
                                <p:cTn id="304" presetID="2" presetClass="exit" presetSubtype="4" fill="hold" grpId="3" nodeType="withEffect">
                                  <p:stCondLst>
                                    <p:cond delay="0"/>
                                  </p:stCondLst>
                                  <p:childTnLst>
                                    <p:anim calcmode="lin" valueType="num">
                                      <p:cBhvr additive="base">
                                        <p:cTn id="305" dur="2000"/>
                                        <p:tgtEl>
                                          <p:spTgt spid="5"/>
                                        </p:tgtEl>
                                        <p:attrNameLst>
                                          <p:attrName>ppt_x</p:attrName>
                                        </p:attrNameLst>
                                      </p:cBhvr>
                                      <p:tavLst>
                                        <p:tav tm="0">
                                          <p:val>
                                            <p:strVal val="ppt_x"/>
                                          </p:val>
                                        </p:tav>
                                        <p:tav tm="100000">
                                          <p:val>
                                            <p:strVal val="ppt_x"/>
                                          </p:val>
                                        </p:tav>
                                      </p:tavLst>
                                    </p:anim>
                                    <p:anim calcmode="lin" valueType="num">
                                      <p:cBhvr additive="base">
                                        <p:cTn id="306" dur="2000"/>
                                        <p:tgtEl>
                                          <p:spTgt spid="5"/>
                                        </p:tgtEl>
                                        <p:attrNameLst>
                                          <p:attrName>ppt_y</p:attrName>
                                        </p:attrNameLst>
                                      </p:cBhvr>
                                      <p:tavLst>
                                        <p:tav tm="0">
                                          <p:val>
                                            <p:strVal val="ppt_y"/>
                                          </p:val>
                                        </p:tav>
                                        <p:tav tm="100000">
                                          <p:val>
                                            <p:strVal val="1+ppt_h/2"/>
                                          </p:val>
                                        </p:tav>
                                      </p:tavLst>
                                    </p:anim>
                                    <p:set>
                                      <p:cBhvr>
                                        <p:cTn id="307" dur="1" fill="hold">
                                          <p:stCondLst>
                                            <p:cond delay="1999"/>
                                          </p:stCondLst>
                                        </p:cTn>
                                        <p:tgtEl>
                                          <p:spTgt spid="5"/>
                                        </p:tgtEl>
                                        <p:attrNameLst>
                                          <p:attrName>style.visibility</p:attrName>
                                        </p:attrNameLst>
                                      </p:cBhvr>
                                      <p:to>
                                        <p:strVal val="hidden"/>
                                      </p:to>
                                    </p:set>
                                  </p:childTnLst>
                                </p:cTn>
                              </p:par>
                              <p:par>
                                <p:cTn id="308" presetID="2" presetClass="exit" presetSubtype="4" fill="hold" grpId="3" nodeType="withEffect">
                                  <p:stCondLst>
                                    <p:cond delay="0"/>
                                  </p:stCondLst>
                                  <p:childTnLst>
                                    <p:anim calcmode="lin" valueType="num">
                                      <p:cBhvr additive="base">
                                        <p:cTn id="309" dur="2000"/>
                                        <p:tgtEl>
                                          <p:spTgt spid="6"/>
                                        </p:tgtEl>
                                        <p:attrNameLst>
                                          <p:attrName>ppt_x</p:attrName>
                                        </p:attrNameLst>
                                      </p:cBhvr>
                                      <p:tavLst>
                                        <p:tav tm="0">
                                          <p:val>
                                            <p:strVal val="ppt_x"/>
                                          </p:val>
                                        </p:tav>
                                        <p:tav tm="100000">
                                          <p:val>
                                            <p:strVal val="ppt_x"/>
                                          </p:val>
                                        </p:tav>
                                      </p:tavLst>
                                    </p:anim>
                                    <p:anim calcmode="lin" valueType="num">
                                      <p:cBhvr additive="base">
                                        <p:cTn id="310" dur="2000"/>
                                        <p:tgtEl>
                                          <p:spTgt spid="6"/>
                                        </p:tgtEl>
                                        <p:attrNameLst>
                                          <p:attrName>ppt_y</p:attrName>
                                        </p:attrNameLst>
                                      </p:cBhvr>
                                      <p:tavLst>
                                        <p:tav tm="0">
                                          <p:val>
                                            <p:strVal val="ppt_y"/>
                                          </p:val>
                                        </p:tav>
                                        <p:tav tm="100000">
                                          <p:val>
                                            <p:strVal val="1+ppt_h/2"/>
                                          </p:val>
                                        </p:tav>
                                      </p:tavLst>
                                    </p:anim>
                                    <p:set>
                                      <p:cBhvr>
                                        <p:cTn id="311" dur="1" fill="hold">
                                          <p:stCondLst>
                                            <p:cond delay="1999"/>
                                          </p:stCondLst>
                                        </p:cTn>
                                        <p:tgtEl>
                                          <p:spTgt spid="6"/>
                                        </p:tgtEl>
                                        <p:attrNameLst>
                                          <p:attrName>style.visibility</p:attrName>
                                        </p:attrNameLst>
                                      </p:cBhvr>
                                      <p:to>
                                        <p:strVal val="hidden"/>
                                      </p:to>
                                    </p:set>
                                  </p:childTnLst>
                                </p:cTn>
                              </p:par>
                              <p:par>
                                <p:cTn id="312" presetID="2" presetClass="exit" presetSubtype="4" fill="hold" grpId="3" nodeType="withEffect">
                                  <p:stCondLst>
                                    <p:cond delay="0"/>
                                  </p:stCondLst>
                                  <p:childTnLst>
                                    <p:anim calcmode="lin" valueType="num">
                                      <p:cBhvr additive="base">
                                        <p:cTn id="313" dur="2000"/>
                                        <p:tgtEl>
                                          <p:spTgt spid="7"/>
                                        </p:tgtEl>
                                        <p:attrNameLst>
                                          <p:attrName>ppt_x</p:attrName>
                                        </p:attrNameLst>
                                      </p:cBhvr>
                                      <p:tavLst>
                                        <p:tav tm="0">
                                          <p:val>
                                            <p:strVal val="ppt_x"/>
                                          </p:val>
                                        </p:tav>
                                        <p:tav tm="100000">
                                          <p:val>
                                            <p:strVal val="ppt_x"/>
                                          </p:val>
                                        </p:tav>
                                      </p:tavLst>
                                    </p:anim>
                                    <p:anim calcmode="lin" valueType="num">
                                      <p:cBhvr additive="base">
                                        <p:cTn id="314" dur="2000"/>
                                        <p:tgtEl>
                                          <p:spTgt spid="7"/>
                                        </p:tgtEl>
                                        <p:attrNameLst>
                                          <p:attrName>ppt_y</p:attrName>
                                        </p:attrNameLst>
                                      </p:cBhvr>
                                      <p:tavLst>
                                        <p:tav tm="0">
                                          <p:val>
                                            <p:strVal val="ppt_y"/>
                                          </p:val>
                                        </p:tav>
                                        <p:tav tm="100000">
                                          <p:val>
                                            <p:strVal val="1+ppt_h/2"/>
                                          </p:val>
                                        </p:tav>
                                      </p:tavLst>
                                    </p:anim>
                                    <p:set>
                                      <p:cBhvr>
                                        <p:cTn id="315" dur="1" fill="hold">
                                          <p:stCondLst>
                                            <p:cond delay="1999"/>
                                          </p:stCondLst>
                                        </p:cTn>
                                        <p:tgtEl>
                                          <p:spTgt spid="7"/>
                                        </p:tgtEl>
                                        <p:attrNameLst>
                                          <p:attrName>style.visibility</p:attrName>
                                        </p:attrNameLst>
                                      </p:cBhvr>
                                      <p:to>
                                        <p:strVal val="hidden"/>
                                      </p:to>
                                    </p:set>
                                  </p:childTnLst>
                                </p:cTn>
                              </p:par>
                              <p:par>
                                <p:cTn id="316" presetID="2" presetClass="exit" presetSubtype="4" fill="hold" grpId="3" nodeType="withEffect">
                                  <p:stCondLst>
                                    <p:cond delay="0"/>
                                  </p:stCondLst>
                                  <p:childTnLst>
                                    <p:anim calcmode="lin" valueType="num">
                                      <p:cBhvr additive="base">
                                        <p:cTn id="317" dur="2000"/>
                                        <p:tgtEl>
                                          <p:spTgt spid="8"/>
                                        </p:tgtEl>
                                        <p:attrNameLst>
                                          <p:attrName>ppt_x</p:attrName>
                                        </p:attrNameLst>
                                      </p:cBhvr>
                                      <p:tavLst>
                                        <p:tav tm="0">
                                          <p:val>
                                            <p:strVal val="ppt_x"/>
                                          </p:val>
                                        </p:tav>
                                        <p:tav tm="100000">
                                          <p:val>
                                            <p:strVal val="ppt_x"/>
                                          </p:val>
                                        </p:tav>
                                      </p:tavLst>
                                    </p:anim>
                                    <p:anim calcmode="lin" valueType="num">
                                      <p:cBhvr additive="base">
                                        <p:cTn id="318" dur="2000"/>
                                        <p:tgtEl>
                                          <p:spTgt spid="8"/>
                                        </p:tgtEl>
                                        <p:attrNameLst>
                                          <p:attrName>ppt_y</p:attrName>
                                        </p:attrNameLst>
                                      </p:cBhvr>
                                      <p:tavLst>
                                        <p:tav tm="0">
                                          <p:val>
                                            <p:strVal val="ppt_y"/>
                                          </p:val>
                                        </p:tav>
                                        <p:tav tm="100000">
                                          <p:val>
                                            <p:strVal val="1+ppt_h/2"/>
                                          </p:val>
                                        </p:tav>
                                      </p:tavLst>
                                    </p:anim>
                                    <p:set>
                                      <p:cBhvr>
                                        <p:cTn id="319" dur="1" fill="hold">
                                          <p:stCondLst>
                                            <p:cond delay="1999"/>
                                          </p:stCondLst>
                                        </p:cTn>
                                        <p:tgtEl>
                                          <p:spTgt spid="8"/>
                                        </p:tgtEl>
                                        <p:attrNameLst>
                                          <p:attrName>style.visibility</p:attrName>
                                        </p:attrNameLst>
                                      </p:cBhvr>
                                      <p:to>
                                        <p:strVal val="hidden"/>
                                      </p:to>
                                    </p:set>
                                  </p:childTnLst>
                                </p:cTn>
                              </p:par>
                              <p:par>
                                <p:cTn id="320" presetID="2" presetClass="exit" presetSubtype="4" fill="hold" grpId="3" nodeType="withEffect">
                                  <p:stCondLst>
                                    <p:cond delay="0"/>
                                  </p:stCondLst>
                                  <p:childTnLst>
                                    <p:anim calcmode="lin" valueType="num">
                                      <p:cBhvr additive="base">
                                        <p:cTn id="321" dur="2000"/>
                                        <p:tgtEl>
                                          <p:spTgt spid="9"/>
                                        </p:tgtEl>
                                        <p:attrNameLst>
                                          <p:attrName>ppt_x</p:attrName>
                                        </p:attrNameLst>
                                      </p:cBhvr>
                                      <p:tavLst>
                                        <p:tav tm="0">
                                          <p:val>
                                            <p:strVal val="ppt_x"/>
                                          </p:val>
                                        </p:tav>
                                        <p:tav tm="100000">
                                          <p:val>
                                            <p:strVal val="ppt_x"/>
                                          </p:val>
                                        </p:tav>
                                      </p:tavLst>
                                    </p:anim>
                                    <p:anim calcmode="lin" valueType="num">
                                      <p:cBhvr additive="base">
                                        <p:cTn id="322" dur="2000"/>
                                        <p:tgtEl>
                                          <p:spTgt spid="9"/>
                                        </p:tgtEl>
                                        <p:attrNameLst>
                                          <p:attrName>ppt_y</p:attrName>
                                        </p:attrNameLst>
                                      </p:cBhvr>
                                      <p:tavLst>
                                        <p:tav tm="0">
                                          <p:val>
                                            <p:strVal val="ppt_y"/>
                                          </p:val>
                                        </p:tav>
                                        <p:tav tm="100000">
                                          <p:val>
                                            <p:strVal val="1+ppt_h/2"/>
                                          </p:val>
                                        </p:tav>
                                      </p:tavLst>
                                    </p:anim>
                                    <p:set>
                                      <p:cBhvr>
                                        <p:cTn id="323" dur="1" fill="hold">
                                          <p:stCondLst>
                                            <p:cond delay="1999"/>
                                          </p:stCondLst>
                                        </p:cTn>
                                        <p:tgtEl>
                                          <p:spTgt spid="9"/>
                                        </p:tgtEl>
                                        <p:attrNameLst>
                                          <p:attrName>style.visibility</p:attrName>
                                        </p:attrNameLst>
                                      </p:cBhvr>
                                      <p:to>
                                        <p:strVal val="hidden"/>
                                      </p:to>
                                    </p:set>
                                  </p:childTnLst>
                                </p:cTn>
                              </p:par>
                              <p:par>
                                <p:cTn id="324" presetID="2" presetClass="exit" presetSubtype="4" fill="hold" grpId="3" nodeType="withEffect">
                                  <p:stCondLst>
                                    <p:cond delay="0"/>
                                  </p:stCondLst>
                                  <p:childTnLst>
                                    <p:anim calcmode="lin" valueType="num">
                                      <p:cBhvr additive="base">
                                        <p:cTn id="325" dur="2000"/>
                                        <p:tgtEl>
                                          <p:spTgt spid="10"/>
                                        </p:tgtEl>
                                        <p:attrNameLst>
                                          <p:attrName>ppt_x</p:attrName>
                                        </p:attrNameLst>
                                      </p:cBhvr>
                                      <p:tavLst>
                                        <p:tav tm="0">
                                          <p:val>
                                            <p:strVal val="ppt_x"/>
                                          </p:val>
                                        </p:tav>
                                        <p:tav tm="100000">
                                          <p:val>
                                            <p:strVal val="ppt_x"/>
                                          </p:val>
                                        </p:tav>
                                      </p:tavLst>
                                    </p:anim>
                                    <p:anim calcmode="lin" valueType="num">
                                      <p:cBhvr additive="base">
                                        <p:cTn id="326" dur="2000"/>
                                        <p:tgtEl>
                                          <p:spTgt spid="10"/>
                                        </p:tgtEl>
                                        <p:attrNameLst>
                                          <p:attrName>ppt_y</p:attrName>
                                        </p:attrNameLst>
                                      </p:cBhvr>
                                      <p:tavLst>
                                        <p:tav tm="0">
                                          <p:val>
                                            <p:strVal val="ppt_y"/>
                                          </p:val>
                                        </p:tav>
                                        <p:tav tm="100000">
                                          <p:val>
                                            <p:strVal val="1+ppt_h/2"/>
                                          </p:val>
                                        </p:tav>
                                      </p:tavLst>
                                    </p:anim>
                                    <p:set>
                                      <p:cBhvr>
                                        <p:cTn id="327" dur="1" fill="hold">
                                          <p:stCondLst>
                                            <p:cond delay="1999"/>
                                          </p:stCondLst>
                                        </p:cTn>
                                        <p:tgtEl>
                                          <p:spTgt spid="10"/>
                                        </p:tgtEl>
                                        <p:attrNameLst>
                                          <p:attrName>style.visibility</p:attrName>
                                        </p:attrNameLst>
                                      </p:cBhvr>
                                      <p:to>
                                        <p:strVal val="hidden"/>
                                      </p:to>
                                    </p:set>
                                  </p:childTnLst>
                                </p:cTn>
                              </p:par>
                              <p:par>
                                <p:cTn id="328" presetID="2" presetClass="exit" presetSubtype="4" fill="hold" grpId="3" nodeType="withEffect">
                                  <p:stCondLst>
                                    <p:cond delay="0"/>
                                  </p:stCondLst>
                                  <p:childTnLst>
                                    <p:anim calcmode="lin" valueType="num">
                                      <p:cBhvr additive="base">
                                        <p:cTn id="329" dur="2000"/>
                                        <p:tgtEl>
                                          <p:spTgt spid="11"/>
                                        </p:tgtEl>
                                        <p:attrNameLst>
                                          <p:attrName>ppt_x</p:attrName>
                                        </p:attrNameLst>
                                      </p:cBhvr>
                                      <p:tavLst>
                                        <p:tav tm="0">
                                          <p:val>
                                            <p:strVal val="ppt_x"/>
                                          </p:val>
                                        </p:tav>
                                        <p:tav tm="100000">
                                          <p:val>
                                            <p:strVal val="ppt_x"/>
                                          </p:val>
                                        </p:tav>
                                      </p:tavLst>
                                    </p:anim>
                                    <p:anim calcmode="lin" valueType="num">
                                      <p:cBhvr additive="base">
                                        <p:cTn id="330" dur="2000"/>
                                        <p:tgtEl>
                                          <p:spTgt spid="11"/>
                                        </p:tgtEl>
                                        <p:attrNameLst>
                                          <p:attrName>ppt_y</p:attrName>
                                        </p:attrNameLst>
                                      </p:cBhvr>
                                      <p:tavLst>
                                        <p:tav tm="0">
                                          <p:val>
                                            <p:strVal val="ppt_y"/>
                                          </p:val>
                                        </p:tav>
                                        <p:tav tm="100000">
                                          <p:val>
                                            <p:strVal val="1+ppt_h/2"/>
                                          </p:val>
                                        </p:tav>
                                      </p:tavLst>
                                    </p:anim>
                                    <p:set>
                                      <p:cBhvr>
                                        <p:cTn id="331" dur="1" fill="hold">
                                          <p:stCondLst>
                                            <p:cond delay="1999"/>
                                          </p:stCondLst>
                                        </p:cTn>
                                        <p:tgtEl>
                                          <p:spTgt spid="11"/>
                                        </p:tgtEl>
                                        <p:attrNameLst>
                                          <p:attrName>style.visibility</p:attrName>
                                        </p:attrNameLst>
                                      </p:cBhvr>
                                      <p:to>
                                        <p:strVal val="hidden"/>
                                      </p:to>
                                    </p:set>
                                  </p:childTnLst>
                                </p:cTn>
                              </p:par>
                              <p:par>
                                <p:cTn id="332" presetID="2" presetClass="exit" presetSubtype="4" fill="hold" grpId="3" nodeType="withEffect">
                                  <p:stCondLst>
                                    <p:cond delay="0"/>
                                  </p:stCondLst>
                                  <p:childTnLst>
                                    <p:anim calcmode="lin" valueType="num">
                                      <p:cBhvr additive="base">
                                        <p:cTn id="333" dur="2000"/>
                                        <p:tgtEl>
                                          <p:spTgt spid="12"/>
                                        </p:tgtEl>
                                        <p:attrNameLst>
                                          <p:attrName>ppt_x</p:attrName>
                                        </p:attrNameLst>
                                      </p:cBhvr>
                                      <p:tavLst>
                                        <p:tav tm="0">
                                          <p:val>
                                            <p:strVal val="ppt_x"/>
                                          </p:val>
                                        </p:tav>
                                        <p:tav tm="100000">
                                          <p:val>
                                            <p:strVal val="ppt_x"/>
                                          </p:val>
                                        </p:tav>
                                      </p:tavLst>
                                    </p:anim>
                                    <p:anim calcmode="lin" valueType="num">
                                      <p:cBhvr additive="base">
                                        <p:cTn id="334" dur="2000"/>
                                        <p:tgtEl>
                                          <p:spTgt spid="12"/>
                                        </p:tgtEl>
                                        <p:attrNameLst>
                                          <p:attrName>ppt_y</p:attrName>
                                        </p:attrNameLst>
                                      </p:cBhvr>
                                      <p:tavLst>
                                        <p:tav tm="0">
                                          <p:val>
                                            <p:strVal val="ppt_y"/>
                                          </p:val>
                                        </p:tav>
                                        <p:tav tm="100000">
                                          <p:val>
                                            <p:strVal val="1+ppt_h/2"/>
                                          </p:val>
                                        </p:tav>
                                      </p:tavLst>
                                    </p:anim>
                                    <p:set>
                                      <p:cBhvr>
                                        <p:cTn id="335" dur="1" fill="hold">
                                          <p:stCondLst>
                                            <p:cond delay="1999"/>
                                          </p:stCondLst>
                                        </p:cTn>
                                        <p:tgtEl>
                                          <p:spTgt spid="12"/>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2000"/>
                                        <p:tgtEl>
                                          <p:spTgt spid="13"/>
                                        </p:tgtEl>
                                        <p:attrNameLst>
                                          <p:attrName>ppt_x</p:attrName>
                                        </p:attrNameLst>
                                      </p:cBhvr>
                                      <p:tavLst>
                                        <p:tav tm="0">
                                          <p:val>
                                            <p:strVal val="ppt_x"/>
                                          </p:val>
                                        </p:tav>
                                        <p:tav tm="100000">
                                          <p:val>
                                            <p:strVal val="ppt_x"/>
                                          </p:val>
                                        </p:tav>
                                      </p:tavLst>
                                    </p:anim>
                                    <p:anim calcmode="lin" valueType="num">
                                      <p:cBhvr additive="base">
                                        <p:cTn id="338" dur="2000"/>
                                        <p:tgtEl>
                                          <p:spTgt spid="13"/>
                                        </p:tgtEl>
                                        <p:attrNameLst>
                                          <p:attrName>ppt_y</p:attrName>
                                        </p:attrNameLst>
                                      </p:cBhvr>
                                      <p:tavLst>
                                        <p:tav tm="0">
                                          <p:val>
                                            <p:strVal val="ppt_y"/>
                                          </p:val>
                                        </p:tav>
                                        <p:tav tm="100000">
                                          <p:val>
                                            <p:strVal val="1+ppt_h/2"/>
                                          </p:val>
                                        </p:tav>
                                      </p:tavLst>
                                    </p:anim>
                                    <p:set>
                                      <p:cBhvr>
                                        <p:cTn id="339" dur="1" fill="hold">
                                          <p:stCondLst>
                                            <p:cond delay="1999"/>
                                          </p:stCondLst>
                                        </p:cTn>
                                        <p:tgtEl>
                                          <p:spTgt spid="13"/>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2000"/>
                                        <p:tgtEl>
                                          <p:spTgt spid="14"/>
                                        </p:tgtEl>
                                        <p:attrNameLst>
                                          <p:attrName>ppt_x</p:attrName>
                                        </p:attrNameLst>
                                      </p:cBhvr>
                                      <p:tavLst>
                                        <p:tav tm="0">
                                          <p:val>
                                            <p:strVal val="ppt_x"/>
                                          </p:val>
                                        </p:tav>
                                        <p:tav tm="100000">
                                          <p:val>
                                            <p:strVal val="ppt_x"/>
                                          </p:val>
                                        </p:tav>
                                      </p:tavLst>
                                    </p:anim>
                                    <p:anim calcmode="lin" valueType="num">
                                      <p:cBhvr additive="base">
                                        <p:cTn id="342" dur="2000"/>
                                        <p:tgtEl>
                                          <p:spTgt spid="14"/>
                                        </p:tgtEl>
                                        <p:attrNameLst>
                                          <p:attrName>ppt_y</p:attrName>
                                        </p:attrNameLst>
                                      </p:cBhvr>
                                      <p:tavLst>
                                        <p:tav tm="0">
                                          <p:val>
                                            <p:strVal val="ppt_y"/>
                                          </p:val>
                                        </p:tav>
                                        <p:tav tm="100000">
                                          <p:val>
                                            <p:strVal val="1+ppt_h/2"/>
                                          </p:val>
                                        </p:tav>
                                      </p:tavLst>
                                    </p:anim>
                                    <p:set>
                                      <p:cBhvr>
                                        <p:cTn id="343" dur="1" fill="hold">
                                          <p:stCondLst>
                                            <p:cond delay="1999"/>
                                          </p:stCondLst>
                                        </p:cTn>
                                        <p:tgtEl>
                                          <p:spTgt spid="14"/>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2000"/>
                                        <p:tgtEl>
                                          <p:spTgt spid="15"/>
                                        </p:tgtEl>
                                        <p:attrNameLst>
                                          <p:attrName>ppt_x</p:attrName>
                                        </p:attrNameLst>
                                      </p:cBhvr>
                                      <p:tavLst>
                                        <p:tav tm="0">
                                          <p:val>
                                            <p:strVal val="ppt_x"/>
                                          </p:val>
                                        </p:tav>
                                        <p:tav tm="100000">
                                          <p:val>
                                            <p:strVal val="ppt_x"/>
                                          </p:val>
                                        </p:tav>
                                      </p:tavLst>
                                    </p:anim>
                                    <p:anim calcmode="lin" valueType="num">
                                      <p:cBhvr additive="base">
                                        <p:cTn id="346" dur="2000"/>
                                        <p:tgtEl>
                                          <p:spTgt spid="15"/>
                                        </p:tgtEl>
                                        <p:attrNameLst>
                                          <p:attrName>ppt_y</p:attrName>
                                        </p:attrNameLst>
                                      </p:cBhvr>
                                      <p:tavLst>
                                        <p:tav tm="0">
                                          <p:val>
                                            <p:strVal val="ppt_y"/>
                                          </p:val>
                                        </p:tav>
                                        <p:tav tm="100000">
                                          <p:val>
                                            <p:strVal val="1+ppt_h/2"/>
                                          </p:val>
                                        </p:tav>
                                      </p:tavLst>
                                    </p:anim>
                                    <p:set>
                                      <p:cBhvr>
                                        <p:cTn id="347" dur="1" fill="hold">
                                          <p:stCondLst>
                                            <p:cond delay="1999"/>
                                          </p:stCondLst>
                                        </p:cTn>
                                        <p:tgtEl>
                                          <p:spTgt spid="15"/>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2000"/>
                                        <p:tgtEl>
                                          <p:spTgt spid="16"/>
                                        </p:tgtEl>
                                        <p:attrNameLst>
                                          <p:attrName>ppt_x</p:attrName>
                                        </p:attrNameLst>
                                      </p:cBhvr>
                                      <p:tavLst>
                                        <p:tav tm="0">
                                          <p:val>
                                            <p:strVal val="ppt_x"/>
                                          </p:val>
                                        </p:tav>
                                        <p:tav tm="100000">
                                          <p:val>
                                            <p:strVal val="ppt_x"/>
                                          </p:val>
                                        </p:tav>
                                      </p:tavLst>
                                    </p:anim>
                                    <p:anim calcmode="lin" valueType="num">
                                      <p:cBhvr additive="base">
                                        <p:cTn id="350" dur="2000"/>
                                        <p:tgtEl>
                                          <p:spTgt spid="16"/>
                                        </p:tgtEl>
                                        <p:attrNameLst>
                                          <p:attrName>ppt_y</p:attrName>
                                        </p:attrNameLst>
                                      </p:cBhvr>
                                      <p:tavLst>
                                        <p:tav tm="0">
                                          <p:val>
                                            <p:strVal val="ppt_y"/>
                                          </p:val>
                                        </p:tav>
                                        <p:tav tm="100000">
                                          <p:val>
                                            <p:strVal val="1+ppt_h/2"/>
                                          </p:val>
                                        </p:tav>
                                      </p:tavLst>
                                    </p:anim>
                                    <p:set>
                                      <p:cBhvr>
                                        <p:cTn id="351" dur="1" fill="hold">
                                          <p:stCondLst>
                                            <p:cond delay="1999"/>
                                          </p:stCondLst>
                                        </p:cTn>
                                        <p:tgtEl>
                                          <p:spTgt spid="16"/>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2000"/>
                                        <p:tgtEl>
                                          <p:spTgt spid="17"/>
                                        </p:tgtEl>
                                        <p:attrNameLst>
                                          <p:attrName>ppt_x</p:attrName>
                                        </p:attrNameLst>
                                      </p:cBhvr>
                                      <p:tavLst>
                                        <p:tav tm="0">
                                          <p:val>
                                            <p:strVal val="ppt_x"/>
                                          </p:val>
                                        </p:tav>
                                        <p:tav tm="100000">
                                          <p:val>
                                            <p:strVal val="ppt_x"/>
                                          </p:val>
                                        </p:tav>
                                      </p:tavLst>
                                    </p:anim>
                                    <p:anim calcmode="lin" valueType="num">
                                      <p:cBhvr additive="base">
                                        <p:cTn id="354" dur="2000"/>
                                        <p:tgtEl>
                                          <p:spTgt spid="17"/>
                                        </p:tgtEl>
                                        <p:attrNameLst>
                                          <p:attrName>ppt_y</p:attrName>
                                        </p:attrNameLst>
                                      </p:cBhvr>
                                      <p:tavLst>
                                        <p:tav tm="0">
                                          <p:val>
                                            <p:strVal val="ppt_y"/>
                                          </p:val>
                                        </p:tav>
                                        <p:tav tm="100000">
                                          <p:val>
                                            <p:strVal val="1+ppt_h/2"/>
                                          </p:val>
                                        </p:tav>
                                      </p:tavLst>
                                    </p:anim>
                                    <p:set>
                                      <p:cBhvr>
                                        <p:cTn id="355" dur="1" fill="hold">
                                          <p:stCondLst>
                                            <p:cond delay="1999"/>
                                          </p:stCondLst>
                                        </p:cTn>
                                        <p:tgtEl>
                                          <p:spTgt spid="17"/>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2000"/>
                                        <p:tgtEl>
                                          <p:spTgt spid="18"/>
                                        </p:tgtEl>
                                        <p:attrNameLst>
                                          <p:attrName>ppt_x</p:attrName>
                                        </p:attrNameLst>
                                      </p:cBhvr>
                                      <p:tavLst>
                                        <p:tav tm="0">
                                          <p:val>
                                            <p:strVal val="ppt_x"/>
                                          </p:val>
                                        </p:tav>
                                        <p:tav tm="100000">
                                          <p:val>
                                            <p:strVal val="ppt_x"/>
                                          </p:val>
                                        </p:tav>
                                      </p:tavLst>
                                    </p:anim>
                                    <p:anim calcmode="lin" valueType="num">
                                      <p:cBhvr additive="base">
                                        <p:cTn id="358" dur="2000"/>
                                        <p:tgtEl>
                                          <p:spTgt spid="18"/>
                                        </p:tgtEl>
                                        <p:attrNameLst>
                                          <p:attrName>ppt_y</p:attrName>
                                        </p:attrNameLst>
                                      </p:cBhvr>
                                      <p:tavLst>
                                        <p:tav tm="0">
                                          <p:val>
                                            <p:strVal val="ppt_y"/>
                                          </p:val>
                                        </p:tav>
                                        <p:tav tm="100000">
                                          <p:val>
                                            <p:strVal val="1+ppt_h/2"/>
                                          </p:val>
                                        </p:tav>
                                      </p:tavLst>
                                    </p:anim>
                                    <p:set>
                                      <p:cBhvr>
                                        <p:cTn id="359" dur="1" fill="hold">
                                          <p:stCondLst>
                                            <p:cond delay="1999"/>
                                          </p:stCondLst>
                                        </p:cTn>
                                        <p:tgtEl>
                                          <p:spTgt spid="18"/>
                                        </p:tgtEl>
                                        <p:attrNameLst>
                                          <p:attrName>style.visibility</p:attrName>
                                        </p:attrNameLst>
                                      </p:cBhvr>
                                      <p:to>
                                        <p:strVal val="hidden"/>
                                      </p:to>
                                    </p:set>
                                  </p:childTnLst>
                                </p:cTn>
                              </p:par>
                              <p:par>
                                <p:cTn id="360" presetID="2" presetClass="exit" presetSubtype="1" fill="hold" grpId="3" nodeType="withEffect">
                                  <p:stCondLst>
                                    <p:cond delay="0"/>
                                  </p:stCondLst>
                                  <p:childTnLst>
                                    <p:anim calcmode="lin" valueType="num">
                                      <p:cBhvr additive="base">
                                        <p:cTn id="361" dur="2000"/>
                                        <p:tgtEl>
                                          <p:spTgt spid="19"/>
                                        </p:tgtEl>
                                        <p:attrNameLst>
                                          <p:attrName>ppt_x</p:attrName>
                                        </p:attrNameLst>
                                      </p:cBhvr>
                                      <p:tavLst>
                                        <p:tav tm="0">
                                          <p:val>
                                            <p:strVal val="ppt_x"/>
                                          </p:val>
                                        </p:tav>
                                        <p:tav tm="100000">
                                          <p:val>
                                            <p:strVal val="ppt_x"/>
                                          </p:val>
                                        </p:tav>
                                      </p:tavLst>
                                    </p:anim>
                                    <p:anim calcmode="lin" valueType="num">
                                      <p:cBhvr additive="base">
                                        <p:cTn id="362" dur="2000"/>
                                        <p:tgtEl>
                                          <p:spTgt spid="19"/>
                                        </p:tgtEl>
                                        <p:attrNameLst>
                                          <p:attrName>ppt_y</p:attrName>
                                        </p:attrNameLst>
                                      </p:cBhvr>
                                      <p:tavLst>
                                        <p:tav tm="0">
                                          <p:val>
                                            <p:strVal val="ppt_y"/>
                                          </p:val>
                                        </p:tav>
                                        <p:tav tm="100000">
                                          <p:val>
                                            <p:strVal val="0-ppt_h/2"/>
                                          </p:val>
                                        </p:tav>
                                      </p:tavLst>
                                    </p:anim>
                                    <p:set>
                                      <p:cBhvr>
                                        <p:cTn id="363" dur="1" fill="hold">
                                          <p:stCondLst>
                                            <p:cond delay="1999"/>
                                          </p:stCondLst>
                                        </p:cTn>
                                        <p:tgtEl>
                                          <p:spTgt spid="19"/>
                                        </p:tgtEl>
                                        <p:attrNameLst>
                                          <p:attrName>style.visibility</p:attrName>
                                        </p:attrNameLst>
                                      </p:cBhvr>
                                      <p:to>
                                        <p:strVal val="hidden"/>
                                      </p:to>
                                    </p:set>
                                  </p:childTnLst>
                                </p:cTn>
                              </p:par>
                              <p:par>
                                <p:cTn id="364" presetID="2" presetClass="exit" presetSubtype="1" fill="hold" grpId="3" nodeType="withEffect">
                                  <p:stCondLst>
                                    <p:cond delay="0"/>
                                  </p:stCondLst>
                                  <p:childTnLst>
                                    <p:anim calcmode="lin" valueType="num">
                                      <p:cBhvr additive="base">
                                        <p:cTn id="365" dur="2000"/>
                                        <p:tgtEl>
                                          <p:spTgt spid="20"/>
                                        </p:tgtEl>
                                        <p:attrNameLst>
                                          <p:attrName>ppt_x</p:attrName>
                                        </p:attrNameLst>
                                      </p:cBhvr>
                                      <p:tavLst>
                                        <p:tav tm="0">
                                          <p:val>
                                            <p:strVal val="ppt_x"/>
                                          </p:val>
                                        </p:tav>
                                        <p:tav tm="100000">
                                          <p:val>
                                            <p:strVal val="ppt_x"/>
                                          </p:val>
                                        </p:tav>
                                      </p:tavLst>
                                    </p:anim>
                                    <p:anim calcmode="lin" valueType="num">
                                      <p:cBhvr additive="base">
                                        <p:cTn id="366" dur="2000"/>
                                        <p:tgtEl>
                                          <p:spTgt spid="20"/>
                                        </p:tgtEl>
                                        <p:attrNameLst>
                                          <p:attrName>ppt_y</p:attrName>
                                        </p:attrNameLst>
                                      </p:cBhvr>
                                      <p:tavLst>
                                        <p:tav tm="0">
                                          <p:val>
                                            <p:strVal val="ppt_y"/>
                                          </p:val>
                                        </p:tav>
                                        <p:tav tm="100000">
                                          <p:val>
                                            <p:strVal val="0-ppt_h/2"/>
                                          </p:val>
                                        </p:tav>
                                      </p:tavLst>
                                    </p:anim>
                                    <p:set>
                                      <p:cBhvr>
                                        <p:cTn id="367" dur="1" fill="hold">
                                          <p:stCondLst>
                                            <p:cond delay="1999"/>
                                          </p:stCondLst>
                                        </p:cTn>
                                        <p:tgtEl>
                                          <p:spTgt spid="20"/>
                                        </p:tgtEl>
                                        <p:attrNameLst>
                                          <p:attrName>style.visibility</p:attrName>
                                        </p:attrNameLst>
                                      </p:cBhvr>
                                      <p:to>
                                        <p:strVal val="hidden"/>
                                      </p:to>
                                    </p:set>
                                  </p:childTnLst>
                                </p:cTn>
                              </p:par>
                              <p:par>
                                <p:cTn id="368" presetID="2" presetClass="exit" presetSubtype="1" fill="hold" grpId="3" nodeType="withEffect">
                                  <p:stCondLst>
                                    <p:cond delay="0"/>
                                  </p:stCondLst>
                                  <p:childTnLst>
                                    <p:anim calcmode="lin" valueType="num">
                                      <p:cBhvr additive="base">
                                        <p:cTn id="369" dur="2000"/>
                                        <p:tgtEl>
                                          <p:spTgt spid="21"/>
                                        </p:tgtEl>
                                        <p:attrNameLst>
                                          <p:attrName>ppt_x</p:attrName>
                                        </p:attrNameLst>
                                      </p:cBhvr>
                                      <p:tavLst>
                                        <p:tav tm="0">
                                          <p:val>
                                            <p:strVal val="ppt_x"/>
                                          </p:val>
                                        </p:tav>
                                        <p:tav tm="100000">
                                          <p:val>
                                            <p:strVal val="ppt_x"/>
                                          </p:val>
                                        </p:tav>
                                      </p:tavLst>
                                    </p:anim>
                                    <p:anim calcmode="lin" valueType="num">
                                      <p:cBhvr additive="base">
                                        <p:cTn id="370" dur="2000"/>
                                        <p:tgtEl>
                                          <p:spTgt spid="21"/>
                                        </p:tgtEl>
                                        <p:attrNameLst>
                                          <p:attrName>ppt_y</p:attrName>
                                        </p:attrNameLst>
                                      </p:cBhvr>
                                      <p:tavLst>
                                        <p:tav tm="0">
                                          <p:val>
                                            <p:strVal val="ppt_y"/>
                                          </p:val>
                                        </p:tav>
                                        <p:tav tm="100000">
                                          <p:val>
                                            <p:strVal val="0-ppt_h/2"/>
                                          </p:val>
                                        </p:tav>
                                      </p:tavLst>
                                    </p:anim>
                                    <p:set>
                                      <p:cBhvr>
                                        <p:cTn id="371" dur="1" fill="hold">
                                          <p:stCondLst>
                                            <p:cond delay="1999"/>
                                          </p:stCondLst>
                                        </p:cTn>
                                        <p:tgtEl>
                                          <p:spTgt spid="21"/>
                                        </p:tgtEl>
                                        <p:attrNameLst>
                                          <p:attrName>style.visibility</p:attrName>
                                        </p:attrNameLst>
                                      </p:cBhvr>
                                      <p:to>
                                        <p:strVal val="hidden"/>
                                      </p:to>
                                    </p:set>
                                  </p:childTnLst>
                                </p:cTn>
                              </p:par>
                              <p:par>
                                <p:cTn id="372" presetID="2" presetClass="exit" presetSubtype="1" fill="hold" grpId="3" nodeType="withEffect">
                                  <p:stCondLst>
                                    <p:cond delay="0"/>
                                  </p:stCondLst>
                                  <p:childTnLst>
                                    <p:anim calcmode="lin" valueType="num">
                                      <p:cBhvr additive="base">
                                        <p:cTn id="373" dur="2000"/>
                                        <p:tgtEl>
                                          <p:spTgt spid="22"/>
                                        </p:tgtEl>
                                        <p:attrNameLst>
                                          <p:attrName>ppt_x</p:attrName>
                                        </p:attrNameLst>
                                      </p:cBhvr>
                                      <p:tavLst>
                                        <p:tav tm="0">
                                          <p:val>
                                            <p:strVal val="ppt_x"/>
                                          </p:val>
                                        </p:tav>
                                        <p:tav tm="100000">
                                          <p:val>
                                            <p:strVal val="ppt_x"/>
                                          </p:val>
                                        </p:tav>
                                      </p:tavLst>
                                    </p:anim>
                                    <p:anim calcmode="lin" valueType="num">
                                      <p:cBhvr additive="base">
                                        <p:cTn id="374" dur="2000"/>
                                        <p:tgtEl>
                                          <p:spTgt spid="22"/>
                                        </p:tgtEl>
                                        <p:attrNameLst>
                                          <p:attrName>ppt_y</p:attrName>
                                        </p:attrNameLst>
                                      </p:cBhvr>
                                      <p:tavLst>
                                        <p:tav tm="0">
                                          <p:val>
                                            <p:strVal val="ppt_y"/>
                                          </p:val>
                                        </p:tav>
                                        <p:tav tm="100000">
                                          <p:val>
                                            <p:strVal val="0-ppt_h/2"/>
                                          </p:val>
                                        </p:tav>
                                      </p:tavLst>
                                    </p:anim>
                                    <p:set>
                                      <p:cBhvr>
                                        <p:cTn id="375" dur="1" fill="hold">
                                          <p:stCondLst>
                                            <p:cond delay="1999"/>
                                          </p:stCondLst>
                                        </p:cTn>
                                        <p:tgtEl>
                                          <p:spTgt spid="22"/>
                                        </p:tgtEl>
                                        <p:attrNameLst>
                                          <p:attrName>style.visibility</p:attrName>
                                        </p:attrNameLst>
                                      </p:cBhvr>
                                      <p:to>
                                        <p:strVal val="hidden"/>
                                      </p:to>
                                    </p:set>
                                  </p:childTnLst>
                                </p:cTn>
                              </p:par>
                              <p:par>
                                <p:cTn id="376" presetID="2" presetClass="exit" presetSubtype="1" fill="hold" grpId="3" nodeType="withEffect">
                                  <p:stCondLst>
                                    <p:cond delay="0"/>
                                  </p:stCondLst>
                                  <p:childTnLst>
                                    <p:anim calcmode="lin" valueType="num">
                                      <p:cBhvr additive="base">
                                        <p:cTn id="377" dur="2000"/>
                                        <p:tgtEl>
                                          <p:spTgt spid="23"/>
                                        </p:tgtEl>
                                        <p:attrNameLst>
                                          <p:attrName>ppt_x</p:attrName>
                                        </p:attrNameLst>
                                      </p:cBhvr>
                                      <p:tavLst>
                                        <p:tav tm="0">
                                          <p:val>
                                            <p:strVal val="ppt_x"/>
                                          </p:val>
                                        </p:tav>
                                        <p:tav tm="100000">
                                          <p:val>
                                            <p:strVal val="ppt_x"/>
                                          </p:val>
                                        </p:tav>
                                      </p:tavLst>
                                    </p:anim>
                                    <p:anim calcmode="lin" valueType="num">
                                      <p:cBhvr additive="base">
                                        <p:cTn id="378" dur="2000"/>
                                        <p:tgtEl>
                                          <p:spTgt spid="23"/>
                                        </p:tgtEl>
                                        <p:attrNameLst>
                                          <p:attrName>ppt_y</p:attrName>
                                        </p:attrNameLst>
                                      </p:cBhvr>
                                      <p:tavLst>
                                        <p:tav tm="0">
                                          <p:val>
                                            <p:strVal val="ppt_y"/>
                                          </p:val>
                                        </p:tav>
                                        <p:tav tm="100000">
                                          <p:val>
                                            <p:strVal val="0-ppt_h/2"/>
                                          </p:val>
                                        </p:tav>
                                      </p:tavLst>
                                    </p:anim>
                                    <p:set>
                                      <p:cBhvr>
                                        <p:cTn id="379" dur="1" fill="hold">
                                          <p:stCondLst>
                                            <p:cond delay="1999"/>
                                          </p:stCondLst>
                                        </p:cTn>
                                        <p:tgtEl>
                                          <p:spTgt spid="23"/>
                                        </p:tgtEl>
                                        <p:attrNameLst>
                                          <p:attrName>style.visibility</p:attrName>
                                        </p:attrNameLst>
                                      </p:cBhvr>
                                      <p:to>
                                        <p:strVal val="hidden"/>
                                      </p:to>
                                    </p:set>
                                  </p:childTnLst>
                                </p:cTn>
                              </p:par>
                              <p:par>
                                <p:cTn id="380" presetID="2" presetClass="exit" presetSubtype="1" fill="hold" grpId="3" nodeType="withEffect">
                                  <p:stCondLst>
                                    <p:cond delay="0"/>
                                  </p:stCondLst>
                                  <p:childTnLst>
                                    <p:anim calcmode="lin" valueType="num">
                                      <p:cBhvr additive="base">
                                        <p:cTn id="381" dur="2000"/>
                                        <p:tgtEl>
                                          <p:spTgt spid="24"/>
                                        </p:tgtEl>
                                        <p:attrNameLst>
                                          <p:attrName>ppt_x</p:attrName>
                                        </p:attrNameLst>
                                      </p:cBhvr>
                                      <p:tavLst>
                                        <p:tav tm="0">
                                          <p:val>
                                            <p:strVal val="ppt_x"/>
                                          </p:val>
                                        </p:tav>
                                        <p:tav tm="100000">
                                          <p:val>
                                            <p:strVal val="ppt_x"/>
                                          </p:val>
                                        </p:tav>
                                      </p:tavLst>
                                    </p:anim>
                                    <p:anim calcmode="lin" valueType="num">
                                      <p:cBhvr additive="base">
                                        <p:cTn id="382" dur="2000"/>
                                        <p:tgtEl>
                                          <p:spTgt spid="24"/>
                                        </p:tgtEl>
                                        <p:attrNameLst>
                                          <p:attrName>ppt_y</p:attrName>
                                        </p:attrNameLst>
                                      </p:cBhvr>
                                      <p:tavLst>
                                        <p:tav tm="0">
                                          <p:val>
                                            <p:strVal val="ppt_y"/>
                                          </p:val>
                                        </p:tav>
                                        <p:tav tm="100000">
                                          <p:val>
                                            <p:strVal val="0-ppt_h/2"/>
                                          </p:val>
                                        </p:tav>
                                      </p:tavLst>
                                    </p:anim>
                                    <p:set>
                                      <p:cBhvr>
                                        <p:cTn id="383" dur="1" fill="hold">
                                          <p:stCondLst>
                                            <p:cond delay="1999"/>
                                          </p:stCondLst>
                                        </p:cTn>
                                        <p:tgtEl>
                                          <p:spTgt spid="24"/>
                                        </p:tgtEl>
                                        <p:attrNameLst>
                                          <p:attrName>style.visibility</p:attrName>
                                        </p:attrNameLst>
                                      </p:cBhvr>
                                      <p:to>
                                        <p:strVal val="hidden"/>
                                      </p:to>
                                    </p:set>
                                  </p:childTnLst>
                                </p:cTn>
                              </p:par>
                              <p:par>
                                <p:cTn id="384" presetID="2" presetClass="exit" presetSubtype="1" fill="hold" grpId="3" nodeType="withEffect">
                                  <p:stCondLst>
                                    <p:cond delay="0"/>
                                  </p:stCondLst>
                                  <p:childTnLst>
                                    <p:anim calcmode="lin" valueType="num">
                                      <p:cBhvr additive="base">
                                        <p:cTn id="385" dur="2000"/>
                                        <p:tgtEl>
                                          <p:spTgt spid="25"/>
                                        </p:tgtEl>
                                        <p:attrNameLst>
                                          <p:attrName>ppt_x</p:attrName>
                                        </p:attrNameLst>
                                      </p:cBhvr>
                                      <p:tavLst>
                                        <p:tav tm="0">
                                          <p:val>
                                            <p:strVal val="ppt_x"/>
                                          </p:val>
                                        </p:tav>
                                        <p:tav tm="100000">
                                          <p:val>
                                            <p:strVal val="ppt_x"/>
                                          </p:val>
                                        </p:tav>
                                      </p:tavLst>
                                    </p:anim>
                                    <p:anim calcmode="lin" valueType="num">
                                      <p:cBhvr additive="base">
                                        <p:cTn id="386" dur="2000"/>
                                        <p:tgtEl>
                                          <p:spTgt spid="25"/>
                                        </p:tgtEl>
                                        <p:attrNameLst>
                                          <p:attrName>ppt_y</p:attrName>
                                        </p:attrNameLst>
                                      </p:cBhvr>
                                      <p:tavLst>
                                        <p:tav tm="0">
                                          <p:val>
                                            <p:strVal val="ppt_y"/>
                                          </p:val>
                                        </p:tav>
                                        <p:tav tm="100000">
                                          <p:val>
                                            <p:strVal val="0-ppt_h/2"/>
                                          </p:val>
                                        </p:tav>
                                      </p:tavLst>
                                    </p:anim>
                                    <p:set>
                                      <p:cBhvr>
                                        <p:cTn id="387" dur="1" fill="hold">
                                          <p:stCondLst>
                                            <p:cond delay="1999"/>
                                          </p:stCondLst>
                                        </p:cTn>
                                        <p:tgtEl>
                                          <p:spTgt spid="25"/>
                                        </p:tgtEl>
                                        <p:attrNameLst>
                                          <p:attrName>style.visibility</p:attrName>
                                        </p:attrNameLst>
                                      </p:cBhvr>
                                      <p:to>
                                        <p:strVal val="hidden"/>
                                      </p:to>
                                    </p:set>
                                  </p:childTnLst>
                                </p:cTn>
                              </p:par>
                              <p:par>
                                <p:cTn id="388" presetID="2" presetClass="exit" presetSubtype="1" fill="hold" grpId="3" nodeType="withEffect">
                                  <p:stCondLst>
                                    <p:cond delay="0"/>
                                  </p:stCondLst>
                                  <p:childTnLst>
                                    <p:anim calcmode="lin" valueType="num">
                                      <p:cBhvr additive="base">
                                        <p:cTn id="389" dur="2000"/>
                                        <p:tgtEl>
                                          <p:spTgt spid="26"/>
                                        </p:tgtEl>
                                        <p:attrNameLst>
                                          <p:attrName>ppt_x</p:attrName>
                                        </p:attrNameLst>
                                      </p:cBhvr>
                                      <p:tavLst>
                                        <p:tav tm="0">
                                          <p:val>
                                            <p:strVal val="ppt_x"/>
                                          </p:val>
                                        </p:tav>
                                        <p:tav tm="100000">
                                          <p:val>
                                            <p:strVal val="ppt_x"/>
                                          </p:val>
                                        </p:tav>
                                      </p:tavLst>
                                    </p:anim>
                                    <p:anim calcmode="lin" valueType="num">
                                      <p:cBhvr additive="base">
                                        <p:cTn id="390" dur="2000"/>
                                        <p:tgtEl>
                                          <p:spTgt spid="26"/>
                                        </p:tgtEl>
                                        <p:attrNameLst>
                                          <p:attrName>ppt_y</p:attrName>
                                        </p:attrNameLst>
                                      </p:cBhvr>
                                      <p:tavLst>
                                        <p:tav tm="0">
                                          <p:val>
                                            <p:strVal val="ppt_y"/>
                                          </p:val>
                                        </p:tav>
                                        <p:tav tm="100000">
                                          <p:val>
                                            <p:strVal val="0-ppt_h/2"/>
                                          </p:val>
                                        </p:tav>
                                      </p:tavLst>
                                    </p:anim>
                                    <p:set>
                                      <p:cBhvr>
                                        <p:cTn id="391" dur="1" fill="hold">
                                          <p:stCondLst>
                                            <p:cond delay="1999"/>
                                          </p:stCondLst>
                                        </p:cTn>
                                        <p:tgtEl>
                                          <p:spTgt spid="26"/>
                                        </p:tgtEl>
                                        <p:attrNameLst>
                                          <p:attrName>style.visibility</p:attrName>
                                        </p:attrNameLst>
                                      </p:cBhvr>
                                      <p:to>
                                        <p:strVal val="hidden"/>
                                      </p:to>
                                    </p:set>
                                  </p:childTnLst>
                                </p:cTn>
                              </p:par>
                              <p:par>
                                <p:cTn id="392" presetID="2" presetClass="exit" presetSubtype="1" fill="hold" grpId="3" nodeType="withEffect">
                                  <p:stCondLst>
                                    <p:cond delay="0"/>
                                  </p:stCondLst>
                                  <p:childTnLst>
                                    <p:anim calcmode="lin" valueType="num">
                                      <p:cBhvr additive="base">
                                        <p:cTn id="393" dur="2000"/>
                                        <p:tgtEl>
                                          <p:spTgt spid="27"/>
                                        </p:tgtEl>
                                        <p:attrNameLst>
                                          <p:attrName>ppt_x</p:attrName>
                                        </p:attrNameLst>
                                      </p:cBhvr>
                                      <p:tavLst>
                                        <p:tav tm="0">
                                          <p:val>
                                            <p:strVal val="ppt_x"/>
                                          </p:val>
                                        </p:tav>
                                        <p:tav tm="100000">
                                          <p:val>
                                            <p:strVal val="ppt_x"/>
                                          </p:val>
                                        </p:tav>
                                      </p:tavLst>
                                    </p:anim>
                                    <p:anim calcmode="lin" valueType="num">
                                      <p:cBhvr additive="base">
                                        <p:cTn id="394" dur="2000"/>
                                        <p:tgtEl>
                                          <p:spTgt spid="27"/>
                                        </p:tgtEl>
                                        <p:attrNameLst>
                                          <p:attrName>ppt_y</p:attrName>
                                        </p:attrNameLst>
                                      </p:cBhvr>
                                      <p:tavLst>
                                        <p:tav tm="0">
                                          <p:val>
                                            <p:strVal val="ppt_y"/>
                                          </p:val>
                                        </p:tav>
                                        <p:tav tm="100000">
                                          <p:val>
                                            <p:strVal val="0-ppt_h/2"/>
                                          </p:val>
                                        </p:tav>
                                      </p:tavLst>
                                    </p:anim>
                                    <p:set>
                                      <p:cBhvr>
                                        <p:cTn id="395" dur="1" fill="hold">
                                          <p:stCondLst>
                                            <p:cond delay="1999"/>
                                          </p:stCondLst>
                                        </p:cTn>
                                        <p:tgtEl>
                                          <p:spTgt spid="27"/>
                                        </p:tgtEl>
                                        <p:attrNameLst>
                                          <p:attrName>style.visibility</p:attrName>
                                        </p:attrNameLst>
                                      </p:cBhvr>
                                      <p:to>
                                        <p:strVal val="hidden"/>
                                      </p:to>
                                    </p:set>
                                  </p:childTnLst>
                                </p:cTn>
                              </p:par>
                              <p:par>
                                <p:cTn id="396" presetID="2" presetClass="exit" presetSubtype="1" fill="hold" grpId="3" nodeType="withEffect">
                                  <p:stCondLst>
                                    <p:cond delay="0"/>
                                  </p:stCondLst>
                                  <p:childTnLst>
                                    <p:anim calcmode="lin" valueType="num">
                                      <p:cBhvr additive="base">
                                        <p:cTn id="397" dur="2000"/>
                                        <p:tgtEl>
                                          <p:spTgt spid="28"/>
                                        </p:tgtEl>
                                        <p:attrNameLst>
                                          <p:attrName>ppt_x</p:attrName>
                                        </p:attrNameLst>
                                      </p:cBhvr>
                                      <p:tavLst>
                                        <p:tav tm="0">
                                          <p:val>
                                            <p:strVal val="ppt_x"/>
                                          </p:val>
                                        </p:tav>
                                        <p:tav tm="100000">
                                          <p:val>
                                            <p:strVal val="ppt_x"/>
                                          </p:val>
                                        </p:tav>
                                      </p:tavLst>
                                    </p:anim>
                                    <p:anim calcmode="lin" valueType="num">
                                      <p:cBhvr additive="base">
                                        <p:cTn id="398" dur="2000"/>
                                        <p:tgtEl>
                                          <p:spTgt spid="28"/>
                                        </p:tgtEl>
                                        <p:attrNameLst>
                                          <p:attrName>ppt_y</p:attrName>
                                        </p:attrNameLst>
                                      </p:cBhvr>
                                      <p:tavLst>
                                        <p:tav tm="0">
                                          <p:val>
                                            <p:strVal val="ppt_y"/>
                                          </p:val>
                                        </p:tav>
                                        <p:tav tm="100000">
                                          <p:val>
                                            <p:strVal val="0-ppt_h/2"/>
                                          </p:val>
                                        </p:tav>
                                      </p:tavLst>
                                    </p:anim>
                                    <p:set>
                                      <p:cBhvr>
                                        <p:cTn id="399" dur="1" fill="hold">
                                          <p:stCondLst>
                                            <p:cond delay="1999"/>
                                          </p:stCondLst>
                                        </p:cTn>
                                        <p:tgtEl>
                                          <p:spTgt spid="28"/>
                                        </p:tgtEl>
                                        <p:attrNameLst>
                                          <p:attrName>style.visibility</p:attrName>
                                        </p:attrNameLst>
                                      </p:cBhvr>
                                      <p:to>
                                        <p:strVal val="hidden"/>
                                      </p:to>
                                    </p:set>
                                  </p:childTnLst>
                                </p:cTn>
                              </p:par>
                              <p:par>
                                <p:cTn id="400" presetID="2" presetClass="exit" presetSubtype="1" fill="hold" grpId="3" nodeType="withEffect">
                                  <p:stCondLst>
                                    <p:cond delay="0"/>
                                  </p:stCondLst>
                                  <p:childTnLst>
                                    <p:anim calcmode="lin" valueType="num">
                                      <p:cBhvr additive="base">
                                        <p:cTn id="401" dur="2000"/>
                                        <p:tgtEl>
                                          <p:spTgt spid="29"/>
                                        </p:tgtEl>
                                        <p:attrNameLst>
                                          <p:attrName>ppt_x</p:attrName>
                                        </p:attrNameLst>
                                      </p:cBhvr>
                                      <p:tavLst>
                                        <p:tav tm="0">
                                          <p:val>
                                            <p:strVal val="ppt_x"/>
                                          </p:val>
                                        </p:tav>
                                        <p:tav tm="100000">
                                          <p:val>
                                            <p:strVal val="ppt_x"/>
                                          </p:val>
                                        </p:tav>
                                      </p:tavLst>
                                    </p:anim>
                                    <p:anim calcmode="lin" valueType="num">
                                      <p:cBhvr additive="base">
                                        <p:cTn id="402" dur="2000"/>
                                        <p:tgtEl>
                                          <p:spTgt spid="29"/>
                                        </p:tgtEl>
                                        <p:attrNameLst>
                                          <p:attrName>ppt_y</p:attrName>
                                        </p:attrNameLst>
                                      </p:cBhvr>
                                      <p:tavLst>
                                        <p:tav tm="0">
                                          <p:val>
                                            <p:strVal val="ppt_y"/>
                                          </p:val>
                                        </p:tav>
                                        <p:tav tm="100000">
                                          <p:val>
                                            <p:strVal val="0-ppt_h/2"/>
                                          </p:val>
                                        </p:tav>
                                      </p:tavLst>
                                    </p:anim>
                                    <p:set>
                                      <p:cBhvr>
                                        <p:cTn id="403" dur="1" fill="hold">
                                          <p:stCondLst>
                                            <p:cond delay="1999"/>
                                          </p:stCondLst>
                                        </p:cTn>
                                        <p:tgtEl>
                                          <p:spTgt spid="29"/>
                                        </p:tgtEl>
                                        <p:attrNameLst>
                                          <p:attrName>style.visibility</p:attrName>
                                        </p:attrNameLst>
                                      </p:cBhvr>
                                      <p:to>
                                        <p:strVal val="hidden"/>
                                      </p:to>
                                    </p:set>
                                  </p:childTnLst>
                                </p:cTn>
                              </p:par>
                              <p:par>
                                <p:cTn id="404" presetID="2" presetClass="exit" presetSubtype="1" fill="hold" grpId="3" nodeType="withEffect">
                                  <p:stCondLst>
                                    <p:cond delay="0"/>
                                  </p:stCondLst>
                                  <p:childTnLst>
                                    <p:anim calcmode="lin" valueType="num">
                                      <p:cBhvr additive="base">
                                        <p:cTn id="405" dur="2000"/>
                                        <p:tgtEl>
                                          <p:spTgt spid="30"/>
                                        </p:tgtEl>
                                        <p:attrNameLst>
                                          <p:attrName>ppt_x</p:attrName>
                                        </p:attrNameLst>
                                      </p:cBhvr>
                                      <p:tavLst>
                                        <p:tav tm="0">
                                          <p:val>
                                            <p:strVal val="ppt_x"/>
                                          </p:val>
                                        </p:tav>
                                        <p:tav tm="100000">
                                          <p:val>
                                            <p:strVal val="ppt_x"/>
                                          </p:val>
                                        </p:tav>
                                      </p:tavLst>
                                    </p:anim>
                                    <p:anim calcmode="lin" valueType="num">
                                      <p:cBhvr additive="base">
                                        <p:cTn id="406" dur="2000"/>
                                        <p:tgtEl>
                                          <p:spTgt spid="30"/>
                                        </p:tgtEl>
                                        <p:attrNameLst>
                                          <p:attrName>ppt_y</p:attrName>
                                        </p:attrNameLst>
                                      </p:cBhvr>
                                      <p:tavLst>
                                        <p:tav tm="0">
                                          <p:val>
                                            <p:strVal val="ppt_y"/>
                                          </p:val>
                                        </p:tav>
                                        <p:tav tm="100000">
                                          <p:val>
                                            <p:strVal val="0-ppt_h/2"/>
                                          </p:val>
                                        </p:tav>
                                      </p:tavLst>
                                    </p:anim>
                                    <p:set>
                                      <p:cBhvr>
                                        <p:cTn id="407" dur="1" fill="hold">
                                          <p:stCondLst>
                                            <p:cond delay="1999"/>
                                          </p:stCondLst>
                                        </p:cTn>
                                        <p:tgtEl>
                                          <p:spTgt spid="30"/>
                                        </p:tgtEl>
                                        <p:attrNameLst>
                                          <p:attrName>style.visibility</p:attrName>
                                        </p:attrNameLst>
                                      </p:cBhvr>
                                      <p:to>
                                        <p:strVal val="hidden"/>
                                      </p:to>
                                    </p:set>
                                  </p:childTnLst>
                                </p:cTn>
                              </p:par>
                              <p:par>
                                <p:cTn id="408" presetID="2" presetClass="exit" presetSubtype="1" fill="hold" grpId="3" nodeType="withEffect">
                                  <p:stCondLst>
                                    <p:cond delay="0"/>
                                  </p:stCondLst>
                                  <p:childTnLst>
                                    <p:anim calcmode="lin" valueType="num">
                                      <p:cBhvr additive="base">
                                        <p:cTn id="409" dur="2000"/>
                                        <p:tgtEl>
                                          <p:spTgt spid="31"/>
                                        </p:tgtEl>
                                        <p:attrNameLst>
                                          <p:attrName>ppt_x</p:attrName>
                                        </p:attrNameLst>
                                      </p:cBhvr>
                                      <p:tavLst>
                                        <p:tav tm="0">
                                          <p:val>
                                            <p:strVal val="ppt_x"/>
                                          </p:val>
                                        </p:tav>
                                        <p:tav tm="100000">
                                          <p:val>
                                            <p:strVal val="ppt_x"/>
                                          </p:val>
                                        </p:tav>
                                      </p:tavLst>
                                    </p:anim>
                                    <p:anim calcmode="lin" valueType="num">
                                      <p:cBhvr additive="base">
                                        <p:cTn id="410" dur="2000"/>
                                        <p:tgtEl>
                                          <p:spTgt spid="31"/>
                                        </p:tgtEl>
                                        <p:attrNameLst>
                                          <p:attrName>ppt_y</p:attrName>
                                        </p:attrNameLst>
                                      </p:cBhvr>
                                      <p:tavLst>
                                        <p:tav tm="0">
                                          <p:val>
                                            <p:strVal val="ppt_y"/>
                                          </p:val>
                                        </p:tav>
                                        <p:tav tm="100000">
                                          <p:val>
                                            <p:strVal val="0-ppt_h/2"/>
                                          </p:val>
                                        </p:tav>
                                      </p:tavLst>
                                    </p:anim>
                                    <p:set>
                                      <p:cBhvr>
                                        <p:cTn id="411" dur="1" fill="hold">
                                          <p:stCondLst>
                                            <p:cond delay="1999"/>
                                          </p:stCondLst>
                                        </p:cTn>
                                        <p:tgtEl>
                                          <p:spTgt spid="31"/>
                                        </p:tgtEl>
                                        <p:attrNameLst>
                                          <p:attrName>style.visibility</p:attrName>
                                        </p:attrNameLst>
                                      </p:cBhvr>
                                      <p:to>
                                        <p:strVal val="hidden"/>
                                      </p:to>
                                    </p:set>
                                  </p:childTnLst>
                                </p:cTn>
                              </p:par>
                              <p:par>
                                <p:cTn id="412" presetID="2" presetClass="exit" presetSubtype="1" fill="hold" grpId="3" nodeType="withEffect">
                                  <p:stCondLst>
                                    <p:cond delay="0"/>
                                  </p:stCondLst>
                                  <p:childTnLst>
                                    <p:anim calcmode="lin" valueType="num">
                                      <p:cBhvr additive="base">
                                        <p:cTn id="413" dur="2000"/>
                                        <p:tgtEl>
                                          <p:spTgt spid="32"/>
                                        </p:tgtEl>
                                        <p:attrNameLst>
                                          <p:attrName>ppt_x</p:attrName>
                                        </p:attrNameLst>
                                      </p:cBhvr>
                                      <p:tavLst>
                                        <p:tav tm="0">
                                          <p:val>
                                            <p:strVal val="ppt_x"/>
                                          </p:val>
                                        </p:tav>
                                        <p:tav tm="100000">
                                          <p:val>
                                            <p:strVal val="ppt_x"/>
                                          </p:val>
                                        </p:tav>
                                      </p:tavLst>
                                    </p:anim>
                                    <p:anim calcmode="lin" valueType="num">
                                      <p:cBhvr additive="base">
                                        <p:cTn id="414" dur="2000"/>
                                        <p:tgtEl>
                                          <p:spTgt spid="32"/>
                                        </p:tgtEl>
                                        <p:attrNameLst>
                                          <p:attrName>ppt_y</p:attrName>
                                        </p:attrNameLst>
                                      </p:cBhvr>
                                      <p:tavLst>
                                        <p:tav tm="0">
                                          <p:val>
                                            <p:strVal val="ppt_y"/>
                                          </p:val>
                                        </p:tav>
                                        <p:tav tm="100000">
                                          <p:val>
                                            <p:strVal val="0-ppt_h/2"/>
                                          </p:val>
                                        </p:tav>
                                      </p:tavLst>
                                    </p:anim>
                                    <p:set>
                                      <p:cBhvr>
                                        <p:cTn id="415" dur="1" fill="hold">
                                          <p:stCondLst>
                                            <p:cond delay="1999"/>
                                          </p:stCondLst>
                                        </p:cTn>
                                        <p:tgtEl>
                                          <p:spTgt spid="32"/>
                                        </p:tgtEl>
                                        <p:attrNameLst>
                                          <p:attrName>style.visibility</p:attrName>
                                        </p:attrNameLst>
                                      </p:cBhvr>
                                      <p:to>
                                        <p:strVal val="hidden"/>
                                      </p:to>
                                    </p:set>
                                  </p:childTnLst>
                                </p:cTn>
                              </p:par>
                              <p:par>
                                <p:cTn id="416" presetID="2" presetClass="exit" presetSubtype="1" fill="hold" grpId="3" nodeType="withEffect">
                                  <p:stCondLst>
                                    <p:cond delay="0"/>
                                  </p:stCondLst>
                                  <p:childTnLst>
                                    <p:anim calcmode="lin" valueType="num">
                                      <p:cBhvr additive="base">
                                        <p:cTn id="417" dur="2000"/>
                                        <p:tgtEl>
                                          <p:spTgt spid="33"/>
                                        </p:tgtEl>
                                        <p:attrNameLst>
                                          <p:attrName>ppt_x</p:attrName>
                                        </p:attrNameLst>
                                      </p:cBhvr>
                                      <p:tavLst>
                                        <p:tav tm="0">
                                          <p:val>
                                            <p:strVal val="ppt_x"/>
                                          </p:val>
                                        </p:tav>
                                        <p:tav tm="100000">
                                          <p:val>
                                            <p:strVal val="ppt_x"/>
                                          </p:val>
                                        </p:tav>
                                      </p:tavLst>
                                    </p:anim>
                                    <p:anim calcmode="lin" valueType="num">
                                      <p:cBhvr additive="base">
                                        <p:cTn id="418" dur="2000"/>
                                        <p:tgtEl>
                                          <p:spTgt spid="33"/>
                                        </p:tgtEl>
                                        <p:attrNameLst>
                                          <p:attrName>ppt_y</p:attrName>
                                        </p:attrNameLst>
                                      </p:cBhvr>
                                      <p:tavLst>
                                        <p:tav tm="0">
                                          <p:val>
                                            <p:strVal val="ppt_y"/>
                                          </p:val>
                                        </p:tav>
                                        <p:tav tm="100000">
                                          <p:val>
                                            <p:strVal val="0-ppt_h/2"/>
                                          </p:val>
                                        </p:tav>
                                      </p:tavLst>
                                    </p:anim>
                                    <p:set>
                                      <p:cBhvr>
                                        <p:cTn id="419" dur="1" fill="hold">
                                          <p:stCondLst>
                                            <p:cond delay="1999"/>
                                          </p:stCondLst>
                                        </p:cTn>
                                        <p:tgtEl>
                                          <p:spTgt spid="33"/>
                                        </p:tgtEl>
                                        <p:attrNameLst>
                                          <p:attrName>style.visibility</p:attrName>
                                        </p:attrNameLst>
                                      </p:cBhvr>
                                      <p:to>
                                        <p:strVal val="hidden"/>
                                      </p:to>
                                    </p:set>
                                  </p:childTnLst>
                                </p:cTn>
                              </p:par>
                              <p:par>
                                <p:cTn id="420" presetID="2" presetClass="exit" presetSubtype="1" fill="hold" grpId="3" nodeType="withEffect">
                                  <p:stCondLst>
                                    <p:cond delay="0"/>
                                  </p:stCondLst>
                                  <p:childTnLst>
                                    <p:anim calcmode="lin" valueType="num">
                                      <p:cBhvr additive="base">
                                        <p:cTn id="421" dur="2000"/>
                                        <p:tgtEl>
                                          <p:spTgt spid="34"/>
                                        </p:tgtEl>
                                        <p:attrNameLst>
                                          <p:attrName>ppt_x</p:attrName>
                                        </p:attrNameLst>
                                      </p:cBhvr>
                                      <p:tavLst>
                                        <p:tav tm="0">
                                          <p:val>
                                            <p:strVal val="ppt_x"/>
                                          </p:val>
                                        </p:tav>
                                        <p:tav tm="100000">
                                          <p:val>
                                            <p:strVal val="ppt_x"/>
                                          </p:val>
                                        </p:tav>
                                      </p:tavLst>
                                    </p:anim>
                                    <p:anim calcmode="lin" valueType="num">
                                      <p:cBhvr additive="base">
                                        <p:cTn id="422" dur="2000"/>
                                        <p:tgtEl>
                                          <p:spTgt spid="34"/>
                                        </p:tgtEl>
                                        <p:attrNameLst>
                                          <p:attrName>ppt_y</p:attrName>
                                        </p:attrNameLst>
                                      </p:cBhvr>
                                      <p:tavLst>
                                        <p:tav tm="0">
                                          <p:val>
                                            <p:strVal val="ppt_y"/>
                                          </p:val>
                                        </p:tav>
                                        <p:tav tm="100000">
                                          <p:val>
                                            <p:strVal val="0-ppt_h/2"/>
                                          </p:val>
                                        </p:tav>
                                      </p:tavLst>
                                    </p:anim>
                                    <p:set>
                                      <p:cBhvr>
                                        <p:cTn id="423" dur="1" fill="hold">
                                          <p:stCondLst>
                                            <p:cond delay="1999"/>
                                          </p:stCondLst>
                                        </p:cTn>
                                        <p:tgtEl>
                                          <p:spTgt spid="34"/>
                                        </p:tgtEl>
                                        <p:attrNameLst>
                                          <p:attrName>style.visibility</p:attrName>
                                        </p:attrNameLst>
                                      </p:cBhvr>
                                      <p:to>
                                        <p:strVal val="hidden"/>
                                      </p:to>
                                    </p:set>
                                  </p:childTnLst>
                                </p:cTn>
                              </p:par>
                              <p:par>
                                <p:cTn id="424" presetID="8" presetClass="emph" presetSubtype="0" fill="hold" grpId="4" nodeType="withEffect">
                                  <p:stCondLst>
                                    <p:cond delay="0"/>
                                  </p:stCondLst>
                                  <p:childTnLst>
                                    <p:animRot by="21600000">
                                      <p:cBhvr>
                                        <p:cTn id="425" dur="2000" fill="hold"/>
                                        <p:tgtEl>
                                          <p:spTgt spid="3"/>
                                        </p:tgtEl>
                                        <p:attrNameLst>
                                          <p:attrName>r</p:attrName>
                                        </p:attrNameLst>
                                      </p:cBhvr>
                                    </p:animRot>
                                  </p:childTnLst>
                                </p:cTn>
                              </p:par>
                              <p:par>
                                <p:cTn id="426" presetID="8" presetClass="emph" presetSubtype="0" fill="hold" grpId="4" nodeType="withEffect">
                                  <p:stCondLst>
                                    <p:cond delay="0"/>
                                  </p:stCondLst>
                                  <p:childTnLst>
                                    <p:animRot by="21600000">
                                      <p:cBhvr>
                                        <p:cTn id="427" dur="2000" fill="hold"/>
                                        <p:tgtEl>
                                          <p:spTgt spid="4"/>
                                        </p:tgtEl>
                                        <p:attrNameLst>
                                          <p:attrName>r</p:attrName>
                                        </p:attrNameLst>
                                      </p:cBhvr>
                                    </p:animRot>
                                  </p:childTnLst>
                                </p:cTn>
                              </p:par>
                              <p:par>
                                <p:cTn id="428" presetID="8" presetClass="emph" presetSubtype="0" fill="hold" grpId="4" nodeType="withEffect">
                                  <p:stCondLst>
                                    <p:cond delay="0"/>
                                  </p:stCondLst>
                                  <p:childTnLst>
                                    <p:animRot by="21600000">
                                      <p:cBhvr>
                                        <p:cTn id="429" dur="2000" fill="hold"/>
                                        <p:tgtEl>
                                          <p:spTgt spid="5"/>
                                        </p:tgtEl>
                                        <p:attrNameLst>
                                          <p:attrName>r</p:attrName>
                                        </p:attrNameLst>
                                      </p:cBhvr>
                                    </p:animRot>
                                  </p:childTnLst>
                                </p:cTn>
                              </p:par>
                              <p:par>
                                <p:cTn id="430" presetID="8" presetClass="emph" presetSubtype="0" fill="hold" grpId="4" nodeType="withEffect">
                                  <p:stCondLst>
                                    <p:cond delay="0"/>
                                  </p:stCondLst>
                                  <p:childTnLst>
                                    <p:animRot by="21600000">
                                      <p:cBhvr>
                                        <p:cTn id="431" dur="2000" fill="hold"/>
                                        <p:tgtEl>
                                          <p:spTgt spid="6"/>
                                        </p:tgtEl>
                                        <p:attrNameLst>
                                          <p:attrName>r</p:attrName>
                                        </p:attrNameLst>
                                      </p:cBhvr>
                                    </p:animRot>
                                  </p:childTnLst>
                                </p:cTn>
                              </p:par>
                              <p:par>
                                <p:cTn id="432" presetID="8" presetClass="emph" presetSubtype="0" fill="hold" grpId="4" nodeType="withEffect">
                                  <p:stCondLst>
                                    <p:cond delay="0"/>
                                  </p:stCondLst>
                                  <p:childTnLst>
                                    <p:animRot by="21600000">
                                      <p:cBhvr>
                                        <p:cTn id="433" dur="2000" fill="hold"/>
                                        <p:tgtEl>
                                          <p:spTgt spid="7"/>
                                        </p:tgtEl>
                                        <p:attrNameLst>
                                          <p:attrName>r</p:attrName>
                                        </p:attrNameLst>
                                      </p:cBhvr>
                                    </p:animRot>
                                  </p:childTnLst>
                                </p:cTn>
                              </p:par>
                              <p:par>
                                <p:cTn id="434" presetID="8" presetClass="emph" presetSubtype="0" fill="hold" grpId="4" nodeType="withEffect">
                                  <p:stCondLst>
                                    <p:cond delay="0"/>
                                  </p:stCondLst>
                                  <p:childTnLst>
                                    <p:animRot by="21600000">
                                      <p:cBhvr>
                                        <p:cTn id="435" dur="2000" fill="hold"/>
                                        <p:tgtEl>
                                          <p:spTgt spid="8"/>
                                        </p:tgtEl>
                                        <p:attrNameLst>
                                          <p:attrName>r</p:attrName>
                                        </p:attrNameLst>
                                      </p:cBhvr>
                                    </p:animRot>
                                  </p:childTnLst>
                                </p:cTn>
                              </p:par>
                              <p:par>
                                <p:cTn id="436" presetID="8" presetClass="emph" presetSubtype="0" fill="hold" grpId="4" nodeType="withEffect">
                                  <p:stCondLst>
                                    <p:cond delay="0"/>
                                  </p:stCondLst>
                                  <p:childTnLst>
                                    <p:animRot by="21600000">
                                      <p:cBhvr>
                                        <p:cTn id="437" dur="2000" fill="hold"/>
                                        <p:tgtEl>
                                          <p:spTgt spid="9"/>
                                        </p:tgtEl>
                                        <p:attrNameLst>
                                          <p:attrName>r</p:attrName>
                                        </p:attrNameLst>
                                      </p:cBhvr>
                                    </p:animRot>
                                  </p:childTnLst>
                                </p:cTn>
                              </p:par>
                              <p:par>
                                <p:cTn id="438" presetID="8" presetClass="emph" presetSubtype="0" fill="hold" grpId="4" nodeType="withEffect">
                                  <p:stCondLst>
                                    <p:cond delay="0"/>
                                  </p:stCondLst>
                                  <p:childTnLst>
                                    <p:animRot by="21600000">
                                      <p:cBhvr>
                                        <p:cTn id="439" dur="2000" fill="hold"/>
                                        <p:tgtEl>
                                          <p:spTgt spid="10"/>
                                        </p:tgtEl>
                                        <p:attrNameLst>
                                          <p:attrName>r</p:attrName>
                                        </p:attrNameLst>
                                      </p:cBhvr>
                                    </p:animRot>
                                  </p:childTnLst>
                                </p:cTn>
                              </p:par>
                              <p:par>
                                <p:cTn id="440" presetID="8" presetClass="emph" presetSubtype="0" fill="hold" grpId="4" nodeType="withEffect">
                                  <p:stCondLst>
                                    <p:cond delay="0"/>
                                  </p:stCondLst>
                                  <p:childTnLst>
                                    <p:animRot by="21600000">
                                      <p:cBhvr>
                                        <p:cTn id="441" dur="2000" fill="hold"/>
                                        <p:tgtEl>
                                          <p:spTgt spid="11"/>
                                        </p:tgtEl>
                                        <p:attrNameLst>
                                          <p:attrName>r</p:attrName>
                                        </p:attrNameLst>
                                      </p:cBhvr>
                                    </p:animRot>
                                  </p:childTnLst>
                                </p:cTn>
                              </p:par>
                              <p:par>
                                <p:cTn id="442" presetID="8" presetClass="emph" presetSubtype="0" fill="hold" grpId="4" nodeType="withEffect">
                                  <p:stCondLst>
                                    <p:cond delay="0"/>
                                  </p:stCondLst>
                                  <p:childTnLst>
                                    <p:animRot by="21600000">
                                      <p:cBhvr>
                                        <p:cTn id="443" dur="2000" fill="hold"/>
                                        <p:tgtEl>
                                          <p:spTgt spid="12"/>
                                        </p:tgtEl>
                                        <p:attrNameLst>
                                          <p:attrName>r</p:attrName>
                                        </p:attrNameLst>
                                      </p:cBhvr>
                                    </p:animRot>
                                  </p:childTnLst>
                                </p:cTn>
                              </p:par>
                              <p:par>
                                <p:cTn id="444" presetID="8" presetClass="emph" presetSubtype="0" fill="hold" grpId="4" nodeType="withEffect">
                                  <p:stCondLst>
                                    <p:cond delay="0"/>
                                  </p:stCondLst>
                                  <p:childTnLst>
                                    <p:animRot by="21600000">
                                      <p:cBhvr>
                                        <p:cTn id="445" dur="2000" fill="hold"/>
                                        <p:tgtEl>
                                          <p:spTgt spid="13"/>
                                        </p:tgtEl>
                                        <p:attrNameLst>
                                          <p:attrName>r</p:attrName>
                                        </p:attrNameLst>
                                      </p:cBhvr>
                                    </p:animRot>
                                  </p:childTnLst>
                                </p:cTn>
                              </p:par>
                              <p:par>
                                <p:cTn id="446" presetID="8" presetClass="emph" presetSubtype="0" fill="hold" grpId="4" nodeType="withEffect">
                                  <p:stCondLst>
                                    <p:cond delay="0"/>
                                  </p:stCondLst>
                                  <p:childTnLst>
                                    <p:animRot by="21600000">
                                      <p:cBhvr>
                                        <p:cTn id="447" dur="2000" fill="hold"/>
                                        <p:tgtEl>
                                          <p:spTgt spid="14"/>
                                        </p:tgtEl>
                                        <p:attrNameLst>
                                          <p:attrName>r</p:attrName>
                                        </p:attrNameLst>
                                      </p:cBhvr>
                                    </p:animRot>
                                  </p:childTnLst>
                                </p:cTn>
                              </p:par>
                              <p:par>
                                <p:cTn id="448" presetID="8" presetClass="emph" presetSubtype="0" fill="hold" grpId="4" nodeType="withEffect">
                                  <p:stCondLst>
                                    <p:cond delay="0"/>
                                  </p:stCondLst>
                                  <p:childTnLst>
                                    <p:animRot by="21600000">
                                      <p:cBhvr>
                                        <p:cTn id="449" dur="2000" fill="hold"/>
                                        <p:tgtEl>
                                          <p:spTgt spid="15"/>
                                        </p:tgtEl>
                                        <p:attrNameLst>
                                          <p:attrName>r</p:attrName>
                                        </p:attrNameLst>
                                      </p:cBhvr>
                                    </p:animRot>
                                  </p:childTnLst>
                                </p:cTn>
                              </p:par>
                              <p:par>
                                <p:cTn id="450" presetID="8" presetClass="emph" presetSubtype="0" fill="hold" grpId="4" nodeType="withEffect">
                                  <p:stCondLst>
                                    <p:cond delay="0"/>
                                  </p:stCondLst>
                                  <p:childTnLst>
                                    <p:animRot by="21600000">
                                      <p:cBhvr>
                                        <p:cTn id="451" dur="2000" fill="hold"/>
                                        <p:tgtEl>
                                          <p:spTgt spid="16"/>
                                        </p:tgtEl>
                                        <p:attrNameLst>
                                          <p:attrName>r</p:attrName>
                                        </p:attrNameLst>
                                      </p:cBhvr>
                                    </p:animRot>
                                  </p:childTnLst>
                                </p:cTn>
                              </p:par>
                              <p:par>
                                <p:cTn id="452" presetID="8" presetClass="emph" presetSubtype="0" fill="hold" grpId="4" nodeType="withEffect">
                                  <p:stCondLst>
                                    <p:cond delay="0"/>
                                  </p:stCondLst>
                                  <p:childTnLst>
                                    <p:animRot by="21600000">
                                      <p:cBhvr>
                                        <p:cTn id="453" dur="2000" fill="hold"/>
                                        <p:tgtEl>
                                          <p:spTgt spid="17"/>
                                        </p:tgtEl>
                                        <p:attrNameLst>
                                          <p:attrName>r</p:attrName>
                                        </p:attrNameLst>
                                      </p:cBhvr>
                                    </p:animRot>
                                  </p:childTnLst>
                                </p:cTn>
                              </p:par>
                              <p:par>
                                <p:cTn id="454" presetID="8" presetClass="emph" presetSubtype="0" fill="hold" grpId="4" nodeType="withEffect">
                                  <p:stCondLst>
                                    <p:cond delay="0"/>
                                  </p:stCondLst>
                                  <p:childTnLst>
                                    <p:animRot by="21600000">
                                      <p:cBhvr>
                                        <p:cTn id="455" dur="2000" fill="hold"/>
                                        <p:tgtEl>
                                          <p:spTgt spid="18"/>
                                        </p:tgtEl>
                                        <p:attrNameLst>
                                          <p:attrName>r</p:attrName>
                                        </p:attrNameLst>
                                      </p:cBhvr>
                                    </p:animRot>
                                  </p:childTnLst>
                                </p:cTn>
                              </p:par>
                              <p:par>
                                <p:cTn id="456" presetID="8" presetClass="emph" presetSubtype="0" fill="hold" grpId="4" nodeType="withEffect">
                                  <p:stCondLst>
                                    <p:cond delay="0"/>
                                  </p:stCondLst>
                                  <p:childTnLst>
                                    <p:animRot by="21600000">
                                      <p:cBhvr>
                                        <p:cTn id="457" dur="2000" fill="hold"/>
                                        <p:tgtEl>
                                          <p:spTgt spid="19"/>
                                        </p:tgtEl>
                                        <p:attrNameLst>
                                          <p:attrName>r</p:attrName>
                                        </p:attrNameLst>
                                      </p:cBhvr>
                                    </p:animRot>
                                  </p:childTnLst>
                                </p:cTn>
                              </p:par>
                              <p:par>
                                <p:cTn id="458" presetID="8" presetClass="emph" presetSubtype="0" fill="hold" grpId="4" nodeType="withEffect">
                                  <p:stCondLst>
                                    <p:cond delay="0"/>
                                  </p:stCondLst>
                                  <p:childTnLst>
                                    <p:animRot by="21600000">
                                      <p:cBhvr>
                                        <p:cTn id="459" dur="2000" fill="hold"/>
                                        <p:tgtEl>
                                          <p:spTgt spid="20"/>
                                        </p:tgtEl>
                                        <p:attrNameLst>
                                          <p:attrName>r</p:attrName>
                                        </p:attrNameLst>
                                      </p:cBhvr>
                                    </p:animRot>
                                  </p:childTnLst>
                                </p:cTn>
                              </p:par>
                              <p:par>
                                <p:cTn id="460" presetID="8" presetClass="emph" presetSubtype="0" fill="hold" grpId="4" nodeType="withEffect">
                                  <p:stCondLst>
                                    <p:cond delay="0"/>
                                  </p:stCondLst>
                                  <p:childTnLst>
                                    <p:animRot by="21600000">
                                      <p:cBhvr>
                                        <p:cTn id="461" dur="2000" fill="hold"/>
                                        <p:tgtEl>
                                          <p:spTgt spid="21"/>
                                        </p:tgtEl>
                                        <p:attrNameLst>
                                          <p:attrName>r</p:attrName>
                                        </p:attrNameLst>
                                      </p:cBhvr>
                                    </p:animRot>
                                  </p:childTnLst>
                                </p:cTn>
                              </p:par>
                              <p:par>
                                <p:cTn id="462" presetID="8" presetClass="emph" presetSubtype="0" fill="hold" grpId="4" nodeType="withEffect">
                                  <p:stCondLst>
                                    <p:cond delay="0"/>
                                  </p:stCondLst>
                                  <p:childTnLst>
                                    <p:animRot by="21600000">
                                      <p:cBhvr>
                                        <p:cTn id="463" dur="2000" fill="hold"/>
                                        <p:tgtEl>
                                          <p:spTgt spid="22"/>
                                        </p:tgtEl>
                                        <p:attrNameLst>
                                          <p:attrName>r</p:attrName>
                                        </p:attrNameLst>
                                      </p:cBhvr>
                                    </p:animRot>
                                  </p:childTnLst>
                                </p:cTn>
                              </p:par>
                              <p:par>
                                <p:cTn id="464" presetID="8" presetClass="emph" presetSubtype="0" fill="hold" grpId="4" nodeType="withEffect">
                                  <p:stCondLst>
                                    <p:cond delay="0"/>
                                  </p:stCondLst>
                                  <p:childTnLst>
                                    <p:animRot by="21600000">
                                      <p:cBhvr>
                                        <p:cTn id="465" dur="2000" fill="hold"/>
                                        <p:tgtEl>
                                          <p:spTgt spid="23"/>
                                        </p:tgtEl>
                                        <p:attrNameLst>
                                          <p:attrName>r</p:attrName>
                                        </p:attrNameLst>
                                      </p:cBhvr>
                                    </p:animRot>
                                  </p:childTnLst>
                                </p:cTn>
                              </p:par>
                              <p:par>
                                <p:cTn id="466" presetID="8" presetClass="emph" presetSubtype="0" fill="hold" grpId="4" nodeType="withEffect">
                                  <p:stCondLst>
                                    <p:cond delay="0"/>
                                  </p:stCondLst>
                                  <p:childTnLst>
                                    <p:animRot by="21600000">
                                      <p:cBhvr>
                                        <p:cTn id="467" dur="2000" fill="hold"/>
                                        <p:tgtEl>
                                          <p:spTgt spid="24"/>
                                        </p:tgtEl>
                                        <p:attrNameLst>
                                          <p:attrName>r</p:attrName>
                                        </p:attrNameLst>
                                      </p:cBhvr>
                                    </p:animRot>
                                  </p:childTnLst>
                                </p:cTn>
                              </p:par>
                              <p:par>
                                <p:cTn id="468" presetID="8" presetClass="emph" presetSubtype="0" fill="hold" grpId="4" nodeType="withEffect">
                                  <p:stCondLst>
                                    <p:cond delay="0"/>
                                  </p:stCondLst>
                                  <p:childTnLst>
                                    <p:animRot by="21600000">
                                      <p:cBhvr>
                                        <p:cTn id="469" dur="2000" fill="hold"/>
                                        <p:tgtEl>
                                          <p:spTgt spid="25"/>
                                        </p:tgtEl>
                                        <p:attrNameLst>
                                          <p:attrName>r</p:attrName>
                                        </p:attrNameLst>
                                      </p:cBhvr>
                                    </p:animRot>
                                  </p:childTnLst>
                                </p:cTn>
                              </p:par>
                              <p:par>
                                <p:cTn id="470" presetID="8" presetClass="emph" presetSubtype="0" fill="hold" grpId="4" nodeType="withEffect">
                                  <p:stCondLst>
                                    <p:cond delay="0"/>
                                  </p:stCondLst>
                                  <p:childTnLst>
                                    <p:animRot by="21600000">
                                      <p:cBhvr>
                                        <p:cTn id="471" dur="2000" fill="hold"/>
                                        <p:tgtEl>
                                          <p:spTgt spid="26"/>
                                        </p:tgtEl>
                                        <p:attrNameLst>
                                          <p:attrName>r</p:attrName>
                                        </p:attrNameLst>
                                      </p:cBhvr>
                                    </p:animRot>
                                  </p:childTnLst>
                                </p:cTn>
                              </p:par>
                              <p:par>
                                <p:cTn id="472" presetID="8" presetClass="emph" presetSubtype="0" fill="hold" grpId="4" nodeType="withEffect">
                                  <p:stCondLst>
                                    <p:cond delay="0"/>
                                  </p:stCondLst>
                                  <p:childTnLst>
                                    <p:animRot by="21600000">
                                      <p:cBhvr>
                                        <p:cTn id="473" dur="2000" fill="hold"/>
                                        <p:tgtEl>
                                          <p:spTgt spid="27"/>
                                        </p:tgtEl>
                                        <p:attrNameLst>
                                          <p:attrName>r</p:attrName>
                                        </p:attrNameLst>
                                      </p:cBhvr>
                                    </p:animRot>
                                  </p:childTnLst>
                                </p:cTn>
                              </p:par>
                              <p:par>
                                <p:cTn id="474" presetID="8" presetClass="emph" presetSubtype="0" fill="hold" grpId="4" nodeType="withEffect">
                                  <p:stCondLst>
                                    <p:cond delay="0"/>
                                  </p:stCondLst>
                                  <p:childTnLst>
                                    <p:animRot by="21600000">
                                      <p:cBhvr>
                                        <p:cTn id="475" dur="2000" fill="hold"/>
                                        <p:tgtEl>
                                          <p:spTgt spid="28"/>
                                        </p:tgtEl>
                                        <p:attrNameLst>
                                          <p:attrName>r</p:attrName>
                                        </p:attrNameLst>
                                      </p:cBhvr>
                                    </p:animRot>
                                  </p:childTnLst>
                                </p:cTn>
                              </p:par>
                              <p:par>
                                <p:cTn id="476" presetID="8" presetClass="emph" presetSubtype="0" fill="hold" grpId="4" nodeType="withEffect">
                                  <p:stCondLst>
                                    <p:cond delay="0"/>
                                  </p:stCondLst>
                                  <p:childTnLst>
                                    <p:animRot by="21600000">
                                      <p:cBhvr>
                                        <p:cTn id="477" dur="2000" fill="hold"/>
                                        <p:tgtEl>
                                          <p:spTgt spid="29"/>
                                        </p:tgtEl>
                                        <p:attrNameLst>
                                          <p:attrName>r</p:attrName>
                                        </p:attrNameLst>
                                      </p:cBhvr>
                                    </p:animRot>
                                  </p:childTnLst>
                                </p:cTn>
                              </p:par>
                              <p:par>
                                <p:cTn id="478" presetID="8" presetClass="emph" presetSubtype="0" fill="hold" grpId="4" nodeType="withEffect">
                                  <p:stCondLst>
                                    <p:cond delay="0"/>
                                  </p:stCondLst>
                                  <p:childTnLst>
                                    <p:animRot by="21600000">
                                      <p:cBhvr>
                                        <p:cTn id="479" dur="2000" fill="hold"/>
                                        <p:tgtEl>
                                          <p:spTgt spid="30"/>
                                        </p:tgtEl>
                                        <p:attrNameLst>
                                          <p:attrName>r</p:attrName>
                                        </p:attrNameLst>
                                      </p:cBhvr>
                                    </p:animRot>
                                  </p:childTnLst>
                                </p:cTn>
                              </p:par>
                              <p:par>
                                <p:cTn id="480" presetID="8" presetClass="emph" presetSubtype="0" fill="hold" grpId="4" nodeType="withEffect">
                                  <p:stCondLst>
                                    <p:cond delay="0"/>
                                  </p:stCondLst>
                                  <p:childTnLst>
                                    <p:animRot by="21600000">
                                      <p:cBhvr>
                                        <p:cTn id="481" dur="2000" fill="hold"/>
                                        <p:tgtEl>
                                          <p:spTgt spid="31"/>
                                        </p:tgtEl>
                                        <p:attrNameLst>
                                          <p:attrName>r</p:attrName>
                                        </p:attrNameLst>
                                      </p:cBhvr>
                                    </p:animRot>
                                  </p:childTnLst>
                                </p:cTn>
                              </p:par>
                              <p:par>
                                <p:cTn id="482" presetID="8" presetClass="emph" presetSubtype="0" fill="hold" grpId="4" nodeType="withEffect">
                                  <p:stCondLst>
                                    <p:cond delay="0"/>
                                  </p:stCondLst>
                                  <p:childTnLst>
                                    <p:animRot by="21600000">
                                      <p:cBhvr>
                                        <p:cTn id="483" dur="2000" fill="hold"/>
                                        <p:tgtEl>
                                          <p:spTgt spid="32"/>
                                        </p:tgtEl>
                                        <p:attrNameLst>
                                          <p:attrName>r</p:attrName>
                                        </p:attrNameLst>
                                      </p:cBhvr>
                                    </p:animRot>
                                  </p:childTnLst>
                                </p:cTn>
                              </p:par>
                              <p:par>
                                <p:cTn id="484" presetID="8" presetClass="emph" presetSubtype="0" fill="hold" grpId="4" nodeType="withEffect">
                                  <p:stCondLst>
                                    <p:cond delay="0"/>
                                  </p:stCondLst>
                                  <p:childTnLst>
                                    <p:animRot by="21600000">
                                      <p:cBhvr>
                                        <p:cTn id="485" dur="2000" fill="hold"/>
                                        <p:tgtEl>
                                          <p:spTgt spid="33"/>
                                        </p:tgtEl>
                                        <p:attrNameLst>
                                          <p:attrName>r</p:attrName>
                                        </p:attrNameLst>
                                      </p:cBhvr>
                                    </p:animRot>
                                  </p:childTnLst>
                                </p:cTn>
                              </p:par>
                              <p:par>
                                <p:cTn id="486" presetID="8" presetClass="emph" presetSubtype="0" fill="hold" grpId="4" nodeType="withEffect">
                                  <p:stCondLst>
                                    <p:cond delay="0"/>
                                  </p:stCondLst>
                                  <p:childTnLst>
                                    <p:animRot by="21600000">
                                      <p:cBhvr>
                                        <p:cTn id="487" dur="2000" fill="hold"/>
                                        <p:tgtEl>
                                          <p:spTgt spid="34"/>
                                        </p:tgtEl>
                                        <p:attrNameLst>
                                          <p:attrName>r</p:attrName>
                                        </p:attrNameLst>
                                      </p:cBhvr>
                                    </p:animRot>
                                  </p:childTnLst>
                                </p:cTn>
                              </p:par>
                              <p:par>
                                <p:cTn id="488" presetID="23" presetClass="entr" presetSubtype="288" fill="hold" nodeType="withEffect">
                                  <p:stCondLst>
                                    <p:cond delay="0"/>
                                  </p:stCondLst>
                                  <p:childTnLst>
                                    <p:set>
                                      <p:cBhvr>
                                        <p:cTn id="489" dur="1" fill="hold">
                                          <p:stCondLst>
                                            <p:cond delay="0"/>
                                          </p:stCondLst>
                                        </p:cTn>
                                        <p:tgtEl>
                                          <p:spTgt spid="2"/>
                                        </p:tgtEl>
                                        <p:attrNameLst>
                                          <p:attrName>style.visibility</p:attrName>
                                        </p:attrNameLst>
                                      </p:cBhvr>
                                      <p:to>
                                        <p:strVal val="visible"/>
                                      </p:to>
                                    </p:set>
                                    <p:anim calcmode="lin" valueType="num">
                                      <p:cBhvr>
                                        <p:cTn id="490" dur="2000" fill="hold"/>
                                        <p:tgtEl>
                                          <p:spTgt spid="2"/>
                                        </p:tgtEl>
                                        <p:attrNameLst>
                                          <p:attrName>ppt_w</p:attrName>
                                        </p:attrNameLst>
                                      </p:cBhvr>
                                      <p:tavLst>
                                        <p:tav tm="0">
                                          <p:val>
                                            <p:strVal val="4/3*#ppt_w"/>
                                          </p:val>
                                        </p:tav>
                                        <p:tav tm="100000">
                                          <p:val>
                                            <p:strVal val="#ppt_w"/>
                                          </p:val>
                                        </p:tav>
                                      </p:tavLst>
                                    </p:anim>
                                    <p:anim calcmode="lin" valueType="num">
                                      <p:cBhvr>
                                        <p:cTn id="491" dur="2000" fill="hold"/>
                                        <p:tgtEl>
                                          <p:spTgt spid="2"/>
                                        </p:tgtEl>
                                        <p:attrNameLst>
                                          <p:attrName>ppt_h</p:attrName>
                                        </p:attrNameLst>
                                      </p:cBhvr>
                                      <p:tavLst>
                                        <p:tav tm="0">
                                          <p:val>
                                            <p:strVal val="4/3*#ppt_h"/>
                                          </p:val>
                                        </p:tav>
                                        <p:tav tm="100000">
                                          <p:val>
                                            <p:strVal val="#ppt_h"/>
                                          </p:val>
                                        </p:tav>
                                      </p:tavLst>
                                    </p:anim>
                                  </p:childTnLst>
                                </p:cTn>
                              </p:par>
                              <p:par>
                                <p:cTn id="492" presetID="16" presetClass="entr" presetSubtype="42" fill="hold" nodeType="withEffect">
                                  <p:stCondLst>
                                    <p:cond delay="0"/>
                                  </p:stCondLst>
                                  <p:childTnLst>
                                    <p:set>
                                      <p:cBhvr>
                                        <p:cTn id="493" dur="1" fill="hold">
                                          <p:stCondLst>
                                            <p:cond delay="0"/>
                                          </p:stCondLst>
                                        </p:cTn>
                                        <p:tgtEl>
                                          <p:spTgt spid="2"/>
                                        </p:tgtEl>
                                        <p:attrNameLst>
                                          <p:attrName>style.visibility</p:attrName>
                                        </p:attrNameLst>
                                      </p:cBhvr>
                                      <p:to>
                                        <p:strVal val="visible"/>
                                      </p:to>
                                    </p:set>
                                    <p:animEffect transition="in" filter="barn(outHorizontal)">
                                      <p:cBhvr>
                                        <p:cTn id="4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pic>
        <p:nvPicPr>
          <p:cNvPr id="2" name="1 Imagen" descr="1(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ombo"/>
          <p:cNvSpPr/>
          <p:nvPr/>
        </p:nvSpPr>
        <p:spPr>
          <a:xfrm>
            <a:off x="2071670" y="3571876"/>
            <a:ext cx="2500298" cy="1714488"/>
          </a:xfrm>
          <a:prstGeom prst="diamond">
            <a:avLst/>
          </a:prstGeom>
          <a:gradFill flip="none" rotWithShape="1">
            <a:gsLst>
              <a:gs pos="0">
                <a:schemeClr val="bg1"/>
              </a:gs>
              <a:gs pos="30000">
                <a:srgbClr val="D49E6C"/>
              </a:gs>
              <a:gs pos="70000">
                <a:srgbClr val="A65528"/>
              </a:gs>
              <a:gs pos="100000">
                <a:srgbClr val="663012"/>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ombo"/>
          <p:cNvSpPr/>
          <p:nvPr/>
        </p:nvSpPr>
        <p:spPr>
          <a:xfrm>
            <a:off x="2071670" y="1857364"/>
            <a:ext cx="2500298" cy="1714512"/>
          </a:xfrm>
          <a:prstGeom prst="diamond">
            <a:avLst/>
          </a:prstGeom>
          <a:gradFill flip="none" rotWithShape="1">
            <a:gsLst>
              <a:gs pos="0">
                <a:schemeClr val="bg1"/>
              </a:gs>
              <a:gs pos="30000">
                <a:srgbClr val="D49E6C"/>
              </a:gs>
              <a:gs pos="70000">
                <a:srgbClr val="A65528"/>
              </a:gs>
              <a:gs pos="100000">
                <a:srgbClr val="663012"/>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2071670" y="0"/>
            <a:ext cx="2500298" cy="1785950"/>
          </a:xfrm>
          <a:prstGeom prst="diamond">
            <a:avLst/>
          </a:prstGeom>
          <a:gradFill flip="none" rotWithShape="1">
            <a:gsLst>
              <a:gs pos="0">
                <a:schemeClr val="bg1"/>
              </a:gs>
              <a:gs pos="30000">
                <a:srgbClr val="D49E6C"/>
              </a:gs>
              <a:gs pos="70000">
                <a:srgbClr val="A65528"/>
              </a:gs>
              <a:gs pos="100000">
                <a:srgbClr val="663012"/>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4572000" y="3571876"/>
            <a:ext cx="2500298" cy="1714488"/>
          </a:xfrm>
          <a:prstGeom prst="diamond">
            <a:avLst/>
          </a:prstGeom>
          <a:gradFill flip="none" rotWithShape="1">
            <a:gsLst>
              <a:gs pos="0">
                <a:schemeClr val="bg1"/>
              </a:gs>
              <a:gs pos="30000">
                <a:srgbClr val="D49E6C"/>
              </a:gs>
              <a:gs pos="70000">
                <a:srgbClr val="A65528"/>
              </a:gs>
              <a:gs pos="100000">
                <a:srgbClr val="663012"/>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4572000" y="1857364"/>
            <a:ext cx="2500298" cy="1714512"/>
          </a:xfrm>
          <a:prstGeom prst="diamond">
            <a:avLst/>
          </a:prstGeom>
          <a:gradFill flip="none" rotWithShape="1">
            <a:gsLst>
              <a:gs pos="0">
                <a:schemeClr val="bg1"/>
              </a:gs>
              <a:gs pos="30000">
                <a:srgbClr val="D49E6C"/>
              </a:gs>
              <a:gs pos="70000">
                <a:srgbClr val="A65528"/>
              </a:gs>
              <a:gs pos="100000">
                <a:srgbClr val="663012"/>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4572000" y="0"/>
            <a:ext cx="2500298" cy="1785950"/>
          </a:xfrm>
          <a:prstGeom prst="diamond">
            <a:avLst/>
          </a:prstGeom>
          <a:gradFill flip="none" rotWithShape="1">
            <a:gsLst>
              <a:gs pos="0">
                <a:schemeClr val="bg1"/>
              </a:gs>
              <a:gs pos="30000">
                <a:srgbClr val="D49E6C"/>
              </a:gs>
              <a:gs pos="70000">
                <a:srgbClr val="A65528"/>
              </a:gs>
              <a:gs pos="100000">
                <a:srgbClr val="663012"/>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14346" y="0"/>
            <a:ext cx="9572692" cy="6643716"/>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8" presetClass="emph" presetSubtype="0" fill="hold" grpId="1"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fill="hold" grpId="1" nodeType="withEffect">
                                  <p:stCondLst>
                                    <p:cond delay="0"/>
                                  </p:stCondLst>
                                  <p:childTnLst>
                                    <p:animRot by="21600000">
                                      <p:cBhvr>
                                        <p:cTn id="34" dur="2000" fill="hold"/>
                                        <p:tgtEl>
                                          <p:spTgt spid="4"/>
                                        </p:tgtEl>
                                        <p:attrNameLst>
                                          <p:attrName>r</p:attrName>
                                        </p:attrNameLst>
                                      </p:cBhvr>
                                    </p:animRot>
                                  </p:childTnLst>
                                </p:cTn>
                              </p:par>
                              <p:par>
                                <p:cTn id="35" presetID="8" presetClass="emph" presetSubtype="0" fill="hold" grpId="1" nodeType="withEffect">
                                  <p:stCondLst>
                                    <p:cond delay="0"/>
                                  </p:stCondLst>
                                  <p:childTnLst>
                                    <p:animRot by="21600000">
                                      <p:cBhvr>
                                        <p:cTn id="36" dur="2000" fill="hold"/>
                                        <p:tgtEl>
                                          <p:spTgt spid="5"/>
                                        </p:tgtEl>
                                        <p:attrNameLst>
                                          <p:attrName>r</p:attrName>
                                        </p:attrNameLst>
                                      </p:cBhvr>
                                    </p:animRot>
                                  </p:childTnLst>
                                </p:cTn>
                              </p:par>
                              <p:par>
                                <p:cTn id="37" presetID="8" presetClass="emph" presetSubtype="0" fill="hold" grpId="1"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7"/>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8"/>
                                        </p:tgtEl>
                                        <p:attrNameLst>
                                          <p:attrName>r</p:attrName>
                                        </p:attrNameLst>
                                      </p:cBhvr>
                                    </p:animRot>
                                  </p:childTnLst>
                                </p:cTn>
                              </p:par>
                              <p:par>
                                <p:cTn id="43" presetID="13" presetClass="entr" presetSubtype="16" fill="hold" grpId="2" nodeType="withEffect">
                                  <p:stCondLst>
                                    <p:cond delay="0"/>
                                  </p:stCondLst>
                                  <p:childTnLst>
                                    <p:set>
                                      <p:cBhvr>
                                        <p:cTn id="44" dur="1" fill="hold">
                                          <p:stCondLst>
                                            <p:cond delay="0"/>
                                          </p:stCondLst>
                                        </p:cTn>
                                        <p:tgtEl>
                                          <p:spTgt spid="3"/>
                                        </p:tgtEl>
                                        <p:attrNameLst>
                                          <p:attrName>style.visibility</p:attrName>
                                        </p:attrNameLst>
                                      </p:cBhvr>
                                      <p:to>
                                        <p:strVal val="visible"/>
                                      </p:to>
                                    </p:set>
                                    <p:animEffect transition="in" filter="plus(in)">
                                      <p:cBhvr>
                                        <p:cTn id="45" dur="2000"/>
                                        <p:tgtEl>
                                          <p:spTgt spid="3"/>
                                        </p:tgtEl>
                                      </p:cBhvr>
                                    </p:animEffect>
                                  </p:childTnLst>
                                </p:cTn>
                              </p:par>
                              <p:par>
                                <p:cTn id="46" presetID="13" presetClass="entr" presetSubtype="16" fill="hold" grpId="2"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plus(in)">
                                      <p:cBhvr>
                                        <p:cTn id="48" dur="2000"/>
                                        <p:tgtEl>
                                          <p:spTgt spid="4"/>
                                        </p:tgtEl>
                                      </p:cBhvr>
                                    </p:animEffect>
                                  </p:childTnLst>
                                </p:cTn>
                              </p:par>
                              <p:par>
                                <p:cTn id="49" presetID="13" presetClass="entr" presetSubtype="16" fill="hold" grpId="2" nodeType="with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plus(in)">
                                      <p:cBhvr>
                                        <p:cTn id="51" dur="2000"/>
                                        <p:tgtEl>
                                          <p:spTgt spid="5"/>
                                        </p:tgtEl>
                                      </p:cBhvr>
                                    </p:animEffect>
                                  </p:childTnLst>
                                </p:cTn>
                              </p:par>
                              <p:par>
                                <p:cTn id="52" presetID="13" presetClass="entr" presetSubtype="16" fill="hold" grpId="2"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plus(in)">
                                      <p:cBhvr>
                                        <p:cTn id="54" dur="2000"/>
                                        <p:tgtEl>
                                          <p:spTgt spid="6"/>
                                        </p:tgtEl>
                                      </p:cBhvr>
                                    </p:animEffect>
                                  </p:childTnLst>
                                </p:cTn>
                              </p:par>
                              <p:par>
                                <p:cTn id="55" presetID="13" presetClass="entr" presetSubtype="16" fill="hold" grpId="2" nodeType="with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plus(in)">
                                      <p:cBhvr>
                                        <p:cTn id="57" dur="2000"/>
                                        <p:tgtEl>
                                          <p:spTgt spid="7"/>
                                        </p:tgtEl>
                                      </p:cBhvr>
                                    </p:animEffect>
                                  </p:childTnLst>
                                </p:cTn>
                              </p:par>
                              <p:par>
                                <p:cTn id="58" presetID="13" presetClass="entr" presetSubtype="16" fill="hold" grpId="2"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plus(in)">
                                      <p:cBhvr>
                                        <p:cTn id="60" dur="2000"/>
                                        <p:tgtEl>
                                          <p:spTgt spid="8"/>
                                        </p:tgtEl>
                                      </p:cBhvr>
                                    </p:animEffect>
                                  </p:childTnLst>
                                </p:cTn>
                              </p:par>
                            </p:childTnLst>
                          </p:cTn>
                        </p:par>
                        <p:par>
                          <p:cTn id="61" fill="hold">
                            <p:stCondLst>
                              <p:cond delay="2000"/>
                            </p:stCondLst>
                            <p:childTnLst>
                              <p:par>
                                <p:cTn id="62" presetID="2" presetClass="exit" presetSubtype="4" fill="hold" grpId="3" nodeType="afterEffect">
                                  <p:stCondLst>
                                    <p:cond delay="0"/>
                                  </p:stCondLst>
                                  <p:childTnLst>
                                    <p:anim calcmode="lin" valueType="num">
                                      <p:cBhvr additive="base">
                                        <p:cTn id="63" dur="2000"/>
                                        <p:tgtEl>
                                          <p:spTgt spid="3"/>
                                        </p:tgtEl>
                                        <p:attrNameLst>
                                          <p:attrName>ppt_x</p:attrName>
                                        </p:attrNameLst>
                                      </p:cBhvr>
                                      <p:tavLst>
                                        <p:tav tm="0">
                                          <p:val>
                                            <p:strVal val="ppt_x"/>
                                          </p:val>
                                        </p:tav>
                                        <p:tav tm="100000">
                                          <p:val>
                                            <p:strVal val="ppt_x"/>
                                          </p:val>
                                        </p:tav>
                                      </p:tavLst>
                                    </p:anim>
                                    <p:anim calcmode="lin" valueType="num">
                                      <p:cBhvr additive="base">
                                        <p:cTn id="64" dur="2000"/>
                                        <p:tgtEl>
                                          <p:spTgt spid="3"/>
                                        </p:tgtEl>
                                        <p:attrNameLst>
                                          <p:attrName>ppt_y</p:attrName>
                                        </p:attrNameLst>
                                      </p:cBhvr>
                                      <p:tavLst>
                                        <p:tav tm="0">
                                          <p:val>
                                            <p:strVal val="ppt_y"/>
                                          </p:val>
                                        </p:tav>
                                        <p:tav tm="100000">
                                          <p:val>
                                            <p:strVal val="1+ppt_h/2"/>
                                          </p:val>
                                        </p:tav>
                                      </p:tavLst>
                                    </p:anim>
                                    <p:set>
                                      <p:cBhvr>
                                        <p:cTn id="65" dur="1" fill="hold">
                                          <p:stCondLst>
                                            <p:cond delay="1999"/>
                                          </p:stCondLst>
                                        </p:cTn>
                                        <p:tgtEl>
                                          <p:spTgt spid="3"/>
                                        </p:tgtEl>
                                        <p:attrNameLst>
                                          <p:attrName>style.visibility</p:attrName>
                                        </p:attrNameLst>
                                      </p:cBhvr>
                                      <p:to>
                                        <p:strVal val="hidden"/>
                                      </p:to>
                                    </p:set>
                                  </p:childTnLst>
                                </p:cTn>
                              </p:par>
                              <p:par>
                                <p:cTn id="66" presetID="2" presetClass="exit" presetSubtype="4" fill="hold" grpId="3" nodeType="withEffect">
                                  <p:stCondLst>
                                    <p:cond delay="0"/>
                                  </p:stCondLst>
                                  <p:childTnLst>
                                    <p:anim calcmode="lin" valueType="num">
                                      <p:cBhvr additive="base">
                                        <p:cTn id="67" dur="2000"/>
                                        <p:tgtEl>
                                          <p:spTgt spid="4"/>
                                        </p:tgtEl>
                                        <p:attrNameLst>
                                          <p:attrName>ppt_x</p:attrName>
                                        </p:attrNameLst>
                                      </p:cBhvr>
                                      <p:tavLst>
                                        <p:tav tm="0">
                                          <p:val>
                                            <p:strVal val="ppt_x"/>
                                          </p:val>
                                        </p:tav>
                                        <p:tav tm="100000">
                                          <p:val>
                                            <p:strVal val="ppt_x"/>
                                          </p:val>
                                        </p:tav>
                                      </p:tavLst>
                                    </p:anim>
                                    <p:anim calcmode="lin" valueType="num">
                                      <p:cBhvr additive="base">
                                        <p:cTn id="68" dur="2000"/>
                                        <p:tgtEl>
                                          <p:spTgt spid="4"/>
                                        </p:tgtEl>
                                        <p:attrNameLst>
                                          <p:attrName>ppt_y</p:attrName>
                                        </p:attrNameLst>
                                      </p:cBhvr>
                                      <p:tavLst>
                                        <p:tav tm="0">
                                          <p:val>
                                            <p:strVal val="ppt_y"/>
                                          </p:val>
                                        </p:tav>
                                        <p:tav tm="100000">
                                          <p:val>
                                            <p:strVal val="1+ppt_h/2"/>
                                          </p:val>
                                        </p:tav>
                                      </p:tavLst>
                                    </p:anim>
                                    <p:set>
                                      <p:cBhvr>
                                        <p:cTn id="69" dur="1" fill="hold">
                                          <p:stCondLst>
                                            <p:cond delay="1999"/>
                                          </p:stCondLst>
                                        </p:cTn>
                                        <p:tgtEl>
                                          <p:spTgt spid="4"/>
                                        </p:tgtEl>
                                        <p:attrNameLst>
                                          <p:attrName>style.visibility</p:attrName>
                                        </p:attrNameLst>
                                      </p:cBhvr>
                                      <p:to>
                                        <p:strVal val="hidden"/>
                                      </p:to>
                                    </p:set>
                                  </p:childTnLst>
                                </p:cTn>
                              </p:par>
                              <p:par>
                                <p:cTn id="70" presetID="2" presetClass="exit" presetSubtype="4" fill="hold" grpId="3" nodeType="withEffect">
                                  <p:stCondLst>
                                    <p:cond delay="0"/>
                                  </p:stCondLst>
                                  <p:childTnLst>
                                    <p:anim calcmode="lin" valueType="num">
                                      <p:cBhvr additive="base">
                                        <p:cTn id="71" dur="2000"/>
                                        <p:tgtEl>
                                          <p:spTgt spid="5"/>
                                        </p:tgtEl>
                                        <p:attrNameLst>
                                          <p:attrName>ppt_x</p:attrName>
                                        </p:attrNameLst>
                                      </p:cBhvr>
                                      <p:tavLst>
                                        <p:tav tm="0">
                                          <p:val>
                                            <p:strVal val="ppt_x"/>
                                          </p:val>
                                        </p:tav>
                                        <p:tav tm="100000">
                                          <p:val>
                                            <p:strVal val="ppt_x"/>
                                          </p:val>
                                        </p:tav>
                                      </p:tavLst>
                                    </p:anim>
                                    <p:anim calcmode="lin" valueType="num">
                                      <p:cBhvr additive="base">
                                        <p:cTn id="72" dur="2000"/>
                                        <p:tgtEl>
                                          <p:spTgt spid="5"/>
                                        </p:tgtEl>
                                        <p:attrNameLst>
                                          <p:attrName>ppt_y</p:attrName>
                                        </p:attrNameLst>
                                      </p:cBhvr>
                                      <p:tavLst>
                                        <p:tav tm="0">
                                          <p:val>
                                            <p:strVal val="ppt_y"/>
                                          </p:val>
                                        </p:tav>
                                        <p:tav tm="100000">
                                          <p:val>
                                            <p:strVal val="1+ppt_h/2"/>
                                          </p:val>
                                        </p:tav>
                                      </p:tavLst>
                                    </p:anim>
                                    <p:set>
                                      <p:cBhvr>
                                        <p:cTn id="73" dur="1" fill="hold">
                                          <p:stCondLst>
                                            <p:cond delay="1999"/>
                                          </p:stCondLst>
                                        </p:cTn>
                                        <p:tgtEl>
                                          <p:spTgt spid="5"/>
                                        </p:tgtEl>
                                        <p:attrNameLst>
                                          <p:attrName>style.visibility</p:attrName>
                                        </p:attrNameLst>
                                      </p:cBhvr>
                                      <p:to>
                                        <p:strVal val="hidden"/>
                                      </p:to>
                                    </p:set>
                                  </p:childTnLst>
                                </p:cTn>
                              </p:par>
                              <p:par>
                                <p:cTn id="74" presetID="2" presetClass="exit" presetSubtype="1" fill="hold" grpId="3" nodeType="withEffect">
                                  <p:stCondLst>
                                    <p:cond delay="0"/>
                                  </p:stCondLst>
                                  <p:childTnLst>
                                    <p:anim calcmode="lin" valueType="num">
                                      <p:cBhvr additive="base">
                                        <p:cTn id="75" dur="2000"/>
                                        <p:tgtEl>
                                          <p:spTgt spid="6"/>
                                        </p:tgtEl>
                                        <p:attrNameLst>
                                          <p:attrName>ppt_x</p:attrName>
                                        </p:attrNameLst>
                                      </p:cBhvr>
                                      <p:tavLst>
                                        <p:tav tm="0">
                                          <p:val>
                                            <p:strVal val="ppt_x"/>
                                          </p:val>
                                        </p:tav>
                                        <p:tav tm="100000">
                                          <p:val>
                                            <p:strVal val="ppt_x"/>
                                          </p:val>
                                        </p:tav>
                                      </p:tavLst>
                                    </p:anim>
                                    <p:anim calcmode="lin" valueType="num">
                                      <p:cBhvr additive="base">
                                        <p:cTn id="76" dur="2000"/>
                                        <p:tgtEl>
                                          <p:spTgt spid="6"/>
                                        </p:tgtEl>
                                        <p:attrNameLst>
                                          <p:attrName>ppt_y</p:attrName>
                                        </p:attrNameLst>
                                      </p:cBhvr>
                                      <p:tavLst>
                                        <p:tav tm="0">
                                          <p:val>
                                            <p:strVal val="ppt_y"/>
                                          </p:val>
                                        </p:tav>
                                        <p:tav tm="100000">
                                          <p:val>
                                            <p:strVal val="0-ppt_h/2"/>
                                          </p:val>
                                        </p:tav>
                                      </p:tavLst>
                                    </p:anim>
                                    <p:set>
                                      <p:cBhvr>
                                        <p:cTn id="77" dur="1" fill="hold">
                                          <p:stCondLst>
                                            <p:cond delay="1999"/>
                                          </p:stCondLst>
                                        </p:cTn>
                                        <p:tgtEl>
                                          <p:spTgt spid="6"/>
                                        </p:tgtEl>
                                        <p:attrNameLst>
                                          <p:attrName>style.visibility</p:attrName>
                                        </p:attrNameLst>
                                      </p:cBhvr>
                                      <p:to>
                                        <p:strVal val="hidden"/>
                                      </p:to>
                                    </p:set>
                                  </p:childTnLst>
                                </p:cTn>
                              </p:par>
                              <p:par>
                                <p:cTn id="78" presetID="2" presetClass="exit" presetSubtype="1" fill="hold" grpId="3" nodeType="withEffect">
                                  <p:stCondLst>
                                    <p:cond delay="0"/>
                                  </p:stCondLst>
                                  <p:childTnLst>
                                    <p:anim calcmode="lin" valueType="num">
                                      <p:cBhvr additive="base">
                                        <p:cTn id="79" dur="2000"/>
                                        <p:tgtEl>
                                          <p:spTgt spid="7"/>
                                        </p:tgtEl>
                                        <p:attrNameLst>
                                          <p:attrName>ppt_x</p:attrName>
                                        </p:attrNameLst>
                                      </p:cBhvr>
                                      <p:tavLst>
                                        <p:tav tm="0">
                                          <p:val>
                                            <p:strVal val="ppt_x"/>
                                          </p:val>
                                        </p:tav>
                                        <p:tav tm="100000">
                                          <p:val>
                                            <p:strVal val="ppt_x"/>
                                          </p:val>
                                        </p:tav>
                                      </p:tavLst>
                                    </p:anim>
                                    <p:anim calcmode="lin" valueType="num">
                                      <p:cBhvr additive="base">
                                        <p:cTn id="80" dur="2000"/>
                                        <p:tgtEl>
                                          <p:spTgt spid="7"/>
                                        </p:tgtEl>
                                        <p:attrNameLst>
                                          <p:attrName>ppt_y</p:attrName>
                                        </p:attrNameLst>
                                      </p:cBhvr>
                                      <p:tavLst>
                                        <p:tav tm="0">
                                          <p:val>
                                            <p:strVal val="ppt_y"/>
                                          </p:val>
                                        </p:tav>
                                        <p:tav tm="100000">
                                          <p:val>
                                            <p:strVal val="0-ppt_h/2"/>
                                          </p:val>
                                        </p:tav>
                                      </p:tavLst>
                                    </p:anim>
                                    <p:set>
                                      <p:cBhvr>
                                        <p:cTn id="81" dur="1" fill="hold">
                                          <p:stCondLst>
                                            <p:cond delay="1999"/>
                                          </p:stCondLst>
                                        </p:cTn>
                                        <p:tgtEl>
                                          <p:spTgt spid="7"/>
                                        </p:tgtEl>
                                        <p:attrNameLst>
                                          <p:attrName>style.visibility</p:attrName>
                                        </p:attrNameLst>
                                      </p:cBhvr>
                                      <p:to>
                                        <p:strVal val="hidden"/>
                                      </p:to>
                                    </p:set>
                                  </p:childTnLst>
                                </p:cTn>
                              </p:par>
                              <p:par>
                                <p:cTn id="82" presetID="2" presetClass="exit" presetSubtype="1" fill="hold" grpId="3" nodeType="withEffect">
                                  <p:stCondLst>
                                    <p:cond delay="0"/>
                                  </p:stCondLst>
                                  <p:childTnLst>
                                    <p:anim calcmode="lin" valueType="num">
                                      <p:cBhvr additive="base">
                                        <p:cTn id="83" dur="2000"/>
                                        <p:tgtEl>
                                          <p:spTgt spid="8"/>
                                        </p:tgtEl>
                                        <p:attrNameLst>
                                          <p:attrName>ppt_x</p:attrName>
                                        </p:attrNameLst>
                                      </p:cBhvr>
                                      <p:tavLst>
                                        <p:tav tm="0">
                                          <p:val>
                                            <p:strVal val="ppt_x"/>
                                          </p:val>
                                        </p:tav>
                                        <p:tav tm="100000">
                                          <p:val>
                                            <p:strVal val="ppt_x"/>
                                          </p:val>
                                        </p:tav>
                                      </p:tavLst>
                                    </p:anim>
                                    <p:anim calcmode="lin" valueType="num">
                                      <p:cBhvr additive="base">
                                        <p:cTn id="84" dur="2000"/>
                                        <p:tgtEl>
                                          <p:spTgt spid="8"/>
                                        </p:tgtEl>
                                        <p:attrNameLst>
                                          <p:attrName>ppt_y</p:attrName>
                                        </p:attrNameLst>
                                      </p:cBhvr>
                                      <p:tavLst>
                                        <p:tav tm="0">
                                          <p:val>
                                            <p:strVal val="ppt_y"/>
                                          </p:val>
                                        </p:tav>
                                        <p:tav tm="100000">
                                          <p:val>
                                            <p:strVal val="0-ppt_h/2"/>
                                          </p:val>
                                        </p:tav>
                                      </p:tavLst>
                                    </p:anim>
                                    <p:set>
                                      <p:cBhvr>
                                        <p:cTn id="85" dur="1" fill="hold">
                                          <p:stCondLst>
                                            <p:cond delay="1999"/>
                                          </p:stCondLst>
                                        </p:cTn>
                                        <p:tgtEl>
                                          <p:spTgt spid="8"/>
                                        </p:tgtEl>
                                        <p:attrNameLst>
                                          <p:attrName>style.visibility</p:attrName>
                                        </p:attrNameLst>
                                      </p:cBhvr>
                                      <p:to>
                                        <p:strVal val="hidden"/>
                                      </p:to>
                                    </p:set>
                                  </p:childTnLst>
                                </p:cTn>
                              </p:par>
                              <p:par>
                                <p:cTn id="86" presetID="23" presetClass="entr" presetSubtype="288" fill="hold" nodeType="withEffect">
                                  <p:stCondLst>
                                    <p:cond delay="0"/>
                                  </p:stCondLst>
                                  <p:childTnLst>
                                    <p:set>
                                      <p:cBhvr>
                                        <p:cTn id="87" dur="1" fill="hold">
                                          <p:stCondLst>
                                            <p:cond delay="0"/>
                                          </p:stCondLst>
                                        </p:cTn>
                                        <p:tgtEl>
                                          <p:spTgt spid="2"/>
                                        </p:tgtEl>
                                        <p:attrNameLst>
                                          <p:attrName>style.visibility</p:attrName>
                                        </p:attrNameLst>
                                      </p:cBhvr>
                                      <p:to>
                                        <p:strVal val="visible"/>
                                      </p:to>
                                    </p:set>
                                    <p:anim calcmode="lin" valueType="num">
                                      <p:cBhvr>
                                        <p:cTn id="88" dur="2000" fill="hold"/>
                                        <p:tgtEl>
                                          <p:spTgt spid="2"/>
                                        </p:tgtEl>
                                        <p:attrNameLst>
                                          <p:attrName>ppt_w</p:attrName>
                                        </p:attrNameLst>
                                      </p:cBhvr>
                                      <p:tavLst>
                                        <p:tav tm="0">
                                          <p:val>
                                            <p:strVal val="4/3*#ppt_w"/>
                                          </p:val>
                                        </p:tav>
                                        <p:tav tm="100000">
                                          <p:val>
                                            <p:strVal val="#ppt_w"/>
                                          </p:val>
                                        </p:tav>
                                      </p:tavLst>
                                    </p:anim>
                                    <p:anim calcmode="lin" valueType="num">
                                      <p:cBhvr>
                                        <p:cTn id="89" dur="2000" fill="hold"/>
                                        <p:tgtEl>
                                          <p:spTgt spid="2"/>
                                        </p:tgtEl>
                                        <p:attrNameLst>
                                          <p:attrName>ppt_h</p:attrName>
                                        </p:attrNameLst>
                                      </p:cBhvr>
                                      <p:tavLst>
                                        <p:tav tm="0">
                                          <p:val>
                                            <p:strVal val="4/3*#ppt_h"/>
                                          </p:val>
                                        </p:tav>
                                        <p:tav tm="100000">
                                          <p:val>
                                            <p:strVal val="#ppt_h"/>
                                          </p:val>
                                        </p:tav>
                                      </p:tavLst>
                                    </p:anim>
                                  </p:childTnLst>
                                </p:cTn>
                              </p:par>
                              <p:par>
                                <p:cTn id="90" presetID="16" presetClass="entr" presetSubtype="42" fill="hold" nodeType="withEffect">
                                  <p:stCondLst>
                                    <p:cond delay="0"/>
                                  </p:stCondLst>
                                  <p:childTnLst>
                                    <p:set>
                                      <p:cBhvr>
                                        <p:cTn id="91" dur="1" fill="hold">
                                          <p:stCondLst>
                                            <p:cond delay="0"/>
                                          </p:stCondLst>
                                        </p:cTn>
                                        <p:tgtEl>
                                          <p:spTgt spid="2"/>
                                        </p:tgtEl>
                                        <p:attrNameLst>
                                          <p:attrName>style.visibility</p:attrName>
                                        </p:attrNameLst>
                                      </p:cBhvr>
                                      <p:to>
                                        <p:strVal val="visible"/>
                                      </p:to>
                                    </p:set>
                                    <p:animEffect transition="in" filter="barn(outHorizontal)">
                                      <p:cBhvr>
                                        <p:cTn id="9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7" name="6 Imagen" descr="svatba31.png"/>
          <p:cNvPicPr>
            <a:picLocks noChangeAspect="1"/>
          </p:cNvPicPr>
          <p:nvPr/>
        </p:nvPicPr>
        <p:blipFill>
          <a:blip r:embed="rId2"/>
          <a:stretch>
            <a:fillRect/>
          </a:stretch>
        </p:blipFill>
        <p:spPr>
          <a:xfrm>
            <a:off x="428596" y="0"/>
            <a:ext cx="8286808" cy="5143500"/>
          </a:xfrm>
          <a:prstGeom prst="rect">
            <a:avLst/>
          </a:prstGeom>
        </p:spPr>
      </p:pic>
      <p:sp>
        <p:nvSpPr>
          <p:cNvPr id="8" name="7 Rectángulo"/>
          <p:cNvSpPr/>
          <p:nvPr/>
        </p:nvSpPr>
        <p:spPr>
          <a:xfrm>
            <a:off x="0" y="0"/>
            <a:ext cx="428596" cy="5143500"/>
          </a:xfrm>
          <a:prstGeom prst="rect">
            <a:avLst/>
          </a:prstGeom>
          <a:blipFill dpi="0" rotWithShape="1">
            <a:blip r:embed="rId3">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8715404" y="0"/>
            <a:ext cx="428596" cy="5143500"/>
          </a:xfrm>
          <a:prstGeom prst="rect">
            <a:avLst/>
          </a:prstGeom>
          <a:blipFill dpi="0" rotWithShape="1">
            <a:blip r:embed="rId3">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uadroTexto"/>
          <p:cNvSpPr txBox="1"/>
          <p:nvPr/>
        </p:nvSpPr>
        <p:spPr>
          <a:xfrm>
            <a:off x="2571736" y="1142990"/>
            <a:ext cx="4000527" cy="2862322"/>
          </a:xfrm>
          <a:prstGeom prst="rect">
            <a:avLst/>
          </a:prstGeom>
          <a:noFill/>
        </p:spPr>
        <p:txBody>
          <a:bodyPr wrap="square" rtlCol="0">
            <a:spAutoFit/>
          </a:bodyPr>
          <a:lstStyle/>
          <a:p>
            <a:pPr algn="ctr"/>
            <a:r>
              <a:rPr lang="es-PE" dirty="0" smtClean="0"/>
              <a:t>Así como tomamos el hábito de postergar, podemos revertirlo, preparando una agenda y procurando ajustarnos a ella, darnos plazos razonables para ejecutar acciones y buscando siempre sentir nuestros progresos, los cuales se convertirán en el mejor estímulo para evitar que los “luego” se conviertan en “nunca”.</a:t>
            </a:r>
          </a:p>
          <a:p>
            <a:pPr algn="ctr"/>
            <a:endParaRPr lang="es-PE" dirty="0"/>
          </a:p>
        </p:txBody>
      </p:sp>
      <p:sp>
        <p:nvSpPr>
          <p:cNvPr id="6" name="5 CuadroTexto"/>
          <p:cNvSpPr txBox="1"/>
          <p:nvPr/>
        </p:nvSpPr>
        <p:spPr>
          <a:xfrm>
            <a:off x="6215074" y="4357700"/>
            <a:ext cx="1486304" cy="461665"/>
          </a:xfrm>
          <a:prstGeom prst="rect">
            <a:avLst/>
          </a:prstGeom>
          <a:noFill/>
        </p:spPr>
        <p:txBody>
          <a:bodyPr wrap="none" rtlCol="0">
            <a:spAutoFit/>
          </a:bodyPr>
          <a:lstStyle/>
          <a:p>
            <a:r>
              <a:rPr lang="es-PE" sz="1200" b="1" dirty="0" smtClean="0">
                <a:latin typeface="Agency FB" pitchFamily="34" charset="0"/>
              </a:rPr>
              <a:t>Autor texto: Sara Espejo </a:t>
            </a:r>
          </a:p>
          <a:p>
            <a:endParaRPr lang="es-PE" sz="1200" b="1" dirty="0">
              <a:latin typeface="Agency FB" pitchFamily="34" charset="0"/>
            </a:endParaRPr>
          </a:p>
        </p:txBody>
      </p:sp>
      <p:sp>
        <p:nvSpPr>
          <p:cNvPr id="9" name="8 Rectángulo"/>
          <p:cNvSpPr/>
          <p:nvPr/>
        </p:nvSpPr>
        <p:spPr>
          <a:xfrm>
            <a:off x="-214346" y="0"/>
            <a:ext cx="9572692" cy="5143500"/>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2" name="1 Imagen" descr="1(3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lipse"/>
          <p:cNvSpPr/>
          <p:nvPr/>
        </p:nvSpPr>
        <p:spPr>
          <a:xfrm>
            <a:off x="0" y="785800"/>
            <a:ext cx="1785918" cy="1714512"/>
          </a:xfrm>
          <a:prstGeom prst="ellipse">
            <a:avLst/>
          </a:prstGeom>
          <a:blipFill>
            <a:blip r:embed="rId3">
              <a:duotone>
                <a:schemeClr val="bg2">
                  <a:shade val="45000"/>
                  <a:satMod val="135000"/>
                </a:schemeClr>
                <a:prstClr val="white"/>
              </a:duotone>
              <a:lum bright="4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1857356" y="785800"/>
            <a:ext cx="1785918" cy="1714512"/>
          </a:xfrm>
          <a:prstGeom prst="ellipse">
            <a:avLst/>
          </a:prstGeom>
          <a:blipFill>
            <a:blip r:embed="rId3">
              <a:duotone>
                <a:schemeClr val="bg2">
                  <a:shade val="45000"/>
                  <a:satMod val="135000"/>
                </a:schemeClr>
                <a:prstClr val="white"/>
              </a:duotone>
              <a:lum bright="4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3643306" y="785800"/>
            <a:ext cx="1785918" cy="1714512"/>
          </a:xfrm>
          <a:prstGeom prst="ellipse">
            <a:avLst/>
          </a:prstGeom>
          <a:blipFill>
            <a:blip r:embed="rId3">
              <a:duotone>
                <a:schemeClr val="bg2">
                  <a:shade val="45000"/>
                  <a:satMod val="135000"/>
                </a:schemeClr>
                <a:prstClr val="white"/>
              </a:duotone>
              <a:lum bright="4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5572132" y="785800"/>
            <a:ext cx="1785918" cy="1714512"/>
          </a:xfrm>
          <a:prstGeom prst="ellipse">
            <a:avLst/>
          </a:prstGeom>
          <a:blipFill>
            <a:blip r:embed="rId3">
              <a:duotone>
                <a:schemeClr val="bg2">
                  <a:shade val="45000"/>
                  <a:satMod val="135000"/>
                </a:schemeClr>
                <a:prstClr val="white"/>
              </a:duotone>
              <a:lum bright="4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7358082" y="785800"/>
            <a:ext cx="1785918" cy="1714512"/>
          </a:xfrm>
          <a:prstGeom prst="ellipse">
            <a:avLst/>
          </a:prstGeom>
          <a:blipFill>
            <a:blip r:embed="rId3">
              <a:duotone>
                <a:schemeClr val="bg2">
                  <a:shade val="45000"/>
                  <a:satMod val="135000"/>
                </a:schemeClr>
                <a:prstClr val="white"/>
              </a:duotone>
              <a:lum bright="4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0" y="2571750"/>
            <a:ext cx="1785918" cy="1714512"/>
          </a:xfrm>
          <a:prstGeom prst="ellipse">
            <a:avLst/>
          </a:prstGeom>
          <a:blipFill>
            <a:blip r:embed="rId3">
              <a:duotone>
                <a:schemeClr val="bg2">
                  <a:shade val="45000"/>
                  <a:satMod val="135000"/>
                </a:schemeClr>
                <a:prstClr val="white"/>
              </a:duotone>
              <a:lum bright="4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1857356" y="2571750"/>
            <a:ext cx="1785918" cy="1714512"/>
          </a:xfrm>
          <a:prstGeom prst="ellipse">
            <a:avLst/>
          </a:prstGeom>
          <a:blipFill>
            <a:blip r:embed="rId3">
              <a:duotone>
                <a:schemeClr val="bg2">
                  <a:shade val="45000"/>
                  <a:satMod val="135000"/>
                </a:schemeClr>
                <a:prstClr val="white"/>
              </a:duotone>
              <a:lum bright="4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643306" y="2571750"/>
            <a:ext cx="1785918" cy="1714512"/>
          </a:xfrm>
          <a:prstGeom prst="ellipse">
            <a:avLst/>
          </a:prstGeom>
          <a:blipFill>
            <a:blip r:embed="rId3">
              <a:duotone>
                <a:schemeClr val="bg2">
                  <a:shade val="45000"/>
                  <a:satMod val="135000"/>
                </a:schemeClr>
                <a:prstClr val="white"/>
              </a:duotone>
              <a:lum bright="4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5572132" y="2571750"/>
            <a:ext cx="1785918" cy="1714512"/>
          </a:xfrm>
          <a:prstGeom prst="ellipse">
            <a:avLst/>
          </a:prstGeom>
          <a:blipFill>
            <a:blip r:embed="rId3">
              <a:duotone>
                <a:schemeClr val="bg2">
                  <a:shade val="45000"/>
                  <a:satMod val="135000"/>
                </a:schemeClr>
                <a:prstClr val="white"/>
              </a:duotone>
              <a:lum bright="4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7358082" y="2571750"/>
            <a:ext cx="1785918" cy="1714512"/>
          </a:xfrm>
          <a:prstGeom prst="ellipse">
            <a:avLst/>
          </a:prstGeom>
          <a:blipFill>
            <a:blip r:embed="rId3">
              <a:duotone>
                <a:schemeClr val="bg2">
                  <a:shade val="45000"/>
                  <a:satMod val="135000"/>
                </a:schemeClr>
                <a:prstClr val="white"/>
              </a:duotone>
              <a:lum bright="4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14346" y="0"/>
            <a:ext cx="9572692" cy="5143500"/>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4"/>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5"/>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6"/>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7"/>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8"/>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2000"/>
                            </p:stCondLst>
                            <p:childTnLst>
                              <p:par>
                                <p:cTn id="68" presetID="2" presetClass="exit" presetSubtype="2" fill="hold" grpId="2"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1+ppt_w/2"/>
                                          </p:val>
                                        </p:tav>
                                      </p:tavLst>
                                    </p:anim>
                                    <p:anim calcmode="lin" valueType="num">
                                      <p:cBhvr additive="base">
                                        <p:cTn id="74" dur="2000"/>
                                        <p:tgtEl>
                                          <p:spTgt spid="4"/>
                                        </p:tgtEl>
                                        <p:attrNameLst>
                                          <p:attrName>ppt_y</p:attrName>
                                        </p:attrNameLst>
                                      </p:cBhvr>
                                      <p:tavLst>
                                        <p:tav tm="0">
                                          <p:val>
                                            <p:strVal val="ppt_y"/>
                                          </p:val>
                                        </p:tav>
                                        <p:tav tm="100000">
                                          <p:val>
                                            <p:strVal val="ppt_y"/>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1+ppt_w/2"/>
                                          </p:val>
                                        </p:tav>
                                      </p:tavLst>
                                    </p:anim>
                                    <p:anim calcmode="lin" valueType="num">
                                      <p:cBhvr additive="base">
                                        <p:cTn id="78" dur="2000"/>
                                        <p:tgtEl>
                                          <p:spTgt spid="5"/>
                                        </p:tgtEl>
                                        <p:attrNameLst>
                                          <p:attrName>ppt_y</p:attrName>
                                        </p:attrNameLst>
                                      </p:cBhvr>
                                      <p:tavLst>
                                        <p:tav tm="0">
                                          <p:val>
                                            <p:strVal val="ppt_y"/>
                                          </p:val>
                                        </p:tav>
                                        <p:tav tm="100000">
                                          <p:val>
                                            <p:strVal val="ppt_y"/>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1+ppt_w/2"/>
                                          </p:val>
                                        </p:tav>
                                      </p:tavLst>
                                    </p:anim>
                                    <p:anim calcmode="lin" valueType="num">
                                      <p:cBhvr additive="base">
                                        <p:cTn id="82" dur="2000"/>
                                        <p:tgtEl>
                                          <p:spTgt spid="6"/>
                                        </p:tgtEl>
                                        <p:attrNameLst>
                                          <p:attrName>ppt_y</p:attrName>
                                        </p:attrNameLst>
                                      </p:cBhvr>
                                      <p:tavLst>
                                        <p:tav tm="0">
                                          <p:val>
                                            <p:strVal val="ppt_y"/>
                                          </p:val>
                                        </p:tav>
                                        <p:tav tm="100000">
                                          <p:val>
                                            <p:strVal val="ppt_y"/>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1+ppt_w/2"/>
                                          </p:val>
                                        </p:tav>
                                      </p:tavLst>
                                    </p:anim>
                                    <p:anim calcmode="lin" valueType="num">
                                      <p:cBhvr additive="base">
                                        <p:cTn id="86" dur="2000"/>
                                        <p:tgtEl>
                                          <p:spTgt spid="7"/>
                                        </p:tgtEl>
                                        <p:attrNameLst>
                                          <p:attrName>ppt_y</p:attrName>
                                        </p:attrNameLst>
                                      </p:cBhvr>
                                      <p:tavLst>
                                        <p:tav tm="0">
                                          <p:val>
                                            <p:strVal val="ppt_y"/>
                                          </p:val>
                                        </p:tav>
                                        <p:tav tm="100000">
                                          <p:val>
                                            <p:strVal val="ppt_y"/>
                                          </p:val>
                                        </p:tav>
                                      </p:tavLst>
                                    </p:anim>
                                    <p:set>
                                      <p:cBhvr>
                                        <p:cTn id="87" dur="1" fill="hold">
                                          <p:stCondLst>
                                            <p:cond delay="1999"/>
                                          </p:stCondLst>
                                        </p:cTn>
                                        <p:tgtEl>
                                          <p:spTgt spid="7"/>
                                        </p:tgtEl>
                                        <p:attrNameLst>
                                          <p:attrName>style.visibility</p:attrName>
                                        </p:attrNameLst>
                                      </p:cBhvr>
                                      <p:to>
                                        <p:strVal val="hidden"/>
                                      </p:to>
                                    </p:set>
                                  </p:childTnLst>
                                </p:cTn>
                              </p:par>
                              <p:par>
                                <p:cTn id="88" presetID="8" presetClass="emph" presetSubtype="0" fill="hold" grpId="3" nodeType="withEffect">
                                  <p:stCondLst>
                                    <p:cond delay="0"/>
                                  </p:stCondLst>
                                  <p:childTnLst>
                                    <p:animRot by="21600000">
                                      <p:cBhvr>
                                        <p:cTn id="89" dur="2000" fill="hold"/>
                                        <p:tgtEl>
                                          <p:spTgt spid="3"/>
                                        </p:tgtEl>
                                        <p:attrNameLst>
                                          <p:attrName>r</p:attrName>
                                        </p:attrNameLst>
                                      </p:cBhvr>
                                    </p:animRot>
                                  </p:childTnLst>
                                </p:cTn>
                              </p:par>
                              <p:par>
                                <p:cTn id="90" presetID="8" presetClass="emph" presetSubtype="0" fill="hold" grpId="3" nodeType="withEffect">
                                  <p:stCondLst>
                                    <p:cond delay="0"/>
                                  </p:stCondLst>
                                  <p:childTnLst>
                                    <p:animRot by="21600000">
                                      <p:cBhvr>
                                        <p:cTn id="91" dur="2000" fill="hold"/>
                                        <p:tgtEl>
                                          <p:spTgt spid="4"/>
                                        </p:tgtEl>
                                        <p:attrNameLst>
                                          <p:attrName>r</p:attrName>
                                        </p:attrNameLst>
                                      </p:cBhvr>
                                    </p:animRot>
                                  </p:childTnLst>
                                </p:cTn>
                              </p:par>
                              <p:par>
                                <p:cTn id="92" presetID="8" presetClass="emph" presetSubtype="0" fill="hold" grpId="3" nodeType="withEffect">
                                  <p:stCondLst>
                                    <p:cond delay="0"/>
                                  </p:stCondLst>
                                  <p:childTnLst>
                                    <p:animRot by="21600000">
                                      <p:cBhvr>
                                        <p:cTn id="93" dur="2000" fill="hold"/>
                                        <p:tgtEl>
                                          <p:spTgt spid="5"/>
                                        </p:tgtEl>
                                        <p:attrNameLst>
                                          <p:attrName>r</p:attrName>
                                        </p:attrNameLst>
                                      </p:cBhvr>
                                    </p:animRot>
                                  </p:childTnLst>
                                </p:cTn>
                              </p:par>
                              <p:par>
                                <p:cTn id="94" presetID="8" presetClass="emph" presetSubtype="0" fill="hold" grpId="3" nodeType="withEffect">
                                  <p:stCondLst>
                                    <p:cond delay="0"/>
                                  </p:stCondLst>
                                  <p:childTnLst>
                                    <p:animRot by="21600000">
                                      <p:cBhvr>
                                        <p:cTn id="95" dur="2000" fill="hold"/>
                                        <p:tgtEl>
                                          <p:spTgt spid="6"/>
                                        </p:tgtEl>
                                        <p:attrNameLst>
                                          <p:attrName>r</p:attrName>
                                        </p:attrNameLst>
                                      </p:cBhvr>
                                    </p:animRot>
                                  </p:childTnLst>
                                </p:cTn>
                              </p:par>
                              <p:par>
                                <p:cTn id="96" presetID="8" presetClass="emph" presetSubtype="0" fill="hold" grpId="3" nodeType="withEffect">
                                  <p:stCondLst>
                                    <p:cond delay="0"/>
                                  </p:stCondLst>
                                  <p:childTnLst>
                                    <p:animRot by="21600000">
                                      <p:cBhvr>
                                        <p:cTn id="97" dur="2000" fill="hold"/>
                                        <p:tgtEl>
                                          <p:spTgt spid="7"/>
                                        </p:tgtEl>
                                        <p:attrNameLst>
                                          <p:attrName>r</p:attrName>
                                        </p:attrNameLst>
                                      </p:cBhvr>
                                    </p:animRot>
                                  </p:childTnLst>
                                </p:cTn>
                              </p:par>
                              <p:par>
                                <p:cTn id="98" presetID="2" presetClass="exit" presetSubtype="8" fill="hold" grpId="2" nodeType="withEffect">
                                  <p:stCondLst>
                                    <p:cond delay="0"/>
                                  </p:stCondLst>
                                  <p:childTnLst>
                                    <p:anim calcmode="lin" valueType="num">
                                      <p:cBhvr additive="base">
                                        <p:cTn id="99" dur="2000"/>
                                        <p:tgtEl>
                                          <p:spTgt spid="8"/>
                                        </p:tgtEl>
                                        <p:attrNameLst>
                                          <p:attrName>ppt_x</p:attrName>
                                        </p:attrNameLst>
                                      </p:cBhvr>
                                      <p:tavLst>
                                        <p:tav tm="0">
                                          <p:val>
                                            <p:strVal val="ppt_x"/>
                                          </p:val>
                                        </p:tav>
                                        <p:tav tm="100000">
                                          <p:val>
                                            <p:strVal val="0-ppt_w/2"/>
                                          </p:val>
                                        </p:tav>
                                      </p:tavLst>
                                    </p:anim>
                                    <p:anim calcmode="lin" valueType="num">
                                      <p:cBhvr additive="base">
                                        <p:cTn id="100" dur="2000"/>
                                        <p:tgtEl>
                                          <p:spTgt spid="8"/>
                                        </p:tgtEl>
                                        <p:attrNameLst>
                                          <p:attrName>ppt_y</p:attrName>
                                        </p:attrNameLst>
                                      </p:cBhvr>
                                      <p:tavLst>
                                        <p:tav tm="0">
                                          <p:val>
                                            <p:strVal val="ppt_y"/>
                                          </p:val>
                                        </p:tav>
                                        <p:tav tm="100000">
                                          <p:val>
                                            <p:strVal val="ppt_y"/>
                                          </p:val>
                                        </p:tav>
                                      </p:tavLst>
                                    </p:anim>
                                    <p:set>
                                      <p:cBhvr>
                                        <p:cTn id="101" dur="1" fill="hold">
                                          <p:stCondLst>
                                            <p:cond delay="1999"/>
                                          </p:stCondLst>
                                        </p:cTn>
                                        <p:tgtEl>
                                          <p:spTgt spid="8"/>
                                        </p:tgtEl>
                                        <p:attrNameLst>
                                          <p:attrName>style.visibility</p:attrName>
                                        </p:attrNameLst>
                                      </p:cBhvr>
                                      <p:to>
                                        <p:strVal val="hidden"/>
                                      </p:to>
                                    </p:set>
                                  </p:childTnLst>
                                </p:cTn>
                              </p:par>
                              <p:par>
                                <p:cTn id="102" presetID="2" presetClass="exit" presetSubtype="8" fill="hold" grpId="2" nodeType="withEffect">
                                  <p:stCondLst>
                                    <p:cond delay="0"/>
                                  </p:stCondLst>
                                  <p:childTnLst>
                                    <p:anim calcmode="lin" valueType="num">
                                      <p:cBhvr additive="base">
                                        <p:cTn id="103" dur="2000"/>
                                        <p:tgtEl>
                                          <p:spTgt spid="9"/>
                                        </p:tgtEl>
                                        <p:attrNameLst>
                                          <p:attrName>ppt_x</p:attrName>
                                        </p:attrNameLst>
                                      </p:cBhvr>
                                      <p:tavLst>
                                        <p:tav tm="0">
                                          <p:val>
                                            <p:strVal val="ppt_x"/>
                                          </p:val>
                                        </p:tav>
                                        <p:tav tm="100000">
                                          <p:val>
                                            <p:strVal val="0-ppt_w/2"/>
                                          </p:val>
                                        </p:tav>
                                      </p:tavLst>
                                    </p:anim>
                                    <p:anim calcmode="lin" valueType="num">
                                      <p:cBhvr additive="base">
                                        <p:cTn id="104" dur="2000"/>
                                        <p:tgtEl>
                                          <p:spTgt spid="9"/>
                                        </p:tgtEl>
                                        <p:attrNameLst>
                                          <p:attrName>ppt_y</p:attrName>
                                        </p:attrNameLst>
                                      </p:cBhvr>
                                      <p:tavLst>
                                        <p:tav tm="0">
                                          <p:val>
                                            <p:strVal val="ppt_y"/>
                                          </p:val>
                                        </p:tav>
                                        <p:tav tm="100000">
                                          <p:val>
                                            <p:strVal val="ppt_y"/>
                                          </p:val>
                                        </p:tav>
                                      </p:tavLst>
                                    </p:anim>
                                    <p:set>
                                      <p:cBhvr>
                                        <p:cTn id="105" dur="1" fill="hold">
                                          <p:stCondLst>
                                            <p:cond delay="1999"/>
                                          </p:stCondLst>
                                        </p:cTn>
                                        <p:tgtEl>
                                          <p:spTgt spid="9"/>
                                        </p:tgtEl>
                                        <p:attrNameLst>
                                          <p:attrName>style.visibility</p:attrName>
                                        </p:attrNameLst>
                                      </p:cBhvr>
                                      <p:to>
                                        <p:strVal val="hidden"/>
                                      </p:to>
                                    </p:set>
                                  </p:childTnLst>
                                </p:cTn>
                              </p:par>
                              <p:par>
                                <p:cTn id="106" presetID="2" presetClass="exit" presetSubtype="8" fill="hold" grpId="2" nodeType="withEffect">
                                  <p:stCondLst>
                                    <p:cond delay="0"/>
                                  </p:stCondLst>
                                  <p:childTnLst>
                                    <p:anim calcmode="lin" valueType="num">
                                      <p:cBhvr additive="base">
                                        <p:cTn id="107" dur="2000"/>
                                        <p:tgtEl>
                                          <p:spTgt spid="10"/>
                                        </p:tgtEl>
                                        <p:attrNameLst>
                                          <p:attrName>ppt_x</p:attrName>
                                        </p:attrNameLst>
                                      </p:cBhvr>
                                      <p:tavLst>
                                        <p:tav tm="0">
                                          <p:val>
                                            <p:strVal val="ppt_x"/>
                                          </p:val>
                                        </p:tav>
                                        <p:tav tm="100000">
                                          <p:val>
                                            <p:strVal val="0-ppt_w/2"/>
                                          </p:val>
                                        </p:tav>
                                      </p:tavLst>
                                    </p:anim>
                                    <p:anim calcmode="lin" valueType="num">
                                      <p:cBhvr additive="base">
                                        <p:cTn id="108" dur="2000"/>
                                        <p:tgtEl>
                                          <p:spTgt spid="10"/>
                                        </p:tgtEl>
                                        <p:attrNameLst>
                                          <p:attrName>ppt_y</p:attrName>
                                        </p:attrNameLst>
                                      </p:cBhvr>
                                      <p:tavLst>
                                        <p:tav tm="0">
                                          <p:val>
                                            <p:strVal val="ppt_y"/>
                                          </p:val>
                                        </p:tav>
                                        <p:tav tm="100000">
                                          <p:val>
                                            <p:strVal val="ppt_y"/>
                                          </p:val>
                                        </p:tav>
                                      </p:tavLst>
                                    </p:anim>
                                    <p:set>
                                      <p:cBhvr>
                                        <p:cTn id="109" dur="1" fill="hold">
                                          <p:stCondLst>
                                            <p:cond delay="1999"/>
                                          </p:stCondLst>
                                        </p:cTn>
                                        <p:tgtEl>
                                          <p:spTgt spid="10"/>
                                        </p:tgtEl>
                                        <p:attrNameLst>
                                          <p:attrName>style.visibility</p:attrName>
                                        </p:attrNameLst>
                                      </p:cBhvr>
                                      <p:to>
                                        <p:strVal val="hidden"/>
                                      </p:to>
                                    </p:set>
                                  </p:childTnLst>
                                </p:cTn>
                              </p:par>
                              <p:par>
                                <p:cTn id="110" presetID="2" presetClass="exit" presetSubtype="8" fill="hold" grpId="2" nodeType="withEffect">
                                  <p:stCondLst>
                                    <p:cond delay="0"/>
                                  </p:stCondLst>
                                  <p:childTnLst>
                                    <p:anim calcmode="lin" valueType="num">
                                      <p:cBhvr additive="base">
                                        <p:cTn id="111" dur="2000"/>
                                        <p:tgtEl>
                                          <p:spTgt spid="11"/>
                                        </p:tgtEl>
                                        <p:attrNameLst>
                                          <p:attrName>ppt_x</p:attrName>
                                        </p:attrNameLst>
                                      </p:cBhvr>
                                      <p:tavLst>
                                        <p:tav tm="0">
                                          <p:val>
                                            <p:strVal val="ppt_x"/>
                                          </p:val>
                                        </p:tav>
                                        <p:tav tm="100000">
                                          <p:val>
                                            <p:strVal val="0-ppt_w/2"/>
                                          </p:val>
                                        </p:tav>
                                      </p:tavLst>
                                    </p:anim>
                                    <p:anim calcmode="lin" valueType="num">
                                      <p:cBhvr additive="base">
                                        <p:cTn id="112" dur="2000"/>
                                        <p:tgtEl>
                                          <p:spTgt spid="11"/>
                                        </p:tgtEl>
                                        <p:attrNameLst>
                                          <p:attrName>ppt_y</p:attrName>
                                        </p:attrNameLst>
                                      </p:cBhvr>
                                      <p:tavLst>
                                        <p:tav tm="0">
                                          <p:val>
                                            <p:strVal val="ppt_y"/>
                                          </p:val>
                                        </p:tav>
                                        <p:tav tm="100000">
                                          <p:val>
                                            <p:strVal val="ppt_y"/>
                                          </p:val>
                                        </p:tav>
                                      </p:tavLst>
                                    </p:anim>
                                    <p:set>
                                      <p:cBhvr>
                                        <p:cTn id="113" dur="1" fill="hold">
                                          <p:stCondLst>
                                            <p:cond delay="1999"/>
                                          </p:stCondLst>
                                        </p:cTn>
                                        <p:tgtEl>
                                          <p:spTgt spid="11"/>
                                        </p:tgtEl>
                                        <p:attrNameLst>
                                          <p:attrName>style.visibility</p:attrName>
                                        </p:attrNameLst>
                                      </p:cBhvr>
                                      <p:to>
                                        <p:strVal val="hidden"/>
                                      </p:to>
                                    </p:set>
                                  </p:childTnLst>
                                </p:cTn>
                              </p:par>
                              <p:par>
                                <p:cTn id="114" presetID="2" presetClass="exit" presetSubtype="8" fill="hold" grpId="2" nodeType="withEffect">
                                  <p:stCondLst>
                                    <p:cond delay="0"/>
                                  </p:stCondLst>
                                  <p:childTnLst>
                                    <p:anim calcmode="lin" valueType="num">
                                      <p:cBhvr additive="base">
                                        <p:cTn id="115" dur="2000"/>
                                        <p:tgtEl>
                                          <p:spTgt spid="12"/>
                                        </p:tgtEl>
                                        <p:attrNameLst>
                                          <p:attrName>ppt_x</p:attrName>
                                        </p:attrNameLst>
                                      </p:cBhvr>
                                      <p:tavLst>
                                        <p:tav tm="0">
                                          <p:val>
                                            <p:strVal val="ppt_x"/>
                                          </p:val>
                                        </p:tav>
                                        <p:tav tm="100000">
                                          <p:val>
                                            <p:strVal val="0-ppt_w/2"/>
                                          </p:val>
                                        </p:tav>
                                      </p:tavLst>
                                    </p:anim>
                                    <p:anim calcmode="lin" valueType="num">
                                      <p:cBhvr additive="base">
                                        <p:cTn id="116" dur="2000"/>
                                        <p:tgtEl>
                                          <p:spTgt spid="12"/>
                                        </p:tgtEl>
                                        <p:attrNameLst>
                                          <p:attrName>ppt_y</p:attrName>
                                        </p:attrNameLst>
                                      </p:cBhvr>
                                      <p:tavLst>
                                        <p:tav tm="0">
                                          <p:val>
                                            <p:strVal val="ppt_y"/>
                                          </p:val>
                                        </p:tav>
                                        <p:tav tm="100000">
                                          <p:val>
                                            <p:strVal val="ppt_y"/>
                                          </p:val>
                                        </p:tav>
                                      </p:tavLst>
                                    </p:anim>
                                    <p:set>
                                      <p:cBhvr>
                                        <p:cTn id="117" dur="1" fill="hold">
                                          <p:stCondLst>
                                            <p:cond delay="1999"/>
                                          </p:stCondLst>
                                        </p:cTn>
                                        <p:tgtEl>
                                          <p:spTgt spid="12"/>
                                        </p:tgtEl>
                                        <p:attrNameLst>
                                          <p:attrName>style.visibility</p:attrName>
                                        </p:attrNameLst>
                                      </p:cBhvr>
                                      <p:to>
                                        <p:strVal val="hidden"/>
                                      </p:to>
                                    </p:set>
                                  </p:childTnLst>
                                </p:cTn>
                              </p:par>
                              <p:par>
                                <p:cTn id="118" presetID="8" presetClass="emph" presetSubtype="0" fill="hold" grpId="3" nodeType="withEffect">
                                  <p:stCondLst>
                                    <p:cond delay="0"/>
                                  </p:stCondLst>
                                  <p:childTnLst>
                                    <p:animRot by="-21600000">
                                      <p:cBhvr>
                                        <p:cTn id="119" dur="2000" fill="hold"/>
                                        <p:tgtEl>
                                          <p:spTgt spid="8"/>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9"/>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10"/>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1"/>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2"/>
                                        </p:tgtEl>
                                        <p:attrNameLst>
                                          <p:attrName>r</p:attrName>
                                        </p:attrNameLst>
                                      </p:cBhvr>
                                    </p:animRot>
                                  </p:childTnLst>
                                </p:cTn>
                              </p:par>
                              <p:par>
                                <p:cTn id="128" presetID="23" presetClass="entr" presetSubtype="288"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strVal val="4/3*#ppt_w"/>
                                          </p:val>
                                        </p:tav>
                                        <p:tav tm="100000">
                                          <p:val>
                                            <p:strVal val="#ppt_w"/>
                                          </p:val>
                                        </p:tav>
                                      </p:tavLst>
                                    </p:anim>
                                    <p:anim calcmode="lin" valueType="num">
                                      <p:cBhvr>
                                        <p:cTn id="131" dur="2000" fill="hold"/>
                                        <p:tgtEl>
                                          <p:spTgt spid="2"/>
                                        </p:tgtEl>
                                        <p:attrNameLst>
                                          <p:attrName>ppt_h</p:attrName>
                                        </p:attrNameLst>
                                      </p:cBhvr>
                                      <p:tavLst>
                                        <p:tav tm="0">
                                          <p:val>
                                            <p:strVal val="4/3*#ppt_h"/>
                                          </p:val>
                                        </p:tav>
                                        <p:tav tm="100000">
                                          <p:val>
                                            <p:strVal val="#ppt_h"/>
                                          </p:val>
                                        </p:tav>
                                      </p:tavLst>
                                    </p:anim>
                                  </p:childTnLst>
                                </p:cTn>
                              </p:par>
                              <p:par>
                                <p:cTn id="132" presetID="16" presetClass="entr" presetSubtype="37" fill="hold" nodeType="withEffect">
                                  <p:stCondLst>
                                    <p:cond delay="0"/>
                                  </p:stCondLst>
                                  <p:childTnLst>
                                    <p:set>
                                      <p:cBhvr>
                                        <p:cTn id="133" dur="1" fill="hold">
                                          <p:stCondLst>
                                            <p:cond delay="0"/>
                                          </p:stCondLst>
                                        </p:cTn>
                                        <p:tgtEl>
                                          <p:spTgt spid="2"/>
                                        </p:tgtEl>
                                        <p:attrNameLst>
                                          <p:attrName>style.visibility</p:attrName>
                                        </p:attrNameLst>
                                      </p:cBhvr>
                                      <p:to>
                                        <p:strVal val="visible"/>
                                      </p:to>
                                    </p:set>
                                    <p:animEffect transition="in" filter="barn(outVertical)">
                                      <p:cBhvr>
                                        <p:cTn id="1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2" name="1 Imagen" descr="1(3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lipse"/>
          <p:cNvSpPr/>
          <p:nvPr/>
        </p:nvSpPr>
        <p:spPr>
          <a:xfrm>
            <a:off x="1714480" y="1214428"/>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1500166" y="2143122"/>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1643042" y="3071816"/>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2214546" y="428610"/>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2928926" y="-71456"/>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3857620" y="-357208"/>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4786314" y="-285770"/>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5643570" y="71420"/>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6357950" y="642924"/>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6786578" y="1500180"/>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858016" y="2428874"/>
            <a:ext cx="914400" cy="857256"/>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643702" y="3286130"/>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2071670" y="3929072"/>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2786050" y="4500576"/>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3643306" y="4857766"/>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4572000" y="4857766"/>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5429256" y="4572014"/>
            <a:ext cx="914400"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6143636" y="4071948"/>
            <a:ext cx="928694" cy="914400"/>
          </a:xfrm>
          <a:prstGeom prst="ellipse">
            <a:avLst/>
          </a:prstGeom>
          <a:gradFill flip="none" rotWithShape="1">
            <a:gsLst>
              <a:gs pos="0">
                <a:srgbClr val="FF6600"/>
              </a:gs>
              <a:gs pos="50000">
                <a:srgbClr val="FF9933">
                  <a:shade val="67500"/>
                  <a:satMod val="115000"/>
                </a:srgbClr>
              </a:gs>
              <a:gs pos="100000">
                <a:srgbClr val="FF9933">
                  <a:shade val="100000"/>
                  <a:satMod val="115000"/>
                </a:srgbClr>
              </a:gs>
            </a:gsLst>
            <a:lin ang="16200000" scaled="1"/>
            <a:tileRect/>
          </a:gradFill>
          <a:ln>
            <a:noFill/>
          </a:ln>
          <a:effectLst>
            <a:outerShdw dist="190500" kx="-800400" algn="bl" rotWithShape="0">
              <a:schemeClr val="tx2">
                <a:lumMod val="50000"/>
                <a:alpha val="3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214346" y="-571522"/>
            <a:ext cx="9572692" cy="6357982"/>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anim calcmode="lin" valueType="num">
                                      <p:cBhvr>
                                        <p:cTn id="11" dur="3000" fill="hold"/>
                                        <p:tgtEl>
                                          <p:spTgt spid="3"/>
                                        </p:tgtEl>
                                        <p:attrNameLst>
                                          <p:attrName>ppt_x</p:attrName>
                                        </p:attrNameLst>
                                      </p:cBhvr>
                                      <p:tavLst>
                                        <p:tav tm="0">
                                          <p:val>
                                            <p:fltVal val="0.5"/>
                                          </p:val>
                                        </p:tav>
                                        <p:tav tm="100000">
                                          <p:val>
                                            <p:strVal val="#ppt_x"/>
                                          </p:val>
                                        </p:tav>
                                      </p:tavLst>
                                    </p:anim>
                                    <p:anim calcmode="lin" valueType="num">
                                      <p:cBhvr>
                                        <p:cTn id="12" dur="3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anim calcmode="lin" valueType="num">
                                      <p:cBhvr>
                                        <p:cTn id="17" dur="3000" fill="hold"/>
                                        <p:tgtEl>
                                          <p:spTgt spid="4"/>
                                        </p:tgtEl>
                                        <p:attrNameLst>
                                          <p:attrName>ppt_x</p:attrName>
                                        </p:attrNameLst>
                                      </p:cBhvr>
                                      <p:tavLst>
                                        <p:tav tm="0">
                                          <p:val>
                                            <p:fltVal val="0.5"/>
                                          </p:val>
                                        </p:tav>
                                        <p:tav tm="100000">
                                          <p:val>
                                            <p:strVal val="#ppt_x"/>
                                          </p:val>
                                        </p:tav>
                                      </p:tavLst>
                                    </p:anim>
                                    <p:anim calcmode="lin" valueType="num">
                                      <p:cBhvr>
                                        <p:cTn id="18" dur="3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fltVal val="0"/>
                                          </p:val>
                                        </p:tav>
                                        <p:tav tm="100000">
                                          <p:val>
                                            <p:strVal val="#ppt_w"/>
                                          </p:val>
                                        </p:tav>
                                      </p:tavLst>
                                    </p:anim>
                                    <p:anim calcmode="lin" valueType="num">
                                      <p:cBhvr>
                                        <p:cTn id="22" dur="3000" fill="hold"/>
                                        <p:tgtEl>
                                          <p:spTgt spid="5"/>
                                        </p:tgtEl>
                                        <p:attrNameLst>
                                          <p:attrName>ppt_h</p:attrName>
                                        </p:attrNameLst>
                                      </p:cBhvr>
                                      <p:tavLst>
                                        <p:tav tm="0">
                                          <p:val>
                                            <p:fltVal val="0"/>
                                          </p:val>
                                        </p:tav>
                                        <p:tav tm="100000">
                                          <p:val>
                                            <p:strVal val="#ppt_h"/>
                                          </p:val>
                                        </p:tav>
                                      </p:tavLst>
                                    </p:anim>
                                    <p:anim calcmode="lin" valueType="num">
                                      <p:cBhvr>
                                        <p:cTn id="23" dur="3000" fill="hold"/>
                                        <p:tgtEl>
                                          <p:spTgt spid="5"/>
                                        </p:tgtEl>
                                        <p:attrNameLst>
                                          <p:attrName>ppt_x</p:attrName>
                                        </p:attrNameLst>
                                      </p:cBhvr>
                                      <p:tavLst>
                                        <p:tav tm="0">
                                          <p:val>
                                            <p:fltVal val="0.5"/>
                                          </p:val>
                                        </p:tav>
                                        <p:tav tm="100000">
                                          <p:val>
                                            <p:strVal val="#ppt_x"/>
                                          </p:val>
                                        </p:tav>
                                      </p:tavLst>
                                    </p:anim>
                                    <p:anim calcmode="lin" valueType="num">
                                      <p:cBhvr>
                                        <p:cTn id="24" dur="3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3000" fill="hold"/>
                                        <p:tgtEl>
                                          <p:spTgt spid="6"/>
                                        </p:tgtEl>
                                        <p:attrNameLst>
                                          <p:attrName>ppt_w</p:attrName>
                                        </p:attrNameLst>
                                      </p:cBhvr>
                                      <p:tavLst>
                                        <p:tav tm="0">
                                          <p:val>
                                            <p:fltVal val="0"/>
                                          </p:val>
                                        </p:tav>
                                        <p:tav tm="100000">
                                          <p:val>
                                            <p:strVal val="#ppt_w"/>
                                          </p:val>
                                        </p:tav>
                                      </p:tavLst>
                                    </p:anim>
                                    <p:anim calcmode="lin" valueType="num">
                                      <p:cBhvr>
                                        <p:cTn id="28" dur="3000" fill="hold"/>
                                        <p:tgtEl>
                                          <p:spTgt spid="6"/>
                                        </p:tgtEl>
                                        <p:attrNameLst>
                                          <p:attrName>ppt_h</p:attrName>
                                        </p:attrNameLst>
                                      </p:cBhvr>
                                      <p:tavLst>
                                        <p:tav tm="0">
                                          <p:val>
                                            <p:fltVal val="0"/>
                                          </p:val>
                                        </p:tav>
                                        <p:tav tm="100000">
                                          <p:val>
                                            <p:strVal val="#ppt_h"/>
                                          </p:val>
                                        </p:tav>
                                      </p:tavLst>
                                    </p:anim>
                                    <p:anim calcmode="lin" valueType="num">
                                      <p:cBhvr>
                                        <p:cTn id="29" dur="3000" fill="hold"/>
                                        <p:tgtEl>
                                          <p:spTgt spid="6"/>
                                        </p:tgtEl>
                                        <p:attrNameLst>
                                          <p:attrName>ppt_x</p:attrName>
                                        </p:attrNameLst>
                                      </p:cBhvr>
                                      <p:tavLst>
                                        <p:tav tm="0">
                                          <p:val>
                                            <p:fltVal val="0.5"/>
                                          </p:val>
                                        </p:tav>
                                        <p:tav tm="100000">
                                          <p:val>
                                            <p:strVal val="#ppt_x"/>
                                          </p:val>
                                        </p:tav>
                                      </p:tavLst>
                                    </p:anim>
                                    <p:anim calcmode="lin" valueType="num">
                                      <p:cBhvr>
                                        <p:cTn id="30" dur="3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3000" fill="hold"/>
                                        <p:tgtEl>
                                          <p:spTgt spid="7"/>
                                        </p:tgtEl>
                                        <p:attrNameLst>
                                          <p:attrName>ppt_w</p:attrName>
                                        </p:attrNameLst>
                                      </p:cBhvr>
                                      <p:tavLst>
                                        <p:tav tm="0">
                                          <p:val>
                                            <p:fltVal val="0"/>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anim calcmode="lin" valueType="num">
                                      <p:cBhvr>
                                        <p:cTn id="35" dur="3000" fill="hold"/>
                                        <p:tgtEl>
                                          <p:spTgt spid="7"/>
                                        </p:tgtEl>
                                        <p:attrNameLst>
                                          <p:attrName>ppt_x</p:attrName>
                                        </p:attrNameLst>
                                      </p:cBhvr>
                                      <p:tavLst>
                                        <p:tav tm="0">
                                          <p:val>
                                            <p:fltVal val="0.5"/>
                                          </p:val>
                                        </p:tav>
                                        <p:tav tm="100000">
                                          <p:val>
                                            <p:strVal val="#ppt_x"/>
                                          </p:val>
                                        </p:tav>
                                      </p:tavLst>
                                    </p:anim>
                                    <p:anim calcmode="lin" valueType="num">
                                      <p:cBhvr>
                                        <p:cTn id="36" dur="3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3000" fill="hold"/>
                                        <p:tgtEl>
                                          <p:spTgt spid="8"/>
                                        </p:tgtEl>
                                        <p:attrNameLst>
                                          <p:attrName>ppt_w</p:attrName>
                                        </p:attrNameLst>
                                      </p:cBhvr>
                                      <p:tavLst>
                                        <p:tav tm="0">
                                          <p:val>
                                            <p:fltVal val="0"/>
                                          </p:val>
                                        </p:tav>
                                        <p:tav tm="100000">
                                          <p:val>
                                            <p:strVal val="#ppt_w"/>
                                          </p:val>
                                        </p:tav>
                                      </p:tavLst>
                                    </p:anim>
                                    <p:anim calcmode="lin" valueType="num">
                                      <p:cBhvr>
                                        <p:cTn id="40" dur="3000" fill="hold"/>
                                        <p:tgtEl>
                                          <p:spTgt spid="8"/>
                                        </p:tgtEl>
                                        <p:attrNameLst>
                                          <p:attrName>ppt_h</p:attrName>
                                        </p:attrNameLst>
                                      </p:cBhvr>
                                      <p:tavLst>
                                        <p:tav tm="0">
                                          <p:val>
                                            <p:fltVal val="0"/>
                                          </p:val>
                                        </p:tav>
                                        <p:tav tm="100000">
                                          <p:val>
                                            <p:strVal val="#ppt_h"/>
                                          </p:val>
                                        </p:tav>
                                      </p:tavLst>
                                    </p:anim>
                                    <p:anim calcmode="lin" valueType="num">
                                      <p:cBhvr>
                                        <p:cTn id="41" dur="3000" fill="hold"/>
                                        <p:tgtEl>
                                          <p:spTgt spid="8"/>
                                        </p:tgtEl>
                                        <p:attrNameLst>
                                          <p:attrName>ppt_x</p:attrName>
                                        </p:attrNameLst>
                                      </p:cBhvr>
                                      <p:tavLst>
                                        <p:tav tm="0">
                                          <p:val>
                                            <p:fltVal val="0.5"/>
                                          </p:val>
                                        </p:tav>
                                        <p:tav tm="100000">
                                          <p:val>
                                            <p:strVal val="#ppt_x"/>
                                          </p:val>
                                        </p:tav>
                                      </p:tavLst>
                                    </p:anim>
                                    <p:anim calcmode="lin" valueType="num">
                                      <p:cBhvr>
                                        <p:cTn id="42" dur="3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3000" fill="hold"/>
                                        <p:tgtEl>
                                          <p:spTgt spid="9"/>
                                        </p:tgtEl>
                                        <p:attrNameLst>
                                          <p:attrName>ppt_w</p:attrName>
                                        </p:attrNameLst>
                                      </p:cBhvr>
                                      <p:tavLst>
                                        <p:tav tm="0">
                                          <p:val>
                                            <p:fltVal val="0"/>
                                          </p:val>
                                        </p:tav>
                                        <p:tav tm="100000">
                                          <p:val>
                                            <p:strVal val="#ppt_w"/>
                                          </p:val>
                                        </p:tav>
                                      </p:tavLst>
                                    </p:anim>
                                    <p:anim calcmode="lin" valueType="num">
                                      <p:cBhvr>
                                        <p:cTn id="46" dur="3000" fill="hold"/>
                                        <p:tgtEl>
                                          <p:spTgt spid="9"/>
                                        </p:tgtEl>
                                        <p:attrNameLst>
                                          <p:attrName>ppt_h</p:attrName>
                                        </p:attrNameLst>
                                      </p:cBhvr>
                                      <p:tavLst>
                                        <p:tav tm="0">
                                          <p:val>
                                            <p:fltVal val="0"/>
                                          </p:val>
                                        </p:tav>
                                        <p:tav tm="100000">
                                          <p:val>
                                            <p:strVal val="#ppt_h"/>
                                          </p:val>
                                        </p:tav>
                                      </p:tavLst>
                                    </p:anim>
                                    <p:anim calcmode="lin" valueType="num">
                                      <p:cBhvr>
                                        <p:cTn id="47" dur="3000" fill="hold"/>
                                        <p:tgtEl>
                                          <p:spTgt spid="9"/>
                                        </p:tgtEl>
                                        <p:attrNameLst>
                                          <p:attrName>ppt_x</p:attrName>
                                        </p:attrNameLst>
                                      </p:cBhvr>
                                      <p:tavLst>
                                        <p:tav tm="0">
                                          <p:val>
                                            <p:fltVal val="0.5"/>
                                          </p:val>
                                        </p:tav>
                                        <p:tav tm="100000">
                                          <p:val>
                                            <p:strVal val="#ppt_x"/>
                                          </p:val>
                                        </p:tav>
                                      </p:tavLst>
                                    </p:anim>
                                    <p:anim calcmode="lin" valueType="num">
                                      <p:cBhvr>
                                        <p:cTn id="48" dur="3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3000" fill="hold"/>
                                        <p:tgtEl>
                                          <p:spTgt spid="10"/>
                                        </p:tgtEl>
                                        <p:attrNameLst>
                                          <p:attrName>ppt_w</p:attrName>
                                        </p:attrNameLst>
                                      </p:cBhvr>
                                      <p:tavLst>
                                        <p:tav tm="0">
                                          <p:val>
                                            <p:fltVal val="0"/>
                                          </p:val>
                                        </p:tav>
                                        <p:tav tm="100000">
                                          <p:val>
                                            <p:strVal val="#ppt_w"/>
                                          </p:val>
                                        </p:tav>
                                      </p:tavLst>
                                    </p:anim>
                                    <p:anim calcmode="lin" valueType="num">
                                      <p:cBhvr>
                                        <p:cTn id="52" dur="3000" fill="hold"/>
                                        <p:tgtEl>
                                          <p:spTgt spid="10"/>
                                        </p:tgtEl>
                                        <p:attrNameLst>
                                          <p:attrName>ppt_h</p:attrName>
                                        </p:attrNameLst>
                                      </p:cBhvr>
                                      <p:tavLst>
                                        <p:tav tm="0">
                                          <p:val>
                                            <p:fltVal val="0"/>
                                          </p:val>
                                        </p:tav>
                                        <p:tav tm="100000">
                                          <p:val>
                                            <p:strVal val="#ppt_h"/>
                                          </p:val>
                                        </p:tav>
                                      </p:tavLst>
                                    </p:anim>
                                    <p:anim calcmode="lin" valueType="num">
                                      <p:cBhvr>
                                        <p:cTn id="53" dur="3000" fill="hold"/>
                                        <p:tgtEl>
                                          <p:spTgt spid="10"/>
                                        </p:tgtEl>
                                        <p:attrNameLst>
                                          <p:attrName>ppt_x</p:attrName>
                                        </p:attrNameLst>
                                      </p:cBhvr>
                                      <p:tavLst>
                                        <p:tav tm="0">
                                          <p:val>
                                            <p:fltVal val="0.5"/>
                                          </p:val>
                                        </p:tav>
                                        <p:tav tm="100000">
                                          <p:val>
                                            <p:strVal val="#ppt_x"/>
                                          </p:val>
                                        </p:tav>
                                      </p:tavLst>
                                    </p:anim>
                                    <p:anim calcmode="lin" valueType="num">
                                      <p:cBhvr>
                                        <p:cTn id="54" dur="3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3000" fill="hold"/>
                                        <p:tgtEl>
                                          <p:spTgt spid="11"/>
                                        </p:tgtEl>
                                        <p:attrNameLst>
                                          <p:attrName>ppt_w</p:attrName>
                                        </p:attrNameLst>
                                      </p:cBhvr>
                                      <p:tavLst>
                                        <p:tav tm="0">
                                          <p:val>
                                            <p:fltVal val="0"/>
                                          </p:val>
                                        </p:tav>
                                        <p:tav tm="100000">
                                          <p:val>
                                            <p:strVal val="#ppt_w"/>
                                          </p:val>
                                        </p:tav>
                                      </p:tavLst>
                                    </p:anim>
                                    <p:anim calcmode="lin" valueType="num">
                                      <p:cBhvr>
                                        <p:cTn id="58" dur="3000" fill="hold"/>
                                        <p:tgtEl>
                                          <p:spTgt spid="11"/>
                                        </p:tgtEl>
                                        <p:attrNameLst>
                                          <p:attrName>ppt_h</p:attrName>
                                        </p:attrNameLst>
                                      </p:cBhvr>
                                      <p:tavLst>
                                        <p:tav tm="0">
                                          <p:val>
                                            <p:fltVal val="0"/>
                                          </p:val>
                                        </p:tav>
                                        <p:tav tm="100000">
                                          <p:val>
                                            <p:strVal val="#ppt_h"/>
                                          </p:val>
                                        </p:tav>
                                      </p:tavLst>
                                    </p:anim>
                                    <p:anim calcmode="lin" valueType="num">
                                      <p:cBhvr>
                                        <p:cTn id="59" dur="3000" fill="hold"/>
                                        <p:tgtEl>
                                          <p:spTgt spid="11"/>
                                        </p:tgtEl>
                                        <p:attrNameLst>
                                          <p:attrName>ppt_x</p:attrName>
                                        </p:attrNameLst>
                                      </p:cBhvr>
                                      <p:tavLst>
                                        <p:tav tm="0">
                                          <p:val>
                                            <p:fltVal val="0.5"/>
                                          </p:val>
                                        </p:tav>
                                        <p:tav tm="100000">
                                          <p:val>
                                            <p:strVal val="#ppt_x"/>
                                          </p:val>
                                        </p:tav>
                                      </p:tavLst>
                                    </p:anim>
                                    <p:anim calcmode="lin" valueType="num">
                                      <p:cBhvr>
                                        <p:cTn id="60" dur="3000" fill="hold"/>
                                        <p:tgtEl>
                                          <p:spTgt spid="11"/>
                                        </p:tgtEl>
                                        <p:attrNameLst>
                                          <p:attrName>ppt_y</p:attrName>
                                        </p:attrNameLst>
                                      </p:cBhvr>
                                      <p:tavLst>
                                        <p:tav tm="0">
                                          <p:val>
                                            <p:fltVal val="0.5"/>
                                          </p:val>
                                        </p:tav>
                                        <p:tav tm="100000">
                                          <p:val>
                                            <p:strVal val="#ppt_y"/>
                                          </p:val>
                                        </p:tav>
                                      </p:tavLst>
                                    </p:anim>
                                  </p:childTnLst>
                                </p:cTn>
                              </p:par>
                              <p:par>
                                <p:cTn id="61" presetID="23" presetClass="entr" presetSubtype="528"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3000" fill="hold"/>
                                        <p:tgtEl>
                                          <p:spTgt spid="12"/>
                                        </p:tgtEl>
                                        <p:attrNameLst>
                                          <p:attrName>ppt_w</p:attrName>
                                        </p:attrNameLst>
                                      </p:cBhvr>
                                      <p:tavLst>
                                        <p:tav tm="0">
                                          <p:val>
                                            <p:fltVal val="0"/>
                                          </p:val>
                                        </p:tav>
                                        <p:tav tm="100000">
                                          <p:val>
                                            <p:strVal val="#ppt_w"/>
                                          </p:val>
                                        </p:tav>
                                      </p:tavLst>
                                    </p:anim>
                                    <p:anim calcmode="lin" valueType="num">
                                      <p:cBhvr>
                                        <p:cTn id="64" dur="3000" fill="hold"/>
                                        <p:tgtEl>
                                          <p:spTgt spid="12"/>
                                        </p:tgtEl>
                                        <p:attrNameLst>
                                          <p:attrName>ppt_h</p:attrName>
                                        </p:attrNameLst>
                                      </p:cBhvr>
                                      <p:tavLst>
                                        <p:tav tm="0">
                                          <p:val>
                                            <p:fltVal val="0"/>
                                          </p:val>
                                        </p:tav>
                                        <p:tav tm="100000">
                                          <p:val>
                                            <p:strVal val="#ppt_h"/>
                                          </p:val>
                                        </p:tav>
                                      </p:tavLst>
                                    </p:anim>
                                    <p:anim calcmode="lin" valueType="num">
                                      <p:cBhvr>
                                        <p:cTn id="65" dur="3000" fill="hold"/>
                                        <p:tgtEl>
                                          <p:spTgt spid="12"/>
                                        </p:tgtEl>
                                        <p:attrNameLst>
                                          <p:attrName>ppt_x</p:attrName>
                                        </p:attrNameLst>
                                      </p:cBhvr>
                                      <p:tavLst>
                                        <p:tav tm="0">
                                          <p:val>
                                            <p:fltVal val="0.5"/>
                                          </p:val>
                                        </p:tav>
                                        <p:tav tm="100000">
                                          <p:val>
                                            <p:strVal val="#ppt_x"/>
                                          </p:val>
                                        </p:tav>
                                      </p:tavLst>
                                    </p:anim>
                                    <p:anim calcmode="lin" valueType="num">
                                      <p:cBhvr>
                                        <p:cTn id="66" dur="3000" fill="hold"/>
                                        <p:tgtEl>
                                          <p:spTgt spid="12"/>
                                        </p:tgtEl>
                                        <p:attrNameLst>
                                          <p:attrName>ppt_y</p:attrName>
                                        </p:attrNameLst>
                                      </p:cBhvr>
                                      <p:tavLst>
                                        <p:tav tm="0">
                                          <p:val>
                                            <p:fltVal val="0.5"/>
                                          </p:val>
                                        </p:tav>
                                        <p:tav tm="100000">
                                          <p:val>
                                            <p:strVal val="#ppt_y"/>
                                          </p:val>
                                        </p:tav>
                                      </p:tavLst>
                                    </p:anim>
                                  </p:childTnLst>
                                </p:cTn>
                              </p:par>
                              <p:par>
                                <p:cTn id="67" presetID="23" presetClass="entr" presetSubtype="528"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3000" fill="hold"/>
                                        <p:tgtEl>
                                          <p:spTgt spid="13"/>
                                        </p:tgtEl>
                                        <p:attrNameLst>
                                          <p:attrName>ppt_w</p:attrName>
                                        </p:attrNameLst>
                                      </p:cBhvr>
                                      <p:tavLst>
                                        <p:tav tm="0">
                                          <p:val>
                                            <p:fltVal val="0"/>
                                          </p:val>
                                        </p:tav>
                                        <p:tav tm="100000">
                                          <p:val>
                                            <p:strVal val="#ppt_w"/>
                                          </p:val>
                                        </p:tav>
                                      </p:tavLst>
                                    </p:anim>
                                    <p:anim calcmode="lin" valueType="num">
                                      <p:cBhvr>
                                        <p:cTn id="70" dur="3000" fill="hold"/>
                                        <p:tgtEl>
                                          <p:spTgt spid="13"/>
                                        </p:tgtEl>
                                        <p:attrNameLst>
                                          <p:attrName>ppt_h</p:attrName>
                                        </p:attrNameLst>
                                      </p:cBhvr>
                                      <p:tavLst>
                                        <p:tav tm="0">
                                          <p:val>
                                            <p:fltVal val="0"/>
                                          </p:val>
                                        </p:tav>
                                        <p:tav tm="100000">
                                          <p:val>
                                            <p:strVal val="#ppt_h"/>
                                          </p:val>
                                        </p:tav>
                                      </p:tavLst>
                                    </p:anim>
                                    <p:anim calcmode="lin" valueType="num">
                                      <p:cBhvr>
                                        <p:cTn id="71" dur="3000" fill="hold"/>
                                        <p:tgtEl>
                                          <p:spTgt spid="13"/>
                                        </p:tgtEl>
                                        <p:attrNameLst>
                                          <p:attrName>ppt_x</p:attrName>
                                        </p:attrNameLst>
                                      </p:cBhvr>
                                      <p:tavLst>
                                        <p:tav tm="0">
                                          <p:val>
                                            <p:fltVal val="0.5"/>
                                          </p:val>
                                        </p:tav>
                                        <p:tav tm="100000">
                                          <p:val>
                                            <p:strVal val="#ppt_x"/>
                                          </p:val>
                                        </p:tav>
                                      </p:tavLst>
                                    </p:anim>
                                    <p:anim calcmode="lin" valueType="num">
                                      <p:cBhvr>
                                        <p:cTn id="72" dur="3000" fill="hold"/>
                                        <p:tgtEl>
                                          <p:spTgt spid="13"/>
                                        </p:tgtEl>
                                        <p:attrNameLst>
                                          <p:attrName>ppt_y</p:attrName>
                                        </p:attrNameLst>
                                      </p:cBhvr>
                                      <p:tavLst>
                                        <p:tav tm="0">
                                          <p:val>
                                            <p:fltVal val="0.5"/>
                                          </p:val>
                                        </p:tav>
                                        <p:tav tm="100000">
                                          <p:val>
                                            <p:strVal val="#ppt_y"/>
                                          </p:val>
                                        </p:tav>
                                      </p:tavLst>
                                    </p:anim>
                                  </p:childTnLst>
                                </p:cTn>
                              </p:par>
                              <p:par>
                                <p:cTn id="73" presetID="23" presetClass="entr" presetSubtype="528" fill="hold" grpId="0"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3000" fill="hold"/>
                                        <p:tgtEl>
                                          <p:spTgt spid="14"/>
                                        </p:tgtEl>
                                        <p:attrNameLst>
                                          <p:attrName>ppt_w</p:attrName>
                                        </p:attrNameLst>
                                      </p:cBhvr>
                                      <p:tavLst>
                                        <p:tav tm="0">
                                          <p:val>
                                            <p:fltVal val="0"/>
                                          </p:val>
                                        </p:tav>
                                        <p:tav tm="100000">
                                          <p:val>
                                            <p:strVal val="#ppt_w"/>
                                          </p:val>
                                        </p:tav>
                                      </p:tavLst>
                                    </p:anim>
                                    <p:anim calcmode="lin" valueType="num">
                                      <p:cBhvr>
                                        <p:cTn id="76" dur="3000" fill="hold"/>
                                        <p:tgtEl>
                                          <p:spTgt spid="14"/>
                                        </p:tgtEl>
                                        <p:attrNameLst>
                                          <p:attrName>ppt_h</p:attrName>
                                        </p:attrNameLst>
                                      </p:cBhvr>
                                      <p:tavLst>
                                        <p:tav tm="0">
                                          <p:val>
                                            <p:fltVal val="0"/>
                                          </p:val>
                                        </p:tav>
                                        <p:tav tm="100000">
                                          <p:val>
                                            <p:strVal val="#ppt_h"/>
                                          </p:val>
                                        </p:tav>
                                      </p:tavLst>
                                    </p:anim>
                                    <p:anim calcmode="lin" valueType="num">
                                      <p:cBhvr>
                                        <p:cTn id="77" dur="3000" fill="hold"/>
                                        <p:tgtEl>
                                          <p:spTgt spid="14"/>
                                        </p:tgtEl>
                                        <p:attrNameLst>
                                          <p:attrName>ppt_x</p:attrName>
                                        </p:attrNameLst>
                                      </p:cBhvr>
                                      <p:tavLst>
                                        <p:tav tm="0">
                                          <p:val>
                                            <p:fltVal val="0.5"/>
                                          </p:val>
                                        </p:tav>
                                        <p:tav tm="100000">
                                          <p:val>
                                            <p:strVal val="#ppt_x"/>
                                          </p:val>
                                        </p:tav>
                                      </p:tavLst>
                                    </p:anim>
                                    <p:anim calcmode="lin" valueType="num">
                                      <p:cBhvr>
                                        <p:cTn id="78" dur="3000" fill="hold"/>
                                        <p:tgtEl>
                                          <p:spTgt spid="14"/>
                                        </p:tgtEl>
                                        <p:attrNameLst>
                                          <p:attrName>ppt_y</p:attrName>
                                        </p:attrNameLst>
                                      </p:cBhvr>
                                      <p:tavLst>
                                        <p:tav tm="0">
                                          <p:val>
                                            <p:fltVal val="0.5"/>
                                          </p:val>
                                        </p:tav>
                                        <p:tav tm="100000">
                                          <p:val>
                                            <p:strVal val="#ppt_y"/>
                                          </p:val>
                                        </p:tav>
                                      </p:tavLst>
                                    </p:anim>
                                  </p:childTnLst>
                                </p:cTn>
                              </p:par>
                              <p:par>
                                <p:cTn id="79" presetID="23" presetClass="entr" presetSubtype="528"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3000" fill="hold"/>
                                        <p:tgtEl>
                                          <p:spTgt spid="15"/>
                                        </p:tgtEl>
                                        <p:attrNameLst>
                                          <p:attrName>ppt_w</p:attrName>
                                        </p:attrNameLst>
                                      </p:cBhvr>
                                      <p:tavLst>
                                        <p:tav tm="0">
                                          <p:val>
                                            <p:fltVal val="0"/>
                                          </p:val>
                                        </p:tav>
                                        <p:tav tm="100000">
                                          <p:val>
                                            <p:strVal val="#ppt_w"/>
                                          </p:val>
                                        </p:tav>
                                      </p:tavLst>
                                    </p:anim>
                                    <p:anim calcmode="lin" valueType="num">
                                      <p:cBhvr>
                                        <p:cTn id="82" dur="3000" fill="hold"/>
                                        <p:tgtEl>
                                          <p:spTgt spid="15"/>
                                        </p:tgtEl>
                                        <p:attrNameLst>
                                          <p:attrName>ppt_h</p:attrName>
                                        </p:attrNameLst>
                                      </p:cBhvr>
                                      <p:tavLst>
                                        <p:tav tm="0">
                                          <p:val>
                                            <p:fltVal val="0"/>
                                          </p:val>
                                        </p:tav>
                                        <p:tav tm="100000">
                                          <p:val>
                                            <p:strVal val="#ppt_h"/>
                                          </p:val>
                                        </p:tav>
                                      </p:tavLst>
                                    </p:anim>
                                    <p:anim calcmode="lin" valueType="num">
                                      <p:cBhvr>
                                        <p:cTn id="83" dur="3000" fill="hold"/>
                                        <p:tgtEl>
                                          <p:spTgt spid="15"/>
                                        </p:tgtEl>
                                        <p:attrNameLst>
                                          <p:attrName>ppt_x</p:attrName>
                                        </p:attrNameLst>
                                      </p:cBhvr>
                                      <p:tavLst>
                                        <p:tav tm="0">
                                          <p:val>
                                            <p:fltVal val="0.5"/>
                                          </p:val>
                                        </p:tav>
                                        <p:tav tm="100000">
                                          <p:val>
                                            <p:strVal val="#ppt_x"/>
                                          </p:val>
                                        </p:tav>
                                      </p:tavLst>
                                    </p:anim>
                                    <p:anim calcmode="lin" valueType="num">
                                      <p:cBhvr>
                                        <p:cTn id="84" dur="3000" fill="hold"/>
                                        <p:tgtEl>
                                          <p:spTgt spid="15"/>
                                        </p:tgtEl>
                                        <p:attrNameLst>
                                          <p:attrName>ppt_y</p:attrName>
                                        </p:attrNameLst>
                                      </p:cBhvr>
                                      <p:tavLst>
                                        <p:tav tm="0">
                                          <p:val>
                                            <p:fltVal val="0.5"/>
                                          </p:val>
                                        </p:tav>
                                        <p:tav tm="100000">
                                          <p:val>
                                            <p:strVal val="#ppt_y"/>
                                          </p:val>
                                        </p:tav>
                                      </p:tavLst>
                                    </p:anim>
                                  </p:childTnLst>
                                </p:cTn>
                              </p:par>
                              <p:par>
                                <p:cTn id="85" presetID="23" presetClass="entr" presetSubtype="528"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3000" fill="hold"/>
                                        <p:tgtEl>
                                          <p:spTgt spid="16"/>
                                        </p:tgtEl>
                                        <p:attrNameLst>
                                          <p:attrName>ppt_w</p:attrName>
                                        </p:attrNameLst>
                                      </p:cBhvr>
                                      <p:tavLst>
                                        <p:tav tm="0">
                                          <p:val>
                                            <p:fltVal val="0"/>
                                          </p:val>
                                        </p:tav>
                                        <p:tav tm="100000">
                                          <p:val>
                                            <p:strVal val="#ppt_w"/>
                                          </p:val>
                                        </p:tav>
                                      </p:tavLst>
                                    </p:anim>
                                    <p:anim calcmode="lin" valueType="num">
                                      <p:cBhvr>
                                        <p:cTn id="88" dur="3000" fill="hold"/>
                                        <p:tgtEl>
                                          <p:spTgt spid="16"/>
                                        </p:tgtEl>
                                        <p:attrNameLst>
                                          <p:attrName>ppt_h</p:attrName>
                                        </p:attrNameLst>
                                      </p:cBhvr>
                                      <p:tavLst>
                                        <p:tav tm="0">
                                          <p:val>
                                            <p:fltVal val="0"/>
                                          </p:val>
                                        </p:tav>
                                        <p:tav tm="100000">
                                          <p:val>
                                            <p:strVal val="#ppt_h"/>
                                          </p:val>
                                        </p:tav>
                                      </p:tavLst>
                                    </p:anim>
                                    <p:anim calcmode="lin" valueType="num">
                                      <p:cBhvr>
                                        <p:cTn id="89" dur="3000" fill="hold"/>
                                        <p:tgtEl>
                                          <p:spTgt spid="16"/>
                                        </p:tgtEl>
                                        <p:attrNameLst>
                                          <p:attrName>ppt_x</p:attrName>
                                        </p:attrNameLst>
                                      </p:cBhvr>
                                      <p:tavLst>
                                        <p:tav tm="0">
                                          <p:val>
                                            <p:fltVal val="0.5"/>
                                          </p:val>
                                        </p:tav>
                                        <p:tav tm="100000">
                                          <p:val>
                                            <p:strVal val="#ppt_x"/>
                                          </p:val>
                                        </p:tav>
                                      </p:tavLst>
                                    </p:anim>
                                    <p:anim calcmode="lin" valueType="num">
                                      <p:cBhvr>
                                        <p:cTn id="90" dur="3000" fill="hold"/>
                                        <p:tgtEl>
                                          <p:spTgt spid="16"/>
                                        </p:tgtEl>
                                        <p:attrNameLst>
                                          <p:attrName>ppt_y</p:attrName>
                                        </p:attrNameLst>
                                      </p:cBhvr>
                                      <p:tavLst>
                                        <p:tav tm="0">
                                          <p:val>
                                            <p:fltVal val="0.5"/>
                                          </p:val>
                                        </p:tav>
                                        <p:tav tm="100000">
                                          <p:val>
                                            <p:strVal val="#ppt_y"/>
                                          </p:val>
                                        </p:tav>
                                      </p:tavLst>
                                    </p:anim>
                                  </p:childTnLst>
                                </p:cTn>
                              </p:par>
                              <p:par>
                                <p:cTn id="91" presetID="23" presetClass="entr" presetSubtype="528" fill="hold" grpId="0"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p:cTn id="93" dur="3000" fill="hold"/>
                                        <p:tgtEl>
                                          <p:spTgt spid="17"/>
                                        </p:tgtEl>
                                        <p:attrNameLst>
                                          <p:attrName>ppt_w</p:attrName>
                                        </p:attrNameLst>
                                      </p:cBhvr>
                                      <p:tavLst>
                                        <p:tav tm="0">
                                          <p:val>
                                            <p:fltVal val="0"/>
                                          </p:val>
                                        </p:tav>
                                        <p:tav tm="100000">
                                          <p:val>
                                            <p:strVal val="#ppt_w"/>
                                          </p:val>
                                        </p:tav>
                                      </p:tavLst>
                                    </p:anim>
                                    <p:anim calcmode="lin" valueType="num">
                                      <p:cBhvr>
                                        <p:cTn id="94" dur="3000" fill="hold"/>
                                        <p:tgtEl>
                                          <p:spTgt spid="17"/>
                                        </p:tgtEl>
                                        <p:attrNameLst>
                                          <p:attrName>ppt_h</p:attrName>
                                        </p:attrNameLst>
                                      </p:cBhvr>
                                      <p:tavLst>
                                        <p:tav tm="0">
                                          <p:val>
                                            <p:fltVal val="0"/>
                                          </p:val>
                                        </p:tav>
                                        <p:tav tm="100000">
                                          <p:val>
                                            <p:strVal val="#ppt_h"/>
                                          </p:val>
                                        </p:tav>
                                      </p:tavLst>
                                    </p:anim>
                                    <p:anim calcmode="lin" valueType="num">
                                      <p:cBhvr>
                                        <p:cTn id="95" dur="3000" fill="hold"/>
                                        <p:tgtEl>
                                          <p:spTgt spid="17"/>
                                        </p:tgtEl>
                                        <p:attrNameLst>
                                          <p:attrName>ppt_x</p:attrName>
                                        </p:attrNameLst>
                                      </p:cBhvr>
                                      <p:tavLst>
                                        <p:tav tm="0">
                                          <p:val>
                                            <p:fltVal val="0.5"/>
                                          </p:val>
                                        </p:tav>
                                        <p:tav tm="100000">
                                          <p:val>
                                            <p:strVal val="#ppt_x"/>
                                          </p:val>
                                        </p:tav>
                                      </p:tavLst>
                                    </p:anim>
                                    <p:anim calcmode="lin" valueType="num">
                                      <p:cBhvr>
                                        <p:cTn id="96" dur="3000" fill="hold"/>
                                        <p:tgtEl>
                                          <p:spTgt spid="17"/>
                                        </p:tgtEl>
                                        <p:attrNameLst>
                                          <p:attrName>ppt_y</p:attrName>
                                        </p:attrNameLst>
                                      </p:cBhvr>
                                      <p:tavLst>
                                        <p:tav tm="0">
                                          <p:val>
                                            <p:fltVal val="0.5"/>
                                          </p:val>
                                        </p:tav>
                                        <p:tav tm="100000">
                                          <p:val>
                                            <p:strVal val="#ppt_y"/>
                                          </p:val>
                                        </p:tav>
                                      </p:tavLst>
                                    </p:anim>
                                  </p:childTnLst>
                                </p:cTn>
                              </p:par>
                              <p:par>
                                <p:cTn id="97" presetID="23" presetClass="entr" presetSubtype="528" fill="hold" grpId="0" nodeType="with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3000" fill="hold"/>
                                        <p:tgtEl>
                                          <p:spTgt spid="18"/>
                                        </p:tgtEl>
                                        <p:attrNameLst>
                                          <p:attrName>ppt_w</p:attrName>
                                        </p:attrNameLst>
                                      </p:cBhvr>
                                      <p:tavLst>
                                        <p:tav tm="0">
                                          <p:val>
                                            <p:fltVal val="0"/>
                                          </p:val>
                                        </p:tav>
                                        <p:tav tm="100000">
                                          <p:val>
                                            <p:strVal val="#ppt_w"/>
                                          </p:val>
                                        </p:tav>
                                      </p:tavLst>
                                    </p:anim>
                                    <p:anim calcmode="lin" valueType="num">
                                      <p:cBhvr>
                                        <p:cTn id="100" dur="3000" fill="hold"/>
                                        <p:tgtEl>
                                          <p:spTgt spid="18"/>
                                        </p:tgtEl>
                                        <p:attrNameLst>
                                          <p:attrName>ppt_h</p:attrName>
                                        </p:attrNameLst>
                                      </p:cBhvr>
                                      <p:tavLst>
                                        <p:tav tm="0">
                                          <p:val>
                                            <p:fltVal val="0"/>
                                          </p:val>
                                        </p:tav>
                                        <p:tav tm="100000">
                                          <p:val>
                                            <p:strVal val="#ppt_h"/>
                                          </p:val>
                                        </p:tav>
                                      </p:tavLst>
                                    </p:anim>
                                    <p:anim calcmode="lin" valueType="num">
                                      <p:cBhvr>
                                        <p:cTn id="101" dur="3000" fill="hold"/>
                                        <p:tgtEl>
                                          <p:spTgt spid="18"/>
                                        </p:tgtEl>
                                        <p:attrNameLst>
                                          <p:attrName>ppt_x</p:attrName>
                                        </p:attrNameLst>
                                      </p:cBhvr>
                                      <p:tavLst>
                                        <p:tav tm="0">
                                          <p:val>
                                            <p:fltVal val="0.5"/>
                                          </p:val>
                                        </p:tav>
                                        <p:tav tm="100000">
                                          <p:val>
                                            <p:strVal val="#ppt_x"/>
                                          </p:val>
                                        </p:tav>
                                      </p:tavLst>
                                    </p:anim>
                                    <p:anim calcmode="lin" valueType="num">
                                      <p:cBhvr>
                                        <p:cTn id="102" dur="3000" fill="hold"/>
                                        <p:tgtEl>
                                          <p:spTgt spid="18"/>
                                        </p:tgtEl>
                                        <p:attrNameLst>
                                          <p:attrName>ppt_y</p:attrName>
                                        </p:attrNameLst>
                                      </p:cBhvr>
                                      <p:tavLst>
                                        <p:tav tm="0">
                                          <p:val>
                                            <p:fltVal val="0.5"/>
                                          </p:val>
                                        </p:tav>
                                        <p:tav tm="100000">
                                          <p:val>
                                            <p:strVal val="#ppt_y"/>
                                          </p:val>
                                        </p:tav>
                                      </p:tavLst>
                                    </p:anim>
                                  </p:childTnLst>
                                </p:cTn>
                              </p:par>
                              <p:par>
                                <p:cTn id="103" presetID="23" presetClass="entr" presetSubtype="528"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p:cTn id="105" dur="3000" fill="hold"/>
                                        <p:tgtEl>
                                          <p:spTgt spid="19"/>
                                        </p:tgtEl>
                                        <p:attrNameLst>
                                          <p:attrName>ppt_w</p:attrName>
                                        </p:attrNameLst>
                                      </p:cBhvr>
                                      <p:tavLst>
                                        <p:tav tm="0">
                                          <p:val>
                                            <p:fltVal val="0"/>
                                          </p:val>
                                        </p:tav>
                                        <p:tav tm="100000">
                                          <p:val>
                                            <p:strVal val="#ppt_w"/>
                                          </p:val>
                                        </p:tav>
                                      </p:tavLst>
                                    </p:anim>
                                    <p:anim calcmode="lin" valueType="num">
                                      <p:cBhvr>
                                        <p:cTn id="106" dur="3000" fill="hold"/>
                                        <p:tgtEl>
                                          <p:spTgt spid="19"/>
                                        </p:tgtEl>
                                        <p:attrNameLst>
                                          <p:attrName>ppt_h</p:attrName>
                                        </p:attrNameLst>
                                      </p:cBhvr>
                                      <p:tavLst>
                                        <p:tav tm="0">
                                          <p:val>
                                            <p:fltVal val="0"/>
                                          </p:val>
                                        </p:tav>
                                        <p:tav tm="100000">
                                          <p:val>
                                            <p:strVal val="#ppt_h"/>
                                          </p:val>
                                        </p:tav>
                                      </p:tavLst>
                                    </p:anim>
                                    <p:anim calcmode="lin" valueType="num">
                                      <p:cBhvr>
                                        <p:cTn id="107" dur="3000" fill="hold"/>
                                        <p:tgtEl>
                                          <p:spTgt spid="19"/>
                                        </p:tgtEl>
                                        <p:attrNameLst>
                                          <p:attrName>ppt_x</p:attrName>
                                        </p:attrNameLst>
                                      </p:cBhvr>
                                      <p:tavLst>
                                        <p:tav tm="0">
                                          <p:val>
                                            <p:fltVal val="0.5"/>
                                          </p:val>
                                        </p:tav>
                                        <p:tav tm="100000">
                                          <p:val>
                                            <p:strVal val="#ppt_x"/>
                                          </p:val>
                                        </p:tav>
                                      </p:tavLst>
                                    </p:anim>
                                    <p:anim calcmode="lin" valueType="num">
                                      <p:cBhvr>
                                        <p:cTn id="108" dur="3000" fill="hold"/>
                                        <p:tgtEl>
                                          <p:spTgt spid="19"/>
                                        </p:tgtEl>
                                        <p:attrNameLst>
                                          <p:attrName>ppt_y</p:attrName>
                                        </p:attrNameLst>
                                      </p:cBhvr>
                                      <p:tavLst>
                                        <p:tav tm="0">
                                          <p:val>
                                            <p:fltVal val="0.5"/>
                                          </p:val>
                                        </p:tav>
                                        <p:tav tm="100000">
                                          <p:val>
                                            <p:strVal val="#ppt_y"/>
                                          </p:val>
                                        </p:tav>
                                      </p:tavLst>
                                    </p:anim>
                                  </p:childTnLst>
                                </p:cTn>
                              </p:par>
                              <p:par>
                                <p:cTn id="109" presetID="23" presetClass="entr" presetSubtype="528" fill="hold" grpId="0"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p:cTn id="111" dur="3000" fill="hold"/>
                                        <p:tgtEl>
                                          <p:spTgt spid="20"/>
                                        </p:tgtEl>
                                        <p:attrNameLst>
                                          <p:attrName>ppt_w</p:attrName>
                                        </p:attrNameLst>
                                      </p:cBhvr>
                                      <p:tavLst>
                                        <p:tav tm="0">
                                          <p:val>
                                            <p:fltVal val="0"/>
                                          </p:val>
                                        </p:tav>
                                        <p:tav tm="100000">
                                          <p:val>
                                            <p:strVal val="#ppt_w"/>
                                          </p:val>
                                        </p:tav>
                                      </p:tavLst>
                                    </p:anim>
                                    <p:anim calcmode="lin" valueType="num">
                                      <p:cBhvr>
                                        <p:cTn id="112" dur="3000" fill="hold"/>
                                        <p:tgtEl>
                                          <p:spTgt spid="20"/>
                                        </p:tgtEl>
                                        <p:attrNameLst>
                                          <p:attrName>ppt_h</p:attrName>
                                        </p:attrNameLst>
                                      </p:cBhvr>
                                      <p:tavLst>
                                        <p:tav tm="0">
                                          <p:val>
                                            <p:fltVal val="0"/>
                                          </p:val>
                                        </p:tav>
                                        <p:tav tm="100000">
                                          <p:val>
                                            <p:strVal val="#ppt_h"/>
                                          </p:val>
                                        </p:tav>
                                      </p:tavLst>
                                    </p:anim>
                                    <p:anim calcmode="lin" valueType="num">
                                      <p:cBhvr>
                                        <p:cTn id="113" dur="3000" fill="hold"/>
                                        <p:tgtEl>
                                          <p:spTgt spid="20"/>
                                        </p:tgtEl>
                                        <p:attrNameLst>
                                          <p:attrName>ppt_x</p:attrName>
                                        </p:attrNameLst>
                                      </p:cBhvr>
                                      <p:tavLst>
                                        <p:tav tm="0">
                                          <p:val>
                                            <p:fltVal val="0.5"/>
                                          </p:val>
                                        </p:tav>
                                        <p:tav tm="100000">
                                          <p:val>
                                            <p:strVal val="#ppt_x"/>
                                          </p:val>
                                        </p:tav>
                                      </p:tavLst>
                                    </p:anim>
                                    <p:anim calcmode="lin" valueType="num">
                                      <p:cBhvr>
                                        <p:cTn id="114" dur="3000" fill="hold"/>
                                        <p:tgtEl>
                                          <p:spTgt spid="20"/>
                                        </p:tgtEl>
                                        <p:attrNameLst>
                                          <p:attrName>ppt_y</p:attrName>
                                        </p:attrNameLst>
                                      </p:cBhvr>
                                      <p:tavLst>
                                        <p:tav tm="0">
                                          <p:val>
                                            <p:fltVal val="0.5"/>
                                          </p:val>
                                        </p:tav>
                                        <p:tav tm="100000">
                                          <p:val>
                                            <p:strVal val="#ppt_y"/>
                                          </p:val>
                                        </p:tav>
                                      </p:tavLst>
                                    </p:anim>
                                  </p:childTnLst>
                                </p:cTn>
                              </p:par>
                              <p:par>
                                <p:cTn id="115" presetID="8" presetClass="emph" presetSubtype="0" fill="hold" grpId="1" nodeType="withEffect">
                                  <p:stCondLst>
                                    <p:cond delay="0"/>
                                  </p:stCondLst>
                                  <p:childTnLst>
                                    <p:animRot by="21600000">
                                      <p:cBhvr>
                                        <p:cTn id="116" dur="3000" fill="hold"/>
                                        <p:tgtEl>
                                          <p:spTgt spid="3"/>
                                        </p:tgtEl>
                                        <p:attrNameLst>
                                          <p:attrName>r</p:attrName>
                                        </p:attrNameLst>
                                      </p:cBhvr>
                                    </p:animRot>
                                  </p:childTnLst>
                                </p:cTn>
                              </p:par>
                              <p:par>
                                <p:cTn id="117" presetID="8" presetClass="emph" presetSubtype="0" fill="hold" grpId="1" nodeType="withEffect">
                                  <p:stCondLst>
                                    <p:cond delay="0"/>
                                  </p:stCondLst>
                                  <p:childTnLst>
                                    <p:animRot by="21600000">
                                      <p:cBhvr>
                                        <p:cTn id="118" dur="3000" fill="hold"/>
                                        <p:tgtEl>
                                          <p:spTgt spid="4"/>
                                        </p:tgtEl>
                                        <p:attrNameLst>
                                          <p:attrName>r</p:attrName>
                                        </p:attrNameLst>
                                      </p:cBhvr>
                                    </p:animRot>
                                  </p:childTnLst>
                                </p:cTn>
                              </p:par>
                              <p:par>
                                <p:cTn id="119" presetID="8" presetClass="emph" presetSubtype="0" fill="hold" grpId="1" nodeType="withEffect">
                                  <p:stCondLst>
                                    <p:cond delay="0"/>
                                  </p:stCondLst>
                                  <p:childTnLst>
                                    <p:animRot by="21600000">
                                      <p:cBhvr>
                                        <p:cTn id="120" dur="3000" fill="hold"/>
                                        <p:tgtEl>
                                          <p:spTgt spid="5"/>
                                        </p:tgtEl>
                                        <p:attrNameLst>
                                          <p:attrName>r</p:attrName>
                                        </p:attrNameLst>
                                      </p:cBhvr>
                                    </p:animRot>
                                  </p:childTnLst>
                                </p:cTn>
                              </p:par>
                              <p:par>
                                <p:cTn id="121" presetID="8" presetClass="emph" presetSubtype="0" fill="hold" grpId="1" nodeType="withEffect">
                                  <p:stCondLst>
                                    <p:cond delay="0"/>
                                  </p:stCondLst>
                                  <p:childTnLst>
                                    <p:animRot by="21600000">
                                      <p:cBhvr>
                                        <p:cTn id="122" dur="3000" fill="hold"/>
                                        <p:tgtEl>
                                          <p:spTgt spid="6"/>
                                        </p:tgtEl>
                                        <p:attrNameLst>
                                          <p:attrName>r</p:attrName>
                                        </p:attrNameLst>
                                      </p:cBhvr>
                                    </p:animRot>
                                  </p:childTnLst>
                                </p:cTn>
                              </p:par>
                              <p:par>
                                <p:cTn id="123" presetID="8" presetClass="emph" presetSubtype="0" fill="hold" grpId="1" nodeType="withEffect">
                                  <p:stCondLst>
                                    <p:cond delay="0"/>
                                  </p:stCondLst>
                                  <p:childTnLst>
                                    <p:animRot by="21600000">
                                      <p:cBhvr>
                                        <p:cTn id="124" dur="3000" fill="hold"/>
                                        <p:tgtEl>
                                          <p:spTgt spid="7"/>
                                        </p:tgtEl>
                                        <p:attrNameLst>
                                          <p:attrName>r</p:attrName>
                                        </p:attrNameLst>
                                      </p:cBhvr>
                                    </p:animRot>
                                  </p:childTnLst>
                                </p:cTn>
                              </p:par>
                              <p:par>
                                <p:cTn id="125" presetID="8" presetClass="emph" presetSubtype="0" fill="hold" grpId="1" nodeType="withEffect">
                                  <p:stCondLst>
                                    <p:cond delay="0"/>
                                  </p:stCondLst>
                                  <p:childTnLst>
                                    <p:animRot by="21600000">
                                      <p:cBhvr>
                                        <p:cTn id="126" dur="3000" fill="hold"/>
                                        <p:tgtEl>
                                          <p:spTgt spid="8"/>
                                        </p:tgtEl>
                                        <p:attrNameLst>
                                          <p:attrName>r</p:attrName>
                                        </p:attrNameLst>
                                      </p:cBhvr>
                                    </p:animRot>
                                  </p:childTnLst>
                                </p:cTn>
                              </p:par>
                              <p:par>
                                <p:cTn id="127" presetID="8" presetClass="emph" presetSubtype="0" fill="hold" grpId="1" nodeType="withEffect">
                                  <p:stCondLst>
                                    <p:cond delay="0"/>
                                  </p:stCondLst>
                                  <p:childTnLst>
                                    <p:animRot by="21600000">
                                      <p:cBhvr>
                                        <p:cTn id="128" dur="3000" fill="hold"/>
                                        <p:tgtEl>
                                          <p:spTgt spid="9"/>
                                        </p:tgtEl>
                                        <p:attrNameLst>
                                          <p:attrName>r</p:attrName>
                                        </p:attrNameLst>
                                      </p:cBhvr>
                                    </p:animRot>
                                  </p:childTnLst>
                                </p:cTn>
                              </p:par>
                              <p:par>
                                <p:cTn id="129" presetID="8" presetClass="emph" presetSubtype="0" fill="hold" grpId="1" nodeType="withEffect">
                                  <p:stCondLst>
                                    <p:cond delay="0"/>
                                  </p:stCondLst>
                                  <p:childTnLst>
                                    <p:animRot by="21600000">
                                      <p:cBhvr>
                                        <p:cTn id="130" dur="3000" fill="hold"/>
                                        <p:tgtEl>
                                          <p:spTgt spid="10"/>
                                        </p:tgtEl>
                                        <p:attrNameLst>
                                          <p:attrName>r</p:attrName>
                                        </p:attrNameLst>
                                      </p:cBhvr>
                                    </p:animRot>
                                  </p:childTnLst>
                                </p:cTn>
                              </p:par>
                              <p:par>
                                <p:cTn id="131" presetID="8" presetClass="emph" presetSubtype="0" fill="hold" grpId="1" nodeType="withEffect">
                                  <p:stCondLst>
                                    <p:cond delay="0"/>
                                  </p:stCondLst>
                                  <p:childTnLst>
                                    <p:animRot by="21600000">
                                      <p:cBhvr>
                                        <p:cTn id="132" dur="3000" fill="hold"/>
                                        <p:tgtEl>
                                          <p:spTgt spid="11"/>
                                        </p:tgtEl>
                                        <p:attrNameLst>
                                          <p:attrName>r</p:attrName>
                                        </p:attrNameLst>
                                      </p:cBhvr>
                                    </p:animRot>
                                  </p:childTnLst>
                                </p:cTn>
                              </p:par>
                              <p:par>
                                <p:cTn id="133" presetID="8" presetClass="emph" presetSubtype="0" fill="hold" grpId="1" nodeType="withEffect">
                                  <p:stCondLst>
                                    <p:cond delay="0"/>
                                  </p:stCondLst>
                                  <p:childTnLst>
                                    <p:animRot by="21600000">
                                      <p:cBhvr>
                                        <p:cTn id="134" dur="3000" fill="hold"/>
                                        <p:tgtEl>
                                          <p:spTgt spid="12"/>
                                        </p:tgtEl>
                                        <p:attrNameLst>
                                          <p:attrName>r</p:attrName>
                                        </p:attrNameLst>
                                      </p:cBhvr>
                                    </p:animRot>
                                  </p:childTnLst>
                                </p:cTn>
                              </p:par>
                              <p:par>
                                <p:cTn id="135" presetID="8" presetClass="emph" presetSubtype="0" fill="hold" grpId="1" nodeType="withEffect">
                                  <p:stCondLst>
                                    <p:cond delay="0"/>
                                  </p:stCondLst>
                                  <p:childTnLst>
                                    <p:animRot by="21600000">
                                      <p:cBhvr>
                                        <p:cTn id="136" dur="3000" fill="hold"/>
                                        <p:tgtEl>
                                          <p:spTgt spid="13"/>
                                        </p:tgtEl>
                                        <p:attrNameLst>
                                          <p:attrName>r</p:attrName>
                                        </p:attrNameLst>
                                      </p:cBhvr>
                                    </p:animRot>
                                  </p:childTnLst>
                                </p:cTn>
                              </p:par>
                              <p:par>
                                <p:cTn id="137" presetID="8" presetClass="emph" presetSubtype="0" fill="hold" grpId="1" nodeType="withEffect">
                                  <p:stCondLst>
                                    <p:cond delay="0"/>
                                  </p:stCondLst>
                                  <p:childTnLst>
                                    <p:animRot by="21600000">
                                      <p:cBhvr>
                                        <p:cTn id="138" dur="3000" fill="hold"/>
                                        <p:tgtEl>
                                          <p:spTgt spid="14"/>
                                        </p:tgtEl>
                                        <p:attrNameLst>
                                          <p:attrName>r</p:attrName>
                                        </p:attrNameLst>
                                      </p:cBhvr>
                                    </p:animRot>
                                  </p:childTnLst>
                                </p:cTn>
                              </p:par>
                              <p:par>
                                <p:cTn id="139" presetID="8" presetClass="emph" presetSubtype="0" fill="hold" grpId="1" nodeType="withEffect">
                                  <p:stCondLst>
                                    <p:cond delay="0"/>
                                  </p:stCondLst>
                                  <p:childTnLst>
                                    <p:animRot by="21600000">
                                      <p:cBhvr>
                                        <p:cTn id="140" dur="3000" fill="hold"/>
                                        <p:tgtEl>
                                          <p:spTgt spid="15"/>
                                        </p:tgtEl>
                                        <p:attrNameLst>
                                          <p:attrName>r</p:attrName>
                                        </p:attrNameLst>
                                      </p:cBhvr>
                                    </p:animRot>
                                  </p:childTnLst>
                                </p:cTn>
                              </p:par>
                              <p:par>
                                <p:cTn id="141" presetID="8" presetClass="emph" presetSubtype="0" fill="hold" grpId="1" nodeType="withEffect">
                                  <p:stCondLst>
                                    <p:cond delay="0"/>
                                  </p:stCondLst>
                                  <p:childTnLst>
                                    <p:animRot by="21600000">
                                      <p:cBhvr>
                                        <p:cTn id="142" dur="3000" fill="hold"/>
                                        <p:tgtEl>
                                          <p:spTgt spid="16"/>
                                        </p:tgtEl>
                                        <p:attrNameLst>
                                          <p:attrName>r</p:attrName>
                                        </p:attrNameLst>
                                      </p:cBhvr>
                                    </p:animRot>
                                  </p:childTnLst>
                                </p:cTn>
                              </p:par>
                              <p:par>
                                <p:cTn id="143" presetID="8" presetClass="emph" presetSubtype="0" fill="hold" grpId="1" nodeType="withEffect">
                                  <p:stCondLst>
                                    <p:cond delay="0"/>
                                  </p:stCondLst>
                                  <p:childTnLst>
                                    <p:animRot by="21600000">
                                      <p:cBhvr>
                                        <p:cTn id="144" dur="3000" fill="hold"/>
                                        <p:tgtEl>
                                          <p:spTgt spid="17"/>
                                        </p:tgtEl>
                                        <p:attrNameLst>
                                          <p:attrName>r</p:attrName>
                                        </p:attrNameLst>
                                      </p:cBhvr>
                                    </p:animRot>
                                  </p:childTnLst>
                                </p:cTn>
                              </p:par>
                              <p:par>
                                <p:cTn id="145" presetID="8" presetClass="emph" presetSubtype="0" fill="hold" grpId="1" nodeType="withEffect">
                                  <p:stCondLst>
                                    <p:cond delay="0"/>
                                  </p:stCondLst>
                                  <p:childTnLst>
                                    <p:animRot by="21600000">
                                      <p:cBhvr>
                                        <p:cTn id="146" dur="3000" fill="hold"/>
                                        <p:tgtEl>
                                          <p:spTgt spid="18"/>
                                        </p:tgtEl>
                                        <p:attrNameLst>
                                          <p:attrName>r</p:attrName>
                                        </p:attrNameLst>
                                      </p:cBhvr>
                                    </p:animRot>
                                  </p:childTnLst>
                                </p:cTn>
                              </p:par>
                              <p:par>
                                <p:cTn id="147" presetID="8" presetClass="emph" presetSubtype="0" fill="hold" grpId="1" nodeType="withEffect">
                                  <p:stCondLst>
                                    <p:cond delay="0"/>
                                  </p:stCondLst>
                                  <p:childTnLst>
                                    <p:animRot by="21600000">
                                      <p:cBhvr>
                                        <p:cTn id="148" dur="3000" fill="hold"/>
                                        <p:tgtEl>
                                          <p:spTgt spid="19"/>
                                        </p:tgtEl>
                                        <p:attrNameLst>
                                          <p:attrName>r</p:attrName>
                                        </p:attrNameLst>
                                      </p:cBhvr>
                                    </p:animRot>
                                  </p:childTnLst>
                                </p:cTn>
                              </p:par>
                              <p:par>
                                <p:cTn id="149" presetID="8" presetClass="emph" presetSubtype="0" fill="hold" grpId="1" nodeType="withEffect">
                                  <p:stCondLst>
                                    <p:cond delay="0"/>
                                  </p:stCondLst>
                                  <p:childTnLst>
                                    <p:animRot by="21600000">
                                      <p:cBhvr>
                                        <p:cTn id="150" dur="3000" fill="hold"/>
                                        <p:tgtEl>
                                          <p:spTgt spid="20"/>
                                        </p:tgtEl>
                                        <p:attrNameLst>
                                          <p:attrName>r</p:attrName>
                                        </p:attrNameLst>
                                      </p:cBhvr>
                                    </p:animRot>
                                  </p:childTnLst>
                                </p:cTn>
                              </p:par>
                              <p:par>
                                <p:cTn id="151" presetID="6" presetClass="entr" presetSubtype="16" fill="hold" grpId="2" nodeType="withEffect">
                                  <p:stCondLst>
                                    <p:cond delay="0"/>
                                  </p:stCondLst>
                                  <p:childTnLst>
                                    <p:set>
                                      <p:cBhvr>
                                        <p:cTn id="152" dur="1" fill="hold">
                                          <p:stCondLst>
                                            <p:cond delay="0"/>
                                          </p:stCondLst>
                                        </p:cTn>
                                        <p:tgtEl>
                                          <p:spTgt spid="3"/>
                                        </p:tgtEl>
                                        <p:attrNameLst>
                                          <p:attrName>style.visibility</p:attrName>
                                        </p:attrNameLst>
                                      </p:cBhvr>
                                      <p:to>
                                        <p:strVal val="visible"/>
                                      </p:to>
                                    </p:set>
                                    <p:animEffect transition="in" filter="circle(in)">
                                      <p:cBhvr>
                                        <p:cTn id="153" dur="3000"/>
                                        <p:tgtEl>
                                          <p:spTgt spid="3"/>
                                        </p:tgtEl>
                                      </p:cBhvr>
                                    </p:animEffect>
                                  </p:childTnLst>
                                </p:cTn>
                              </p:par>
                              <p:par>
                                <p:cTn id="154" presetID="6" presetClass="entr" presetSubtype="16" fill="hold" grpId="2"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circle(in)">
                                      <p:cBhvr>
                                        <p:cTn id="156" dur="3000"/>
                                        <p:tgtEl>
                                          <p:spTgt spid="4"/>
                                        </p:tgtEl>
                                      </p:cBhvr>
                                    </p:animEffect>
                                  </p:childTnLst>
                                </p:cTn>
                              </p:par>
                              <p:par>
                                <p:cTn id="157" presetID="6" presetClass="entr" presetSubtype="16" fill="hold" grpId="2" nodeType="withEffect">
                                  <p:stCondLst>
                                    <p:cond delay="0"/>
                                  </p:stCondLst>
                                  <p:childTnLst>
                                    <p:set>
                                      <p:cBhvr>
                                        <p:cTn id="158" dur="1" fill="hold">
                                          <p:stCondLst>
                                            <p:cond delay="0"/>
                                          </p:stCondLst>
                                        </p:cTn>
                                        <p:tgtEl>
                                          <p:spTgt spid="5"/>
                                        </p:tgtEl>
                                        <p:attrNameLst>
                                          <p:attrName>style.visibility</p:attrName>
                                        </p:attrNameLst>
                                      </p:cBhvr>
                                      <p:to>
                                        <p:strVal val="visible"/>
                                      </p:to>
                                    </p:set>
                                    <p:animEffect transition="in" filter="circle(in)">
                                      <p:cBhvr>
                                        <p:cTn id="159" dur="3000"/>
                                        <p:tgtEl>
                                          <p:spTgt spid="5"/>
                                        </p:tgtEl>
                                      </p:cBhvr>
                                    </p:animEffect>
                                  </p:childTnLst>
                                </p:cTn>
                              </p:par>
                              <p:par>
                                <p:cTn id="160" presetID="6" presetClass="entr" presetSubtype="16" fill="hold" grpId="2" nodeType="withEffect">
                                  <p:stCondLst>
                                    <p:cond delay="0"/>
                                  </p:stCondLst>
                                  <p:childTnLst>
                                    <p:set>
                                      <p:cBhvr>
                                        <p:cTn id="161" dur="1" fill="hold">
                                          <p:stCondLst>
                                            <p:cond delay="0"/>
                                          </p:stCondLst>
                                        </p:cTn>
                                        <p:tgtEl>
                                          <p:spTgt spid="6"/>
                                        </p:tgtEl>
                                        <p:attrNameLst>
                                          <p:attrName>style.visibility</p:attrName>
                                        </p:attrNameLst>
                                      </p:cBhvr>
                                      <p:to>
                                        <p:strVal val="visible"/>
                                      </p:to>
                                    </p:set>
                                    <p:animEffect transition="in" filter="circle(in)">
                                      <p:cBhvr>
                                        <p:cTn id="162" dur="3000"/>
                                        <p:tgtEl>
                                          <p:spTgt spid="6"/>
                                        </p:tgtEl>
                                      </p:cBhvr>
                                    </p:animEffect>
                                  </p:childTnLst>
                                </p:cTn>
                              </p:par>
                              <p:par>
                                <p:cTn id="163" presetID="6" presetClass="entr" presetSubtype="16" fill="hold" grpId="2" nodeType="withEffect">
                                  <p:stCondLst>
                                    <p:cond delay="0"/>
                                  </p:stCondLst>
                                  <p:childTnLst>
                                    <p:set>
                                      <p:cBhvr>
                                        <p:cTn id="164" dur="1" fill="hold">
                                          <p:stCondLst>
                                            <p:cond delay="0"/>
                                          </p:stCondLst>
                                        </p:cTn>
                                        <p:tgtEl>
                                          <p:spTgt spid="7"/>
                                        </p:tgtEl>
                                        <p:attrNameLst>
                                          <p:attrName>style.visibility</p:attrName>
                                        </p:attrNameLst>
                                      </p:cBhvr>
                                      <p:to>
                                        <p:strVal val="visible"/>
                                      </p:to>
                                    </p:set>
                                    <p:animEffect transition="in" filter="circle(in)">
                                      <p:cBhvr>
                                        <p:cTn id="165" dur="3000"/>
                                        <p:tgtEl>
                                          <p:spTgt spid="7"/>
                                        </p:tgtEl>
                                      </p:cBhvr>
                                    </p:animEffect>
                                  </p:childTnLst>
                                </p:cTn>
                              </p:par>
                              <p:par>
                                <p:cTn id="166" presetID="6" presetClass="entr" presetSubtype="16" fill="hold" grpId="2" nodeType="withEffect">
                                  <p:stCondLst>
                                    <p:cond delay="0"/>
                                  </p:stCondLst>
                                  <p:childTnLst>
                                    <p:set>
                                      <p:cBhvr>
                                        <p:cTn id="167" dur="1" fill="hold">
                                          <p:stCondLst>
                                            <p:cond delay="0"/>
                                          </p:stCondLst>
                                        </p:cTn>
                                        <p:tgtEl>
                                          <p:spTgt spid="8"/>
                                        </p:tgtEl>
                                        <p:attrNameLst>
                                          <p:attrName>style.visibility</p:attrName>
                                        </p:attrNameLst>
                                      </p:cBhvr>
                                      <p:to>
                                        <p:strVal val="visible"/>
                                      </p:to>
                                    </p:set>
                                    <p:animEffect transition="in" filter="circle(in)">
                                      <p:cBhvr>
                                        <p:cTn id="168" dur="3000"/>
                                        <p:tgtEl>
                                          <p:spTgt spid="8"/>
                                        </p:tgtEl>
                                      </p:cBhvr>
                                    </p:animEffect>
                                  </p:childTnLst>
                                </p:cTn>
                              </p:par>
                              <p:par>
                                <p:cTn id="169" presetID="6" presetClass="entr" presetSubtype="16" fill="hold" grpId="2" nodeType="withEffect">
                                  <p:stCondLst>
                                    <p:cond delay="0"/>
                                  </p:stCondLst>
                                  <p:childTnLst>
                                    <p:set>
                                      <p:cBhvr>
                                        <p:cTn id="170" dur="1" fill="hold">
                                          <p:stCondLst>
                                            <p:cond delay="0"/>
                                          </p:stCondLst>
                                        </p:cTn>
                                        <p:tgtEl>
                                          <p:spTgt spid="9"/>
                                        </p:tgtEl>
                                        <p:attrNameLst>
                                          <p:attrName>style.visibility</p:attrName>
                                        </p:attrNameLst>
                                      </p:cBhvr>
                                      <p:to>
                                        <p:strVal val="visible"/>
                                      </p:to>
                                    </p:set>
                                    <p:animEffect transition="in" filter="circle(in)">
                                      <p:cBhvr>
                                        <p:cTn id="171" dur="3000"/>
                                        <p:tgtEl>
                                          <p:spTgt spid="9"/>
                                        </p:tgtEl>
                                      </p:cBhvr>
                                    </p:animEffect>
                                  </p:childTnLst>
                                </p:cTn>
                              </p:par>
                              <p:par>
                                <p:cTn id="172" presetID="6" presetClass="entr" presetSubtype="16" fill="hold" grpId="2" nodeType="withEffect">
                                  <p:stCondLst>
                                    <p:cond delay="0"/>
                                  </p:stCondLst>
                                  <p:childTnLst>
                                    <p:set>
                                      <p:cBhvr>
                                        <p:cTn id="173" dur="1" fill="hold">
                                          <p:stCondLst>
                                            <p:cond delay="0"/>
                                          </p:stCondLst>
                                        </p:cTn>
                                        <p:tgtEl>
                                          <p:spTgt spid="10"/>
                                        </p:tgtEl>
                                        <p:attrNameLst>
                                          <p:attrName>style.visibility</p:attrName>
                                        </p:attrNameLst>
                                      </p:cBhvr>
                                      <p:to>
                                        <p:strVal val="visible"/>
                                      </p:to>
                                    </p:set>
                                    <p:animEffect transition="in" filter="circle(in)">
                                      <p:cBhvr>
                                        <p:cTn id="174" dur="3000"/>
                                        <p:tgtEl>
                                          <p:spTgt spid="10"/>
                                        </p:tgtEl>
                                      </p:cBhvr>
                                    </p:animEffect>
                                  </p:childTnLst>
                                </p:cTn>
                              </p:par>
                              <p:par>
                                <p:cTn id="175" presetID="6" presetClass="entr" presetSubtype="16" fill="hold" grpId="2" nodeType="withEffect">
                                  <p:stCondLst>
                                    <p:cond delay="0"/>
                                  </p:stCondLst>
                                  <p:childTnLst>
                                    <p:set>
                                      <p:cBhvr>
                                        <p:cTn id="176" dur="1" fill="hold">
                                          <p:stCondLst>
                                            <p:cond delay="0"/>
                                          </p:stCondLst>
                                        </p:cTn>
                                        <p:tgtEl>
                                          <p:spTgt spid="11"/>
                                        </p:tgtEl>
                                        <p:attrNameLst>
                                          <p:attrName>style.visibility</p:attrName>
                                        </p:attrNameLst>
                                      </p:cBhvr>
                                      <p:to>
                                        <p:strVal val="visible"/>
                                      </p:to>
                                    </p:set>
                                    <p:animEffect transition="in" filter="circle(in)">
                                      <p:cBhvr>
                                        <p:cTn id="177" dur="3000"/>
                                        <p:tgtEl>
                                          <p:spTgt spid="11"/>
                                        </p:tgtEl>
                                      </p:cBhvr>
                                    </p:animEffect>
                                  </p:childTnLst>
                                </p:cTn>
                              </p:par>
                              <p:par>
                                <p:cTn id="178" presetID="6" presetClass="entr" presetSubtype="16" fill="hold" grpId="2" nodeType="withEffect">
                                  <p:stCondLst>
                                    <p:cond delay="0"/>
                                  </p:stCondLst>
                                  <p:childTnLst>
                                    <p:set>
                                      <p:cBhvr>
                                        <p:cTn id="179" dur="1" fill="hold">
                                          <p:stCondLst>
                                            <p:cond delay="0"/>
                                          </p:stCondLst>
                                        </p:cTn>
                                        <p:tgtEl>
                                          <p:spTgt spid="12"/>
                                        </p:tgtEl>
                                        <p:attrNameLst>
                                          <p:attrName>style.visibility</p:attrName>
                                        </p:attrNameLst>
                                      </p:cBhvr>
                                      <p:to>
                                        <p:strVal val="visible"/>
                                      </p:to>
                                    </p:set>
                                    <p:animEffect transition="in" filter="circle(in)">
                                      <p:cBhvr>
                                        <p:cTn id="180" dur="3000"/>
                                        <p:tgtEl>
                                          <p:spTgt spid="12"/>
                                        </p:tgtEl>
                                      </p:cBhvr>
                                    </p:animEffect>
                                  </p:childTnLst>
                                </p:cTn>
                              </p:par>
                              <p:par>
                                <p:cTn id="181" presetID="6" presetClass="entr" presetSubtype="16" fill="hold" grpId="2" nodeType="withEffect">
                                  <p:stCondLst>
                                    <p:cond delay="0"/>
                                  </p:stCondLst>
                                  <p:childTnLst>
                                    <p:set>
                                      <p:cBhvr>
                                        <p:cTn id="182" dur="1" fill="hold">
                                          <p:stCondLst>
                                            <p:cond delay="0"/>
                                          </p:stCondLst>
                                        </p:cTn>
                                        <p:tgtEl>
                                          <p:spTgt spid="13"/>
                                        </p:tgtEl>
                                        <p:attrNameLst>
                                          <p:attrName>style.visibility</p:attrName>
                                        </p:attrNameLst>
                                      </p:cBhvr>
                                      <p:to>
                                        <p:strVal val="visible"/>
                                      </p:to>
                                    </p:set>
                                    <p:animEffect transition="in" filter="circle(in)">
                                      <p:cBhvr>
                                        <p:cTn id="183" dur="3000"/>
                                        <p:tgtEl>
                                          <p:spTgt spid="13"/>
                                        </p:tgtEl>
                                      </p:cBhvr>
                                    </p:animEffect>
                                  </p:childTnLst>
                                </p:cTn>
                              </p:par>
                              <p:par>
                                <p:cTn id="184" presetID="6" presetClass="entr" presetSubtype="16" fill="hold" grpId="2" nodeType="withEffect">
                                  <p:stCondLst>
                                    <p:cond delay="0"/>
                                  </p:stCondLst>
                                  <p:childTnLst>
                                    <p:set>
                                      <p:cBhvr>
                                        <p:cTn id="185" dur="1" fill="hold">
                                          <p:stCondLst>
                                            <p:cond delay="0"/>
                                          </p:stCondLst>
                                        </p:cTn>
                                        <p:tgtEl>
                                          <p:spTgt spid="14"/>
                                        </p:tgtEl>
                                        <p:attrNameLst>
                                          <p:attrName>style.visibility</p:attrName>
                                        </p:attrNameLst>
                                      </p:cBhvr>
                                      <p:to>
                                        <p:strVal val="visible"/>
                                      </p:to>
                                    </p:set>
                                    <p:animEffect transition="in" filter="circle(in)">
                                      <p:cBhvr>
                                        <p:cTn id="186" dur="3000"/>
                                        <p:tgtEl>
                                          <p:spTgt spid="14"/>
                                        </p:tgtEl>
                                      </p:cBhvr>
                                    </p:animEffect>
                                  </p:childTnLst>
                                </p:cTn>
                              </p:par>
                              <p:par>
                                <p:cTn id="187" presetID="6" presetClass="entr" presetSubtype="16" fill="hold" grpId="2" nodeType="withEffect">
                                  <p:stCondLst>
                                    <p:cond delay="0"/>
                                  </p:stCondLst>
                                  <p:childTnLst>
                                    <p:set>
                                      <p:cBhvr>
                                        <p:cTn id="188" dur="1" fill="hold">
                                          <p:stCondLst>
                                            <p:cond delay="0"/>
                                          </p:stCondLst>
                                        </p:cTn>
                                        <p:tgtEl>
                                          <p:spTgt spid="15"/>
                                        </p:tgtEl>
                                        <p:attrNameLst>
                                          <p:attrName>style.visibility</p:attrName>
                                        </p:attrNameLst>
                                      </p:cBhvr>
                                      <p:to>
                                        <p:strVal val="visible"/>
                                      </p:to>
                                    </p:set>
                                    <p:animEffect transition="in" filter="circle(in)">
                                      <p:cBhvr>
                                        <p:cTn id="189" dur="3000"/>
                                        <p:tgtEl>
                                          <p:spTgt spid="15"/>
                                        </p:tgtEl>
                                      </p:cBhvr>
                                    </p:animEffect>
                                  </p:childTnLst>
                                </p:cTn>
                              </p:par>
                              <p:par>
                                <p:cTn id="190" presetID="6" presetClass="entr" presetSubtype="16" fill="hold" grpId="2" nodeType="withEffect">
                                  <p:stCondLst>
                                    <p:cond delay="0"/>
                                  </p:stCondLst>
                                  <p:childTnLst>
                                    <p:set>
                                      <p:cBhvr>
                                        <p:cTn id="191" dur="1" fill="hold">
                                          <p:stCondLst>
                                            <p:cond delay="0"/>
                                          </p:stCondLst>
                                        </p:cTn>
                                        <p:tgtEl>
                                          <p:spTgt spid="16"/>
                                        </p:tgtEl>
                                        <p:attrNameLst>
                                          <p:attrName>style.visibility</p:attrName>
                                        </p:attrNameLst>
                                      </p:cBhvr>
                                      <p:to>
                                        <p:strVal val="visible"/>
                                      </p:to>
                                    </p:set>
                                    <p:animEffect transition="in" filter="circle(in)">
                                      <p:cBhvr>
                                        <p:cTn id="192" dur="3000"/>
                                        <p:tgtEl>
                                          <p:spTgt spid="16"/>
                                        </p:tgtEl>
                                      </p:cBhvr>
                                    </p:animEffect>
                                  </p:childTnLst>
                                </p:cTn>
                              </p:par>
                              <p:par>
                                <p:cTn id="193" presetID="6" presetClass="entr" presetSubtype="16" fill="hold" grpId="2" nodeType="withEffect">
                                  <p:stCondLst>
                                    <p:cond delay="0"/>
                                  </p:stCondLst>
                                  <p:childTnLst>
                                    <p:set>
                                      <p:cBhvr>
                                        <p:cTn id="194" dur="1" fill="hold">
                                          <p:stCondLst>
                                            <p:cond delay="0"/>
                                          </p:stCondLst>
                                        </p:cTn>
                                        <p:tgtEl>
                                          <p:spTgt spid="17"/>
                                        </p:tgtEl>
                                        <p:attrNameLst>
                                          <p:attrName>style.visibility</p:attrName>
                                        </p:attrNameLst>
                                      </p:cBhvr>
                                      <p:to>
                                        <p:strVal val="visible"/>
                                      </p:to>
                                    </p:set>
                                    <p:animEffect transition="in" filter="circle(in)">
                                      <p:cBhvr>
                                        <p:cTn id="195" dur="3000"/>
                                        <p:tgtEl>
                                          <p:spTgt spid="17"/>
                                        </p:tgtEl>
                                      </p:cBhvr>
                                    </p:animEffect>
                                  </p:childTnLst>
                                </p:cTn>
                              </p:par>
                              <p:par>
                                <p:cTn id="196" presetID="6" presetClass="entr" presetSubtype="16" fill="hold" grpId="2" nodeType="withEffect">
                                  <p:stCondLst>
                                    <p:cond delay="0"/>
                                  </p:stCondLst>
                                  <p:childTnLst>
                                    <p:set>
                                      <p:cBhvr>
                                        <p:cTn id="197" dur="1" fill="hold">
                                          <p:stCondLst>
                                            <p:cond delay="0"/>
                                          </p:stCondLst>
                                        </p:cTn>
                                        <p:tgtEl>
                                          <p:spTgt spid="18"/>
                                        </p:tgtEl>
                                        <p:attrNameLst>
                                          <p:attrName>style.visibility</p:attrName>
                                        </p:attrNameLst>
                                      </p:cBhvr>
                                      <p:to>
                                        <p:strVal val="visible"/>
                                      </p:to>
                                    </p:set>
                                    <p:animEffect transition="in" filter="circle(in)">
                                      <p:cBhvr>
                                        <p:cTn id="198" dur="3000"/>
                                        <p:tgtEl>
                                          <p:spTgt spid="18"/>
                                        </p:tgtEl>
                                      </p:cBhvr>
                                    </p:animEffect>
                                  </p:childTnLst>
                                </p:cTn>
                              </p:par>
                              <p:par>
                                <p:cTn id="199" presetID="6" presetClass="entr" presetSubtype="16" fill="hold" grpId="2" nodeType="withEffect">
                                  <p:stCondLst>
                                    <p:cond delay="0"/>
                                  </p:stCondLst>
                                  <p:childTnLst>
                                    <p:set>
                                      <p:cBhvr>
                                        <p:cTn id="200" dur="1" fill="hold">
                                          <p:stCondLst>
                                            <p:cond delay="0"/>
                                          </p:stCondLst>
                                        </p:cTn>
                                        <p:tgtEl>
                                          <p:spTgt spid="19"/>
                                        </p:tgtEl>
                                        <p:attrNameLst>
                                          <p:attrName>style.visibility</p:attrName>
                                        </p:attrNameLst>
                                      </p:cBhvr>
                                      <p:to>
                                        <p:strVal val="visible"/>
                                      </p:to>
                                    </p:set>
                                    <p:animEffect transition="in" filter="circle(in)">
                                      <p:cBhvr>
                                        <p:cTn id="201" dur="3000"/>
                                        <p:tgtEl>
                                          <p:spTgt spid="19"/>
                                        </p:tgtEl>
                                      </p:cBhvr>
                                    </p:animEffect>
                                  </p:childTnLst>
                                </p:cTn>
                              </p:par>
                              <p:par>
                                <p:cTn id="202" presetID="6" presetClass="entr" presetSubtype="16" fill="hold" grpId="2" nodeType="withEffect">
                                  <p:stCondLst>
                                    <p:cond delay="0"/>
                                  </p:stCondLst>
                                  <p:childTnLst>
                                    <p:set>
                                      <p:cBhvr>
                                        <p:cTn id="203" dur="1" fill="hold">
                                          <p:stCondLst>
                                            <p:cond delay="0"/>
                                          </p:stCondLst>
                                        </p:cTn>
                                        <p:tgtEl>
                                          <p:spTgt spid="20"/>
                                        </p:tgtEl>
                                        <p:attrNameLst>
                                          <p:attrName>style.visibility</p:attrName>
                                        </p:attrNameLst>
                                      </p:cBhvr>
                                      <p:to>
                                        <p:strVal val="visible"/>
                                      </p:to>
                                    </p:set>
                                    <p:animEffect transition="in" filter="circle(in)">
                                      <p:cBhvr>
                                        <p:cTn id="204" dur="3000"/>
                                        <p:tgtEl>
                                          <p:spTgt spid="20"/>
                                        </p:tgtEl>
                                      </p:cBhvr>
                                    </p:animEffect>
                                  </p:childTnLst>
                                </p:cTn>
                              </p:par>
                            </p:childTnLst>
                          </p:cTn>
                        </p:par>
                        <p:par>
                          <p:cTn id="205" fill="hold">
                            <p:stCondLst>
                              <p:cond delay="3000"/>
                            </p:stCondLst>
                            <p:childTnLst>
                              <p:par>
                                <p:cTn id="206" presetID="23" presetClass="exit" presetSubtype="544" fill="hold" grpId="3" nodeType="afterEffect">
                                  <p:stCondLst>
                                    <p:cond delay="0"/>
                                  </p:stCondLst>
                                  <p:childTnLst>
                                    <p:anim calcmode="lin" valueType="num">
                                      <p:cBhvr>
                                        <p:cTn id="207" dur="3000"/>
                                        <p:tgtEl>
                                          <p:spTgt spid="3"/>
                                        </p:tgtEl>
                                        <p:attrNameLst>
                                          <p:attrName>ppt_w</p:attrName>
                                        </p:attrNameLst>
                                      </p:cBhvr>
                                      <p:tavLst>
                                        <p:tav tm="0">
                                          <p:val>
                                            <p:strVal val="ppt_w"/>
                                          </p:val>
                                        </p:tav>
                                        <p:tav tm="100000">
                                          <p:val>
                                            <p:fltVal val="0"/>
                                          </p:val>
                                        </p:tav>
                                      </p:tavLst>
                                    </p:anim>
                                    <p:anim calcmode="lin" valueType="num">
                                      <p:cBhvr>
                                        <p:cTn id="208" dur="3000"/>
                                        <p:tgtEl>
                                          <p:spTgt spid="3"/>
                                        </p:tgtEl>
                                        <p:attrNameLst>
                                          <p:attrName>ppt_h</p:attrName>
                                        </p:attrNameLst>
                                      </p:cBhvr>
                                      <p:tavLst>
                                        <p:tav tm="0">
                                          <p:val>
                                            <p:strVal val="ppt_h"/>
                                          </p:val>
                                        </p:tav>
                                        <p:tav tm="100000">
                                          <p:val>
                                            <p:fltVal val="0"/>
                                          </p:val>
                                        </p:tav>
                                      </p:tavLst>
                                    </p:anim>
                                    <p:anim calcmode="lin" valueType="num">
                                      <p:cBhvr>
                                        <p:cTn id="209" dur="3000"/>
                                        <p:tgtEl>
                                          <p:spTgt spid="3"/>
                                        </p:tgtEl>
                                        <p:attrNameLst>
                                          <p:attrName>ppt_x</p:attrName>
                                        </p:attrNameLst>
                                      </p:cBhvr>
                                      <p:tavLst>
                                        <p:tav tm="0">
                                          <p:val>
                                            <p:strVal val="ppt_x"/>
                                          </p:val>
                                        </p:tav>
                                        <p:tav tm="100000">
                                          <p:val>
                                            <p:fltVal val="0.5"/>
                                          </p:val>
                                        </p:tav>
                                      </p:tavLst>
                                    </p:anim>
                                    <p:anim calcmode="lin" valueType="num">
                                      <p:cBhvr>
                                        <p:cTn id="210" dur="3000"/>
                                        <p:tgtEl>
                                          <p:spTgt spid="3"/>
                                        </p:tgtEl>
                                        <p:attrNameLst>
                                          <p:attrName>ppt_y</p:attrName>
                                        </p:attrNameLst>
                                      </p:cBhvr>
                                      <p:tavLst>
                                        <p:tav tm="0">
                                          <p:val>
                                            <p:strVal val="ppt_y"/>
                                          </p:val>
                                        </p:tav>
                                        <p:tav tm="100000">
                                          <p:val>
                                            <p:fltVal val="0.5"/>
                                          </p:val>
                                        </p:tav>
                                      </p:tavLst>
                                    </p:anim>
                                    <p:set>
                                      <p:cBhvr>
                                        <p:cTn id="211" dur="1" fill="hold">
                                          <p:stCondLst>
                                            <p:cond delay="2999"/>
                                          </p:stCondLst>
                                        </p:cTn>
                                        <p:tgtEl>
                                          <p:spTgt spid="3"/>
                                        </p:tgtEl>
                                        <p:attrNameLst>
                                          <p:attrName>style.visibility</p:attrName>
                                        </p:attrNameLst>
                                      </p:cBhvr>
                                      <p:to>
                                        <p:strVal val="hidden"/>
                                      </p:to>
                                    </p:set>
                                  </p:childTnLst>
                                </p:cTn>
                              </p:par>
                              <p:par>
                                <p:cTn id="212" presetID="23" presetClass="exit" presetSubtype="544" fill="hold" grpId="3" nodeType="withEffect">
                                  <p:stCondLst>
                                    <p:cond delay="0"/>
                                  </p:stCondLst>
                                  <p:childTnLst>
                                    <p:anim calcmode="lin" valueType="num">
                                      <p:cBhvr>
                                        <p:cTn id="213" dur="3000"/>
                                        <p:tgtEl>
                                          <p:spTgt spid="4"/>
                                        </p:tgtEl>
                                        <p:attrNameLst>
                                          <p:attrName>ppt_w</p:attrName>
                                        </p:attrNameLst>
                                      </p:cBhvr>
                                      <p:tavLst>
                                        <p:tav tm="0">
                                          <p:val>
                                            <p:strVal val="ppt_w"/>
                                          </p:val>
                                        </p:tav>
                                        <p:tav tm="100000">
                                          <p:val>
                                            <p:fltVal val="0"/>
                                          </p:val>
                                        </p:tav>
                                      </p:tavLst>
                                    </p:anim>
                                    <p:anim calcmode="lin" valueType="num">
                                      <p:cBhvr>
                                        <p:cTn id="214" dur="3000"/>
                                        <p:tgtEl>
                                          <p:spTgt spid="4"/>
                                        </p:tgtEl>
                                        <p:attrNameLst>
                                          <p:attrName>ppt_h</p:attrName>
                                        </p:attrNameLst>
                                      </p:cBhvr>
                                      <p:tavLst>
                                        <p:tav tm="0">
                                          <p:val>
                                            <p:strVal val="ppt_h"/>
                                          </p:val>
                                        </p:tav>
                                        <p:tav tm="100000">
                                          <p:val>
                                            <p:fltVal val="0"/>
                                          </p:val>
                                        </p:tav>
                                      </p:tavLst>
                                    </p:anim>
                                    <p:anim calcmode="lin" valueType="num">
                                      <p:cBhvr>
                                        <p:cTn id="215" dur="3000"/>
                                        <p:tgtEl>
                                          <p:spTgt spid="4"/>
                                        </p:tgtEl>
                                        <p:attrNameLst>
                                          <p:attrName>ppt_x</p:attrName>
                                        </p:attrNameLst>
                                      </p:cBhvr>
                                      <p:tavLst>
                                        <p:tav tm="0">
                                          <p:val>
                                            <p:strVal val="ppt_x"/>
                                          </p:val>
                                        </p:tav>
                                        <p:tav tm="100000">
                                          <p:val>
                                            <p:fltVal val="0.5"/>
                                          </p:val>
                                        </p:tav>
                                      </p:tavLst>
                                    </p:anim>
                                    <p:anim calcmode="lin" valueType="num">
                                      <p:cBhvr>
                                        <p:cTn id="216" dur="3000"/>
                                        <p:tgtEl>
                                          <p:spTgt spid="4"/>
                                        </p:tgtEl>
                                        <p:attrNameLst>
                                          <p:attrName>ppt_y</p:attrName>
                                        </p:attrNameLst>
                                      </p:cBhvr>
                                      <p:tavLst>
                                        <p:tav tm="0">
                                          <p:val>
                                            <p:strVal val="ppt_y"/>
                                          </p:val>
                                        </p:tav>
                                        <p:tav tm="100000">
                                          <p:val>
                                            <p:fltVal val="0.5"/>
                                          </p:val>
                                        </p:tav>
                                      </p:tavLst>
                                    </p:anim>
                                    <p:set>
                                      <p:cBhvr>
                                        <p:cTn id="217" dur="1" fill="hold">
                                          <p:stCondLst>
                                            <p:cond delay="2999"/>
                                          </p:stCondLst>
                                        </p:cTn>
                                        <p:tgtEl>
                                          <p:spTgt spid="4"/>
                                        </p:tgtEl>
                                        <p:attrNameLst>
                                          <p:attrName>style.visibility</p:attrName>
                                        </p:attrNameLst>
                                      </p:cBhvr>
                                      <p:to>
                                        <p:strVal val="hidden"/>
                                      </p:to>
                                    </p:set>
                                  </p:childTnLst>
                                </p:cTn>
                              </p:par>
                              <p:par>
                                <p:cTn id="218" presetID="23" presetClass="exit" presetSubtype="544" fill="hold" grpId="3" nodeType="withEffect">
                                  <p:stCondLst>
                                    <p:cond delay="0"/>
                                  </p:stCondLst>
                                  <p:childTnLst>
                                    <p:anim calcmode="lin" valueType="num">
                                      <p:cBhvr>
                                        <p:cTn id="219" dur="3000"/>
                                        <p:tgtEl>
                                          <p:spTgt spid="5"/>
                                        </p:tgtEl>
                                        <p:attrNameLst>
                                          <p:attrName>ppt_w</p:attrName>
                                        </p:attrNameLst>
                                      </p:cBhvr>
                                      <p:tavLst>
                                        <p:tav tm="0">
                                          <p:val>
                                            <p:strVal val="ppt_w"/>
                                          </p:val>
                                        </p:tav>
                                        <p:tav tm="100000">
                                          <p:val>
                                            <p:fltVal val="0"/>
                                          </p:val>
                                        </p:tav>
                                      </p:tavLst>
                                    </p:anim>
                                    <p:anim calcmode="lin" valueType="num">
                                      <p:cBhvr>
                                        <p:cTn id="220" dur="3000"/>
                                        <p:tgtEl>
                                          <p:spTgt spid="5"/>
                                        </p:tgtEl>
                                        <p:attrNameLst>
                                          <p:attrName>ppt_h</p:attrName>
                                        </p:attrNameLst>
                                      </p:cBhvr>
                                      <p:tavLst>
                                        <p:tav tm="0">
                                          <p:val>
                                            <p:strVal val="ppt_h"/>
                                          </p:val>
                                        </p:tav>
                                        <p:tav tm="100000">
                                          <p:val>
                                            <p:fltVal val="0"/>
                                          </p:val>
                                        </p:tav>
                                      </p:tavLst>
                                    </p:anim>
                                    <p:anim calcmode="lin" valueType="num">
                                      <p:cBhvr>
                                        <p:cTn id="221" dur="3000"/>
                                        <p:tgtEl>
                                          <p:spTgt spid="5"/>
                                        </p:tgtEl>
                                        <p:attrNameLst>
                                          <p:attrName>ppt_x</p:attrName>
                                        </p:attrNameLst>
                                      </p:cBhvr>
                                      <p:tavLst>
                                        <p:tav tm="0">
                                          <p:val>
                                            <p:strVal val="ppt_x"/>
                                          </p:val>
                                        </p:tav>
                                        <p:tav tm="100000">
                                          <p:val>
                                            <p:fltVal val="0.5"/>
                                          </p:val>
                                        </p:tav>
                                      </p:tavLst>
                                    </p:anim>
                                    <p:anim calcmode="lin" valueType="num">
                                      <p:cBhvr>
                                        <p:cTn id="222" dur="3000"/>
                                        <p:tgtEl>
                                          <p:spTgt spid="5"/>
                                        </p:tgtEl>
                                        <p:attrNameLst>
                                          <p:attrName>ppt_y</p:attrName>
                                        </p:attrNameLst>
                                      </p:cBhvr>
                                      <p:tavLst>
                                        <p:tav tm="0">
                                          <p:val>
                                            <p:strVal val="ppt_y"/>
                                          </p:val>
                                        </p:tav>
                                        <p:tav tm="100000">
                                          <p:val>
                                            <p:fltVal val="0.5"/>
                                          </p:val>
                                        </p:tav>
                                      </p:tavLst>
                                    </p:anim>
                                    <p:set>
                                      <p:cBhvr>
                                        <p:cTn id="223" dur="1" fill="hold">
                                          <p:stCondLst>
                                            <p:cond delay="2999"/>
                                          </p:stCondLst>
                                        </p:cTn>
                                        <p:tgtEl>
                                          <p:spTgt spid="5"/>
                                        </p:tgtEl>
                                        <p:attrNameLst>
                                          <p:attrName>style.visibility</p:attrName>
                                        </p:attrNameLst>
                                      </p:cBhvr>
                                      <p:to>
                                        <p:strVal val="hidden"/>
                                      </p:to>
                                    </p:set>
                                  </p:childTnLst>
                                </p:cTn>
                              </p:par>
                              <p:par>
                                <p:cTn id="224" presetID="23" presetClass="exit" presetSubtype="544" fill="hold" grpId="3" nodeType="withEffect">
                                  <p:stCondLst>
                                    <p:cond delay="0"/>
                                  </p:stCondLst>
                                  <p:childTnLst>
                                    <p:anim calcmode="lin" valueType="num">
                                      <p:cBhvr>
                                        <p:cTn id="225" dur="3000"/>
                                        <p:tgtEl>
                                          <p:spTgt spid="6"/>
                                        </p:tgtEl>
                                        <p:attrNameLst>
                                          <p:attrName>ppt_w</p:attrName>
                                        </p:attrNameLst>
                                      </p:cBhvr>
                                      <p:tavLst>
                                        <p:tav tm="0">
                                          <p:val>
                                            <p:strVal val="ppt_w"/>
                                          </p:val>
                                        </p:tav>
                                        <p:tav tm="100000">
                                          <p:val>
                                            <p:fltVal val="0"/>
                                          </p:val>
                                        </p:tav>
                                      </p:tavLst>
                                    </p:anim>
                                    <p:anim calcmode="lin" valueType="num">
                                      <p:cBhvr>
                                        <p:cTn id="226" dur="3000"/>
                                        <p:tgtEl>
                                          <p:spTgt spid="6"/>
                                        </p:tgtEl>
                                        <p:attrNameLst>
                                          <p:attrName>ppt_h</p:attrName>
                                        </p:attrNameLst>
                                      </p:cBhvr>
                                      <p:tavLst>
                                        <p:tav tm="0">
                                          <p:val>
                                            <p:strVal val="ppt_h"/>
                                          </p:val>
                                        </p:tav>
                                        <p:tav tm="100000">
                                          <p:val>
                                            <p:fltVal val="0"/>
                                          </p:val>
                                        </p:tav>
                                      </p:tavLst>
                                    </p:anim>
                                    <p:anim calcmode="lin" valueType="num">
                                      <p:cBhvr>
                                        <p:cTn id="227" dur="3000"/>
                                        <p:tgtEl>
                                          <p:spTgt spid="6"/>
                                        </p:tgtEl>
                                        <p:attrNameLst>
                                          <p:attrName>ppt_x</p:attrName>
                                        </p:attrNameLst>
                                      </p:cBhvr>
                                      <p:tavLst>
                                        <p:tav tm="0">
                                          <p:val>
                                            <p:strVal val="ppt_x"/>
                                          </p:val>
                                        </p:tav>
                                        <p:tav tm="100000">
                                          <p:val>
                                            <p:fltVal val="0.5"/>
                                          </p:val>
                                        </p:tav>
                                      </p:tavLst>
                                    </p:anim>
                                    <p:anim calcmode="lin" valueType="num">
                                      <p:cBhvr>
                                        <p:cTn id="228" dur="3000"/>
                                        <p:tgtEl>
                                          <p:spTgt spid="6"/>
                                        </p:tgtEl>
                                        <p:attrNameLst>
                                          <p:attrName>ppt_y</p:attrName>
                                        </p:attrNameLst>
                                      </p:cBhvr>
                                      <p:tavLst>
                                        <p:tav tm="0">
                                          <p:val>
                                            <p:strVal val="ppt_y"/>
                                          </p:val>
                                        </p:tav>
                                        <p:tav tm="100000">
                                          <p:val>
                                            <p:fltVal val="0.5"/>
                                          </p:val>
                                        </p:tav>
                                      </p:tavLst>
                                    </p:anim>
                                    <p:set>
                                      <p:cBhvr>
                                        <p:cTn id="229" dur="1" fill="hold">
                                          <p:stCondLst>
                                            <p:cond delay="2999"/>
                                          </p:stCondLst>
                                        </p:cTn>
                                        <p:tgtEl>
                                          <p:spTgt spid="6"/>
                                        </p:tgtEl>
                                        <p:attrNameLst>
                                          <p:attrName>style.visibility</p:attrName>
                                        </p:attrNameLst>
                                      </p:cBhvr>
                                      <p:to>
                                        <p:strVal val="hidden"/>
                                      </p:to>
                                    </p:set>
                                  </p:childTnLst>
                                </p:cTn>
                              </p:par>
                              <p:par>
                                <p:cTn id="230" presetID="23" presetClass="exit" presetSubtype="544" fill="hold" grpId="3" nodeType="withEffect">
                                  <p:stCondLst>
                                    <p:cond delay="0"/>
                                  </p:stCondLst>
                                  <p:childTnLst>
                                    <p:anim calcmode="lin" valueType="num">
                                      <p:cBhvr>
                                        <p:cTn id="231" dur="3000"/>
                                        <p:tgtEl>
                                          <p:spTgt spid="7"/>
                                        </p:tgtEl>
                                        <p:attrNameLst>
                                          <p:attrName>ppt_w</p:attrName>
                                        </p:attrNameLst>
                                      </p:cBhvr>
                                      <p:tavLst>
                                        <p:tav tm="0">
                                          <p:val>
                                            <p:strVal val="ppt_w"/>
                                          </p:val>
                                        </p:tav>
                                        <p:tav tm="100000">
                                          <p:val>
                                            <p:fltVal val="0"/>
                                          </p:val>
                                        </p:tav>
                                      </p:tavLst>
                                    </p:anim>
                                    <p:anim calcmode="lin" valueType="num">
                                      <p:cBhvr>
                                        <p:cTn id="232" dur="3000"/>
                                        <p:tgtEl>
                                          <p:spTgt spid="7"/>
                                        </p:tgtEl>
                                        <p:attrNameLst>
                                          <p:attrName>ppt_h</p:attrName>
                                        </p:attrNameLst>
                                      </p:cBhvr>
                                      <p:tavLst>
                                        <p:tav tm="0">
                                          <p:val>
                                            <p:strVal val="ppt_h"/>
                                          </p:val>
                                        </p:tav>
                                        <p:tav tm="100000">
                                          <p:val>
                                            <p:fltVal val="0"/>
                                          </p:val>
                                        </p:tav>
                                      </p:tavLst>
                                    </p:anim>
                                    <p:anim calcmode="lin" valueType="num">
                                      <p:cBhvr>
                                        <p:cTn id="233" dur="3000"/>
                                        <p:tgtEl>
                                          <p:spTgt spid="7"/>
                                        </p:tgtEl>
                                        <p:attrNameLst>
                                          <p:attrName>ppt_x</p:attrName>
                                        </p:attrNameLst>
                                      </p:cBhvr>
                                      <p:tavLst>
                                        <p:tav tm="0">
                                          <p:val>
                                            <p:strVal val="ppt_x"/>
                                          </p:val>
                                        </p:tav>
                                        <p:tav tm="100000">
                                          <p:val>
                                            <p:fltVal val="0.5"/>
                                          </p:val>
                                        </p:tav>
                                      </p:tavLst>
                                    </p:anim>
                                    <p:anim calcmode="lin" valueType="num">
                                      <p:cBhvr>
                                        <p:cTn id="234" dur="3000"/>
                                        <p:tgtEl>
                                          <p:spTgt spid="7"/>
                                        </p:tgtEl>
                                        <p:attrNameLst>
                                          <p:attrName>ppt_y</p:attrName>
                                        </p:attrNameLst>
                                      </p:cBhvr>
                                      <p:tavLst>
                                        <p:tav tm="0">
                                          <p:val>
                                            <p:strVal val="ppt_y"/>
                                          </p:val>
                                        </p:tav>
                                        <p:tav tm="100000">
                                          <p:val>
                                            <p:fltVal val="0.5"/>
                                          </p:val>
                                        </p:tav>
                                      </p:tavLst>
                                    </p:anim>
                                    <p:set>
                                      <p:cBhvr>
                                        <p:cTn id="235" dur="1" fill="hold">
                                          <p:stCondLst>
                                            <p:cond delay="2999"/>
                                          </p:stCondLst>
                                        </p:cTn>
                                        <p:tgtEl>
                                          <p:spTgt spid="7"/>
                                        </p:tgtEl>
                                        <p:attrNameLst>
                                          <p:attrName>style.visibility</p:attrName>
                                        </p:attrNameLst>
                                      </p:cBhvr>
                                      <p:to>
                                        <p:strVal val="hidden"/>
                                      </p:to>
                                    </p:set>
                                  </p:childTnLst>
                                </p:cTn>
                              </p:par>
                              <p:par>
                                <p:cTn id="236" presetID="23" presetClass="exit" presetSubtype="544" fill="hold" grpId="3" nodeType="withEffect">
                                  <p:stCondLst>
                                    <p:cond delay="0"/>
                                  </p:stCondLst>
                                  <p:childTnLst>
                                    <p:anim calcmode="lin" valueType="num">
                                      <p:cBhvr>
                                        <p:cTn id="237" dur="3000"/>
                                        <p:tgtEl>
                                          <p:spTgt spid="8"/>
                                        </p:tgtEl>
                                        <p:attrNameLst>
                                          <p:attrName>ppt_w</p:attrName>
                                        </p:attrNameLst>
                                      </p:cBhvr>
                                      <p:tavLst>
                                        <p:tav tm="0">
                                          <p:val>
                                            <p:strVal val="ppt_w"/>
                                          </p:val>
                                        </p:tav>
                                        <p:tav tm="100000">
                                          <p:val>
                                            <p:fltVal val="0"/>
                                          </p:val>
                                        </p:tav>
                                      </p:tavLst>
                                    </p:anim>
                                    <p:anim calcmode="lin" valueType="num">
                                      <p:cBhvr>
                                        <p:cTn id="238" dur="3000"/>
                                        <p:tgtEl>
                                          <p:spTgt spid="8"/>
                                        </p:tgtEl>
                                        <p:attrNameLst>
                                          <p:attrName>ppt_h</p:attrName>
                                        </p:attrNameLst>
                                      </p:cBhvr>
                                      <p:tavLst>
                                        <p:tav tm="0">
                                          <p:val>
                                            <p:strVal val="ppt_h"/>
                                          </p:val>
                                        </p:tav>
                                        <p:tav tm="100000">
                                          <p:val>
                                            <p:fltVal val="0"/>
                                          </p:val>
                                        </p:tav>
                                      </p:tavLst>
                                    </p:anim>
                                    <p:anim calcmode="lin" valueType="num">
                                      <p:cBhvr>
                                        <p:cTn id="239" dur="3000"/>
                                        <p:tgtEl>
                                          <p:spTgt spid="8"/>
                                        </p:tgtEl>
                                        <p:attrNameLst>
                                          <p:attrName>ppt_x</p:attrName>
                                        </p:attrNameLst>
                                      </p:cBhvr>
                                      <p:tavLst>
                                        <p:tav tm="0">
                                          <p:val>
                                            <p:strVal val="ppt_x"/>
                                          </p:val>
                                        </p:tav>
                                        <p:tav tm="100000">
                                          <p:val>
                                            <p:fltVal val="0.5"/>
                                          </p:val>
                                        </p:tav>
                                      </p:tavLst>
                                    </p:anim>
                                    <p:anim calcmode="lin" valueType="num">
                                      <p:cBhvr>
                                        <p:cTn id="240" dur="3000"/>
                                        <p:tgtEl>
                                          <p:spTgt spid="8"/>
                                        </p:tgtEl>
                                        <p:attrNameLst>
                                          <p:attrName>ppt_y</p:attrName>
                                        </p:attrNameLst>
                                      </p:cBhvr>
                                      <p:tavLst>
                                        <p:tav tm="0">
                                          <p:val>
                                            <p:strVal val="ppt_y"/>
                                          </p:val>
                                        </p:tav>
                                        <p:tav tm="100000">
                                          <p:val>
                                            <p:fltVal val="0.5"/>
                                          </p:val>
                                        </p:tav>
                                      </p:tavLst>
                                    </p:anim>
                                    <p:set>
                                      <p:cBhvr>
                                        <p:cTn id="241" dur="1" fill="hold">
                                          <p:stCondLst>
                                            <p:cond delay="2999"/>
                                          </p:stCondLst>
                                        </p:cTn>
                                        <p:tgtEl>
                                          <p:spTgt spid="8"/>
                                        </p:tgtEl>
                                        <p:attrNameLst>
                                          <p:attrName>style.visibility</p:attrName>
                                        </p:attrNameLst>
                                      </p:cBhvr>
                                      <p:to>
                                        <p:strVal val="hidden"/>
                                      </p:to>
                                    </p:set>
                                  </p:childTnLst>
                                </p:cTn>
                              </p:par>
                              <p:par>
                                <p:cTn id="242" presetID="23" presetClass="exit" presetSubtype="544" fill="hold" grpId="3" nodeType="withEffect">
                                  <p:stCondLst>
                                    <p:cond delay="0"/>
                                  </p:stCondLst>
                                  <p:childTnLst>
                                    <p:anim calcmode="lin" valueType="num">
                                      <p:cBhvr>
                                        <p:cTn id="243" dur="3000"/>
                                        <p:tgtEl>
                                          <p:spTgt spid="9"/>
                                        </p:tgtEl>
                                        <p:attrNameLst>
                                          <p:attrName>ppt_w</p:attrName>
                                        </p:attrNameLst>
                                      </p:cBhvr>
                                      <p:tavLst>
                                        <p:tav tm="0">
                                          <p:val>
                                            <p:strVal val="ppt_w"/>
                                          </p:val>
                                        </p:tav>
                                        <p:tav tm="100000">
                                          <p:val>
                                            <p:fltVal val="0"/>
                                          </p:val>
                                        </p:tav>
                                      </p:tavLst>
                                    </p:anim>
                                    <p:anim calcmode="lin" valueType="num">
                                      <p:cBhvr>
                                        <p:cTn id="244" dur="3000"/>
                                        <p:tgtEl>
                                          <p:spTgt spid="9"/>
                                        </p:tgtEl>
                                        <p:attrNameLst>
                                          <p:attrName>ppt_h</p:attrName>
                                        </p:attrNameLst>
                                      </p:cBhvr>
                                      <p:tavLst>
                                        <p:tav tm="0">
                                          <p:val>
                                            <p:strVal val="ppt_h"/>
                                          </p:val>
                                        </p:tav>
                                        <p:tav tm="100000">
                                          <p:val>
                                            <p:fltVal val="0"/>
                                          </p:val>
                                        </p:tav>
                                      </p:tavLst>
                                    </p:anim>
                                    <p:anim calcmode="lin" valueType="num">
                                      <p:cBhvr>
                                        <p:cTn id="245" dur="3000"/>
                                        <p:tgtEl>
                                          <p:spTgt spid="9"/>
                                        </p:tgtEl>
                                        <p:attrNameLst>
                                          <p:attrName>ppt_x</p:attrName>
                                        </p:attrNameLst>
                                      </p:cBhvr>
                                      <p:tavLst>
                                        <p:tav tm="0">
                                          <p:val>
                                            <p:strVal val="ppt_x"/>
                                          </p:val>
                                        </p:tav>
                                        <p:tav tm="100000">
                                          <p:val>
                                            <p:fltVal val="0.5"/>
                                          </p:val>
                                        </p:tav>
                                      </p:tavLst>
                                    </p:anim>
                                    <p:anim calcmode="lin" valueType="num">
                                      <p:cBhvr>
                                        <p:cTn id="246" dur="3000"/>
                                        <p:tgtEl>
                                          <p:spTgt spid="9"/>
                                        </p:tgtEl>
                                        <p:attrNameLst>
                                          <p:attrName>ppt_y</p:attrName>
                                        </p:attrNameLst>
                                      </p:cBhvr>
                                      <p:tavLst>
                                        <p:tav tm="0">
                                          <p:val>
                                            <p:strVal val="ppt_y"/>
                                          </p:val>
                                        </p:tav>
                                        <p:tav tm="100000">
                                          <p:val>
                                            <p:fltVal val="0.5"/>
                                          </p:val>
                                        </p:tav>
                                      </p:tavLst>
                                    </p:anim>
                                    <p:set>
                                      <p:cBhvr>
                                        <p:cTn id="247" dur="1" fill="hold">
                                          <p:stCondLst>
                                            <p:cond delay="2999"/>
                                          </p:stCondLst>
                                        </p:cTn>
                                        <p:tgtEl>
                                          <p:spTgt spid="9"/>
                                        </p:tgtEl>
                                        <p:attrNameLst>
                                          <p:attrName>style.visibility</p:attrName>
                                        </p:attrNameLst>
                                      </p:cBhvr>
                                      <p:to>
                                        <p:strVal val="hidden"/>
                                      </p:to>
                                    </p:set>
                                  </p:childTnLst>
                                </p:cTn>
                              </p:par>
                              <p:par>
                                <p:cTn id="248" presetID="23" presetClass="exit" presetSubtype="544" fill="hold" grpId="3" nodeType="withEffect">
                                  <p:stCondLst>
                                    <p:cond delay="0"/>
                                  </p:stCondLst>
                                  <p:childTnLst>
                                    <p:anim calcmode="lin" valueType="num">
                                      <p:cBhvr>
                                        <p:cTn id="249" dur="3000"/>
                                        <p:tgtEl>
                                          <p:spTgt spid="10"/>
                                        </p:tgtEl>
                                        <p:attrNameLst>
                                          <p:attrName>ppt_w</p:attrName>
                                        </p:attrNameLst>
                                      </p:cBhvr>
                                      <p:tavLst>
                                        <p:tav tm="0">
                                          <p:val>
                                            <p:strVal val="ppt_w"/>
                                          </p:val>
                                        </p:tav>
                                        <p:tav tm="100000">
                                          <p:val>
                                            <p:fltVal val="0"/>
                                          </p:val>
                                        </p:tav>
                                      </p:tavLst>
                                    </p:anim>
                                    <p:anim calcmode="lin" valueType="num">
                                      <p:cBhvr>
                                        <p:cTn id="250" dur="3000"/>
                                        <p:tgtEl>
                                          <p:spTgt spid="10"/>
                                        </p:tgtEl>
                                        <p:attrNameLst>
                                          <p:attrName>ppt_h</p:attrName>
                                        </p:attrNameLst>
                                      </p:cBhvr>
                                      <p:tavLst>
                                        <p:tav tm="0">
                                          <p:val>
                                            <p:strVal val="ppt_h"/>
                                          </p:val>
                                        </p:tav>
                                        <p:tav tm="100000">
                                          <p:val>
                                            <p:fltVal val="0"/>
                                          </p:val>
                                        </p:tav>
                                      </p:tavLst>
                                    </p:anim>
                                    <p:anim calcmode="lin" valueType="num">
                                      <p:cBhvr>
                                        <p:cTn id="251" dur="3000"/>
                                        <p:tgtEl>
                                          <p:spTgt spid="10"/>
                                        </p:tgtEl>
                                        <p:attrNameLst>
                                          <p:attrName>ppt_x</p:attrName>
                                        </p:attrNameLst>
                                      </p:cBhvr>
                                      <p:tavLst>
                                        <p:tav tm="0">
                                          <p:val>
                                            <p:strVal val="ppt_x"/>
                                          </p:val>
                                        </p:tav>
                                        <p:tav tm="100000">
                                          <p:val>
                                            <p:fltVal val="0.5"/>
                                          </p:val>
                                        </p:tav>
                                      </p:tavLst>
                                    </p:anim>
                                    <p:anim calcmode="lin" valueType="num">
                                      <p:cBhvr>
                                        <p:cTn id="252" dur="3000"/>
                                        <p:tgtEl>
                                          <p:spTgt spid="10"/>
                                        </p:tgtEl>
                                        <p:attrNameLst>
                                          <p:attrName>ppt_y</p:attrName>
                                        </p:attrNameLst>
                                      </p:cBhvr>
                                      <p:tavLst>
                                        <p:tav tm="0">
                                          <p:val>
                                            <p:strVal val="ppt_y"/>
                                          </p:val>
                                        </p:tav>
                                        <p:tav tm="100000">
                                          <p:val>
                                            <p:fltVal val="0.5"/>
                                          </p:val>
                                        </p:tav>
                                      </p:tavLst>
                                    </p:anim>
                                    <p:set>
                                      <p:cBhvr>
                                        <p:cTn id="253" dur="1" fill="hold">
                                          <p:stCondLst>
                                            <p:cond delay="2999"/>
                                          </p:stCondLst>
                                        </p:cTn>
                                        <p:tgtEl>
                                          <p:spTgt spid="10"/>
                                        </p:tgtEl>
                                        <p:attrNameLst>
                                          <p:attrName>style.visibility</p:attrName>
                                        </p:attrNameLst>
                                      </p:cBhvr>
                                      <p:to>
                                        <p:strVal val="hidden"/>
                                      </p:to>
                                    </p:set>
                                  </p:childTnLst>
                                </p:cTn>
                              </p:par>
                              <p:par>
                                <p:cTn id="254" presetID="23" presetClass="exit" presetSubtype="544" fill="hold" grpId="3" nodeType="withEffect">
                                  <p:stCondLst>
                                    <p:cond delay="0"/>
                                  </p:stCondLst>
                                  <p:childTnLst>
                                    <p:anim calcmode="lin" valueType="num">
                                      <p:cBhvr>
                                        <p:cTn id="255" dur="3000"/>
                                        <p:tgtEl>
                                          <p:spTgt spid="11"/>
                                        </p:tgtEl>
                                        <p:attrNameLst>
                                          <p:attrName>ppt_w</p:attrName>
                                        </p:attrNameLst>
                                      </p:cBhvr>
                                      <p:tavLst>
                                        <p:tav tm="0">
                                          <p:val>
                                            <p:strVal val="ppt_w"/>
                                          </p:val>
                                        </p:tav>
                                        <p:tav tm="100000">
                                          <p:val>
                                            <p:fltVal val="0"/>
                                          </p:val>
                                        </p:tav>
                                      </p:tavLst>
                                    </p:anim>
                                    <p:anim calcmode="lin" valueType="num">
                                      <p:cBhvr>
                                        <p:cTn id="256" dur="3000"/>
                                        <p:tgtEl>
                                          <p:spTgt spid="11"/>
                                        </p:tgtEl>
                                        <p:attrNameLst>
                                          <p:attrName>ppt_h</p:attrName>
                                        </p:attrNameLst>
                                      </p:cBhvr>
                                      <p:tavLst>
                                        <p:tav tm="0">
                                          <p:val>
                                            <p:strVal val="ppt_h"/>
                                          </p:val>
                                        </p:tav>
                                        <p:tav tm="100000">
                                          <p:val>
                                            <p:fltVal val="0"/>
                                          </p:val>
                                        </p:tav>
                                      </p:tavLst>
                                    </p:anim>
                                    <p:anim calcmode="lin" valueType="num">
                                      <p:cBhvr>
                                        <p:cTn id="257" dur="3000"/>
                                        <p:tgtEl>
                                          <p:spTgt spid="11"/>
                                        </p:tgtEl>
                                        <p:attrNameLst>
                                          <p:attrName>ppt_x</p:attrName>
                                        </p:attrNameLst>
                                      </p:cBhvr>
                                      <p:tavLst>
                                        <p:tav tm="0">
                                          <p:val>
                                            <p:strVal val="ppt_x"/>
                                          </p:val>
                                        </p:tav>
                                        <p:tav tm="100000">
                                          <p:val>
                                            <p:fltVal val="0.5"/>
                                          </p:val>
                                        </p:tav>
                                      </p:tavLst>
                                    </p:anim>
                                    <p:anim calcmode="lin" valueType="num">
                                      <p:cBhvr>
                                        <p:cTn id="258" dur="3000"/>
                                        <p:tgtEl>
                                          <p:spTgt spid="11"/>
                                        </p:tgtEl>
                                        <p:attrNameLst>
                                          <p:attrName>ppt_y</p:attrName>
                                        </p:attrNameLst>
                                      </p:cBhvr>
                                      <p:tavLst>
                                        <p:tav tm="0">
                                          <p:val>
                                            <p:strVal val="ppt_y"/>
                                          </p:val>
                                        </p:tav>
                                        <p:tav tm="100000">
                                          <p:val>
                                            <p:fltVal val="0.5"/>
                                          </p:val>
                                        </p:tav>
                                      </p:tavLst>
                                    </p:anim>
                                    <p:set>
                                      <p:cBhvr>
                                        <p:cTn id="259" dur="1" fill="hold">
                                          <p:stCondLst>
                                            <p:cond delay="2999"/>
                                          </p:stCondLst>
                                        </p:cTn>
                                        <p:tgtEl>
                                          <p:spTgt spid="11"/>
                                        </p:tgtEl>
                                        <p:attrNameLst>
                                          <p:attrName>style.visibility</p:attrName>
                                        </p:attrNameLst>
                                      </p:cBhvr>
                                      <p:to>
                                        <p:strVal val="hidden"/>
                                      </p:to>
                                    </p:set>
                                  </p:childTnLst>
                                </p:cTn>
                              </p:par>
                              <p:par>
                                <p:cTn id="260" presetID="23" presetClass="exit" presetSubtype="544" fill="hold" grpId="3" nodeType="withEffect">
                                  <p:stCondLst>
                                    <p:cond delay="0"/>
                                  </p:stCondLst>
                                  <p:childTnLst>
                                    <p:anim calcmode="lin" valueType="num">
                                      <p:cBhvr>
                                        <p:cTn id="261" dur="3000"/>
                                        <p:tgtEl>
                                          <p:spTgt spid="12"/>
                                        </p:tgtEl>
                                        <p:attrNameLst>
                                          <p:attrName>ppt_w</p:attrName>
                                        </p:attrNameLst>
                                      </p:cBhvr>
                                      <p:tavLst>
                                        <p:tav tm="0">
                                          <p:val>
                                            <p:strVal val="ppt_w"/>
                                          </p:val>
                                        </p:tav>
                                        <p:tav tm="100000">
                                          <p:val>
                                            <p:fltVal val="0"/>
                                          </p:val>
                                        </p:tav>
                                      </p:tavLst>
                                    </p:anim>
                                    <p:anim calcmode="lin" valueType="num">
                                      <p:cBhvr>
                                        <p:cTn id="262" dur="3000"/>
                                        <p:tgtEl>
                                          <p:spTgt spid="12"/>
                                        </p:tgtEl>
                                        <p:attrNameLst>
                                          <p:attrName>ppt_h</p:attrName>
                                        </p:attrNameLst>
                                      </p:cBhvr>
                                      <p:tavLst>
                                        <p:tav tm="0">
                                          <p:val>
                                            <p:strVal val="ppt_h"/>
                                          </p:val>
                                        </p:tav>
                                        <p:tav tm="100000">
                                          <p:val>
                                            <p:fltVal val="0"/>
                                          </p:val>
                                        </p:tav>
                                      </p:tavLst>
                                    </p:anim>
                                    <p:anim calcmode="lin" valueType="num">
                                      <p:cBhvr>
                                        <p:cTn id="263" dur="3000"/>
                                        <p:tgtEl>
                                          <p:spTgt spid="12"/>
                                        </p:tgtEl>
                                        <p:attrNameLst>
                                          <p:attrName>ppt_x</p:attrName>
                                        </p:attrNameLst>
                                      </p:cBhvr>
                                      <p:tavLst>
                                        <p:tav tm="0">
                                          <p:val>
                                            <p:strVal val="ppt_x"/>
                                          </p:val>
                                        </p:tav>
                                        <p:tav tm="100000">
                                          <p:val>
                                            <p:fltVal val="0.5"/>
                                          </p:val>
                                        </p:tav>
                                      </p:tavLst>
                                    </p:anim>
                                    <p:anim calcmode="lin" valueType="num">
                                      <p:cBhvr>
                                        <p:cTn id="264" dur="3000"/>
                                        <p:tgtEl>
                                          <p:spTgt spid="12"/>
                                        </p:tgtEl>
                                        <p:attrNameLst>
                                          <p:attrName>ppt_y</p:attrName>
                                        </p:attrNameLst>
                                      </p:cBhvr>
                                      <p:tavLst>
                                        <p:tav tm="0">
                                          <p:val>
                                            <p:strVal val="ppt_y"/>
                                          </p:val>
                                        </p:tav>
                                        <p:tav tm="100000">
                                          <p:val>
                                            <p:fltVal val="0.5"/>
                                          </p:val>
                                        </p:tav>
                                      </p:tavLst>
                                    </p:anim>
                                    <p:set>
                                      <p:cBhvr>
                                        <p:cTn id="265" dur="1" fill="hold">
                                          <p:stCondLst>
                                            <p:cond delay="2999"/>
                                          </p:stCondLst>
                                        </p:cTn>
                                        <p:tgtEl>
                                          <p:spTgt spid="12"/>
                                        </p:tgtEl>
                                        <p:attrNameLst>
                                          <p:attrName>style.visibility</p:attrName>
                                        </p:attrNameLst>
                                      </p:cBhvr>
                                      <p:to>
                                        <p:strVal val="hidden"/>
                                      </p:to>
                                    </p:set>
                                  </p:childTnLst>
                                </p:cTn>
                              </p:par>
                              <p:par>
                                <p:cTn id="266" presetID="23" presetClass="exit" presetSubtype="544" fill="hold" grpId="3" nodeType="withEffect">
                                  <p:stCondLst>
                                    <p:cond delay="0"/>
                                  </p:stCondLst>
                                  <p:childTnLst>
                                    <p:anim calcmode="lin" valueType="num">
                                      <p:cBhvr>
                                        <p:cTn id="267" dur="3000"/>
                                        <p:tgtEl>
                                          <p:spTgt spid="13"/>
                                        </p:tgtEl>
                                        <p:attrNameLst>
                                          <p:attrName>ppt_w</p:attrName>
                                        </p:attrNameLst>
                                      </p:cBhvr>
                                      <p:tavLst>
                                        <p:tav tm="0">
                                          <p:val>
                                            <p:strVal val="ppt_w"/>
                                          </p:val>
                                        </p:tav>
                                        <p:tav tm="100000">
                                          <p:val>
                                            <p:fltVal val="0"/>
                                          </p:val>
                                        </p:tav>
                                      </p:tavLst>
                                    </p:anim>
                                    <p:anim calcmode="lin" valueType="num">
                                      <p:cBhvr>
                                        <p:cTn id="268" dur="3000"/>
                                        <p:tgtEl>
                                          <p:spTgt spid="13"/>
                                        </p:tgtEl>
                                        <p:attrNameLst>
                                          <p:attrName>ppt_h</p:attrName>
                                        </p:attrNameLst>
                                      </p:cBhvr>
                                      <p:tavLst>
                                        <p:tav tm="0">
                                          <p:val>
                                            <p:strVal val="ppt_h"/>
                                          </p:val>
                                        </p:tav>
                                        <p:tav tm="100000">
                                          <p:val>
                                            <p:fltVal val="0"/>
                                          </p:val>
                                        </p:tav>
                                      </p:tavLst>
                                    </p:anim>
                                    <p:anim calcmode="lin" valueType="num">
                                      <p:cBhvr>
                                        <p:cTn id="269" dur="3000"/>
                                        <p:tgtEl>
                                          <p:spTgt spid="13"/>
                                        </p:tgtEl>
                                        <p:attrNameLst>
                                          <p:attrName>ppt_x</p:attrName>
                                        </p:attrNameLst>
                                      </p:cBhvr>
                                      <p:tavLst>
                                        <p:tav tm="0">
                                          <p:val>
                                            <p:strVal val="ppt_x"/>
                                          </p:val>
                                        </p:tav>
                                        <p:tav tm="100000">
                                          <p:val>
                                            <p:fltVal val="0.5"/>
                                          </p:val>
                                        </p:tav>
                                      </p:tavLst>
                                    </p:anim>
                                    <p:anim calcmode="lin" valueType="num">
                                      <p:cBhvr>
                                        <p:cTn id="270" dur="3000"/>
                                        <p:tgtEl>
                                          <p:spTgt spid="13"/>
                                        </p:tgtEl>
                                        <p:attrNameLst>
                                          <p:attrName>ppt_y</p:attrName>
                                        </p:attrNameLst>
                                      </p:cBhvr>
                                      <p:tavLst>
                                        <p:tav tm="0">
                                          <p:val>
                                            <p:strVal val="ppt_y"/>
                                          </p:val>
                                        </p:tav>
                                        <p:tav tm="100000">
                                          <p:val>
                                            <p:fltVal val="0.5"/>
                                          </p:val>
                                        </p:tav>
                                      </p:tavLst>
                                    </p:anim>
                                    <p:set>
                                      <p:cBhvr>
                                        <p:cTn id="271" dur="1" fill="hold">
                                          <p:stCondLst>
                                            <p:cond delay="2999"/>
                                          </p:stCondLst>
                                        </p:cTn>
                                        <p:tgtEl>
                                          <p:spTgt spid="13"/>
                                        </p:tgtEl>
                                        <p:attrNameLst>
                                          <p:attrName>style.visibility</p:attrName>
                                        </p:attrNameLst>
                                      </p:cBhvr>
                                      <p:to>
                                        <p:strVal val="hidden"/>
                                      </p:to>
                                    </p:set>
                                  </p:childTnLst>
                                </p:cTn>
                              </p:par>
                              <p:par>
                                <p:cTn id="272" presetID="23" presetClass="exit" presetSubtype="544" fill="hold" grpId="3" nodeType="withEffect">
                                  <p:stCondLst>
                                    <p:cond delay="0"/>
                                  </p:stCondLst>
                                  <p:childTnLst>
                                    <p:anim calcmode="lin" valueType="num">
                                      <p:cBhvr>
                                        <p:cTn id="273" dur="3000"/>
                                        <p:tgtEl>
                                          <p:spTgt spid="14"/>
                                        </p:tgtEl>
                                        <p:attrNameLst>
                                          <p:attrName>ppt_w</p:attrName>
                                        </p:attrNameLst>
                                      </p:cBhvr>
                                      <p:tavLst>
                                        <p:tav tm="0">
                                          <p:val>
                                            <p:strVal val="ppt_w"/>
                                          </p:val>
                                        </p:tav>
                                        <p:tav tm="100000">
                                          <p:val>
                                            <p:fltVal val="0"/>
                                          </p:val>
                                        </p:tav>
                                      </p:tavLst>
                                    </p:anim>
                                    <p:anim calcmode="lin" valueType="num">
                                      <p:cBhvr>
                                        <p:cTn id="274" dur="3000"/>
                                        <p:tgtEl>
                                          <p:spTgt spid="14"/>
                                        </p:tgtEl>
                                        <p:attrNameLst>
                                          <p:attrName>ppt_h</p:attrName>
                                        </p:attrNameLst>
                                      </p:cBhvr>
                                      <p:tavLst>
                                        <p:tav tm="0">
                                          <p:val>
                                            <p:strVal val="ppt_h"/>
                                          </p:val>
                                        </p:tav>
                                        <p:tav tm="100000">
                                          <p:val>
                                            <p:fltVal val="0"/>
                                          </p:val>
                                        </p:tav>
                                      </p:tavLst>
                                    </p:anim>
                                    <p:anim calcmode="lin" valueType="num">
                                      <p:cBhvr>
                                        <p:cTn id="275" dur="3000"/>
                                        <p:tgtEl>
                                          <p:spTgt spid="14"/>
                                        </p:tgtEl>
                                        <p:attrNameLst>
                                          <p:attrName>ppt_x</p:attrName>
                                        </p:attrNameLst>
                                      </p:cBhvr>
                                      <p:tavLst>
                                        <p:tav tm="0">
                                          <p:val>
                                            <p:strVal val="ppt_x"/>
                                          </p:val>
                                        </p:tav>
                                        <p:tav tm="100000">
                                          <p:val>
                                            <p:fltVal val="0.5"/>
                                          </p:val>
                                        </p:tav>
                                      </p:tavLst>
                                    </p:anim>
                                    <p:anim calcmode="lin" valueType="num">
                                      <p:cBhvr>
                                        <p:cTn id="276" dur="3000"/>
                                        <p:tgtEl>
                                          <p:spTgt spid="14"/>
                                        </p:tgtEl>
                                        <p:attrNameLst>
                                          <p:attrName>ppt_y</p:attrName>
                                        </p:attrNameLst>
                                      </p:cBhvr>
                                      <p:tavLst>
                                        <p:tav tm="0">
                                          <p:val>
                                            <p:strVal val="ppt_y"/>
                                          </p:val>
                                        </p:tav>
                                        <p:tav tm="100000">
                                          <p:val>
                                            <p:fltVal val="0.5"/>
                                          </p:val>
                                        </p:tav>
                                      </p:tavLst>
                                    </p:anim>
                                    <p:set>
                                      <p:cBhvr>
                                        <p:cTn id="277" dur="1" fill="hold">
                                          <p:stCondLst>
                                            <p:cond delay="2999"/>
                                          </p:stCondLst>
                                        </p:cTn>
                                        <p:tgtEl>
                                          <p:spTgt spid="14"/>
                                        </p:tgtEl>
                                        <p:attrNameLst>
                                          <p:attrName>style.visibility</p:attrName>
                                        </p:attrNameLst>
                                      </p:cBhvr>
                                      <p:to>
                                        <p:strVal val="hidden"/>
                                      </p:to>
                                    </p:set>
                                  </p:childTnLst>
                                </p:cTn>
                              </p:par>
                              <p:par>
                                <p:cTn id="278" presetID="23" presetClass="exit" presetSubtype="544" fill="hold" grpId="3" nodeType="withEffect">
                                  <p:stCondLst>
                                    <p:cond delay="0"/>
                                  </p:stCondLst>
                                  <p:childTnLst>
                                    <p:anim calcmode="lin" valueType="num">
                                      <p:cBhvr>
                                        <p:cTn id="279" dur="3000"/>
                                        <p:tgtEl>
                                          <p:spTgt spid="15"/>
                                        </p:tgtEl>
                                        <p:attrNameLst>
                                          <p:attrName>ppt_w</p:attrName>
                                        </p:attrNameLst>
                                      </p:cBhvr>
                                      <p:tavLst>
                                        <p:tav tm="0">
                                          <p:val>
                                            <p:strVal val="ppt_w"/>
                                          </p:val>
                                        </p:tav>
                                        <p:tav tm="100000">
                                          <p:val>
                                            <p:fltVal val="0"/>
                                          </p:val>
                                        </p:tav>
                                      </p:tavLst>
                                    </p:anim>
                                    <p:anim calcmode="lin" valueType="num">
                                      <p:cBhvr>
                                        <p:cTn id="280" dur="3000"/>
                                        <p:tgtEl>
                                          <p:spTgt spid="15"/>
                                        </p:tgtEl>
                                        <p:attrNameLst>
                                          <p:attrName>ppt_h</p:attrName>
                                        </p:attrNameLst>
                                      </p:cBhvr>
                                      <p:tavLst>
                                        <p:tav tm="0">
                                          <p:val>
                                            <p:strVal val="ppt_h"/>
                                          </p:val>
                                        </p:tav>
                                        <p:tav tm="100000">
                                          <p:val>
                                            <p:fltVal val="0"/>
                                          </p:val>
                                        </p:tav>
                                      </p:tavLst>
                                    </p:anim>
                                    <p:anim calcmode="lin" valueType="num">
                                      <p:cBhvr>
                                        <p:cTn id="281" dur="3000"/>
                                        <p:tgtEl>
                                          <p:spTgt spid="15"/>
                                        </p:tgtEl>
                                        <p:attrNameLst>
                                          <p:attrName>ppt_x</p:attrName>
                                        </p:attrNameLst>
                                      </p:cBhvr>
                                      <p:tavLst>
                                        <p:tav tm="0">
                                          <p:val>
                                            <p:strVal val="ppt_x"/>
                                          </p:val>
                                        </p:tav>
                                        <p:tav tm="100000">
                                          <p:val>
                                            <p:fltVal val="0.5"/>
                                          </p:val>
                                        </p:tav>
                                      </p:tavLst>
                                    </p:anim>
                                    <p:anim calcmode="lin" valueType="num">
                                      <p:cBhvr>
                                        <p:cTn id="282" dur="3000"/>
                                        <p:tgtEl>
                                          <p:spTgt spid="15"/>
                                        </p:tgtEl>
                                        <p:attrNameLst>
                                          <p:attrName>ppt_y</p:attrName>
                                        </p:attrNameLst>
                                      </p:cBhvr>
                                      <p:tavLst>
                                        <p:tav tm="0">
                                          <p:val>
                                            <p:strVal val="ppt_y"/>
                                          </p:val>
                                        </p:tav>
                                        <p:tav tm="100000">
                                          <p:val>
                                            <p:fltVal val="0.5"/>
                                          </p:val>
                                        </p:tav>
                                      </p:tavLst>
                                    </p:anim>
                                    <p:set>
                                      <p:cBhvr>
                                        <p:cTn id="283" dur="1" fill="hold">
                                          <p:stCondLst>
                                            <p:cond delay="2999"/>
                                          </p:stCondLst>
                                        </p:cTn>
                                        <p:tgtEl>
                                          <p:spTgt spid="15"/>
                                        </p:tgtEl>
                                        <p:attrNameLst>
                                          <p:attrName>style.visibility</p:attrName>
                                        </p:attrNameLst>
                                      </p:cBhvr>
                                      <p:to>
                                        <p:strVal val="hidden"/>
                                      </p:to>
                                    </p:set>
                                  </p:childTnLst>
                                </p:cTn>
                              </p:par>
                              <p:par>
                                <p:cTn id="284" presetID="23" presetClass="exit" presetSubtype="544" fill="hold" grpId="3" nodeType="withEffect">
                                  <p:stCondLst>
                                    <p:cond delay="0"/>
                                  </p:stCondLst>
                                  <p:childTnLst>
                                    <p:anim calcmode="lin" valueType="num">
                                      <p:cBhvr>
                                        <p:cTn id="285" dur="3000"/>
                                        <p:tgtEl>
                                          <p:spTgt spid="16"/>
                                        </p:tgtEl>
                                        <p:attrNameLst>
                                          <p:attrName>ppt_w</p:attrName>
                                        </p:attrNameLst>
                                      </p:cBhvr>
                                      <p:tavLst>
                                        <p:tav tm="0">
                                          <p:val>
                                            <p:strVal val="ppt_w"/>
                                          </p:val>
                                        </p:tav>
                                        <p:tav tm="100000">
                                          <p:val>
                                            <p:fltVal val="0"/>
                                          </p:val>
                                        </p:tav>
                                      </p:tavLst>
                                    </p:anim>
                                    <p:anim calcmode="lin" valueType="num">
                                      <p:cBhvr>
                                        <p:cTn id="286" dur="3000"/>
                                        <p:tgtEl>
                                          <p:spTgt spid="16"/>
                                        </p:tgtEl>
                                        <p:attrNameLst>
                                          <p:attrName>ppt_h</p:attrName>
                                        </p:attrNameLst>
                                      </p:cBhvr>
                                      <p:tavLst>
                                        <p:tav tm="0">
                                          <p:val>
                                            <p:strVal val="ppt_h"/>
                                          </p:val>
                                        </p:tav>
                                        <p:tav tm="100000">
                                          <p:val>
                                            <p:fltVal val="0"/>
                                          </p:val>
                                        </p:tav>
                                      </p:tavLst>
                                    </p:anim>
                                    <p:anim calcmode="lin" valueType="num">
                                      <p:cBhvr>
                                        <p:cTn id="287" dur="3000"/>
                                        <p:tgtEl>
                                          <p:spTgt spid="16"/>
                                        </p:tgtEl>
                                        <p:attrNameLst>
                                          <p:attrName>ppt_x</p:attrName>
                                        </p:attrNameLst>
                                      </p:cBhvr>
                                      <p:tavLst>
                                        <p:tav tm="0">
                                          <p:val>
                                            <p:strVal val="ppt_x"/>
                                          </p:val>
                                        </p:tav>
                                        <p:tav tm="100000">
                                          <p:val>
                                            <p:fltVal val="0.5"/>
                                          </p:val>
                                        </p:tav>
                                      </p:tavLst>
                                    </p:anim>
                                    <p:anim calcmode="lin" valueType="num">
                                      <p:cBhvr>
                                        <p:cTn id="288" dur="3000"/>
                                        <p:tgtEl>
                                          <p:spTgt spid="16"/>
                                        </p:tgtEl>
                                        <p:attrNameLst>
                                          <p:attrName>ppt_y</p:attrName>
                                        </p:attrNameLst>
                                      </p:cBhvr>
                                      <p:tavLst>
                                        <p:tav tm="0">
                                          <p:val>
                                            <p:strVal val="ppt_y"/>
                                          </p:val>
                                        </p:tav>
                                        <p:tav tm="100000">
                                          <p:val>
                                            <p:fltVal val="0.5"/>
                                          </p:val>
                                        </p:tav>
                                      </p:tavLst>
                                    </p:anim>
                                    <p:set>
                                      <p:cBhvr>
                                        <p:cTn id="289" dur="1" fill="hold">
                                          <p:stCondLst>
                                            <p:cond delay="2999"/>
                                          </p:stCondLst>
                                        </p:cTn>
                                        <p:tgtEl>
                                          <p:spTgt spid="16"/>
                                        </p:tgtEl>
                                        <p:attrNameLst>
                                          <p:attrName>style.visibility</p:attrName>
                                        </p:attrNameLst>
                                      </p:cBhvr>
                                      <p:to>
                                        <p:strVal val="hidden"/>
                                      </p:to>
                                    </p:set>
                                  </p:childTnLst>
                                </p:cTn>
                              </p:par>
                              <p:par>
                                <p:cTn id="290" presetID="23" presetClass="exit" presetSubtype="544" fill="hold" grpId="3" nodeType="withEffect">
                                  <p:stCondLst>
                                    <p:cond delay="0"/>
                                  </p:stCondLst>
                                  <p:childTnLst>
                                    <p:anim calcmode="lin" valueType="num">
                                      <p:cBhvr>
                                        <p:cTn id="291" dur="3000"/>
                                        <p:tgtEl>
                                          <p:spTgt spid="17"/>
                                        </p:tgtEl>
                                        <p:attrNameLst>
                                          <p:attrName>ppt_w</p:attrName>
                                        </p:attrNameLst>
                                      </p:cBhvr>
                                      <p:tavLst>
                                        <p:tav tm="0">
                                          <p:val>
                                            <p:strVal val="ppt_w"/>
                                          </p:val>
                                        </p:tav>
                                        <p:tav tm="100000">
                                          <p:val>
                                            <p:fltVal val="0"/>
                                          </p:val>
                                        </p:tav>
                                      </p:tavLst>
                                    </p:anim>
                                    <p:anim calcmode="lin" valueType="num">
                                      <p:cBhvr>
                                        <p:cTn id="292" dur="3000"/>
                                        <p:tgtEl>
                                          <p:spTgt spid="17"/>
                                        </p:tgtEl>
                                        <p:attrNameLst>
                                          <p:attrName>ppt_h</p:attrName>
                                        </p:attrNameLst>
                                      </p:cBhvr>
                                      <p:tavLst>
                                        <p:tav tm="0">
                                          <p:val>
                                            <p:strVal val="ppt_h"/>
                                          </p:val>
                                        </p:tav>
                                        <p:tav tm="100000">
                                          <p:val>
                                            <p:fltVal val="0"/>
                                          </p:val>
                                        </p:tav>
                                      </p:tavLst>
                                    </p:anim>
                                    <p:anim calcmode="lin" valueType="num">
                                      <p:cBhvr>
                                        <p:cTn id="293" dur="3000"/>
                                        <p:tgtEl>
                                          <p:spTgt spid="17"/>
                                        </p:tgtEl>
                                        <p:attrNameLst>
                                          <p:attrName>ppt_x</p:attrName>
                                        </p:attrNameLst>
                                      </p:cBhvr>
                                      <p:tavLst>
                                        <p:tav tm="0">
                                          <p:val>
                                            <p:strVal val="ppt_x"/>
                                          </p:val>
                                        </p:tav>
                                        <p:tav tm="100000">
                                          <p:val>
                                            <p:fltVal val="0.5"/>
                                          </p:val>
                                        </p:tav>
                                      </p:tavLst>
                                    </p:anim>
                                    <p:anim calcmode="lin" valueType="num">
                                      <p:cBhvr>
                                        <p:cTn id="294" dur="3000"/>
                                        <p:tgtEl>
                                          <p:spTgt spid="17"/>
                                        </p:tgtEl>
                                        <p:attrNameLst>
                                          <p:attrName>ppt_y</p:attrName>
                                        </p:attrNameLst>
                                      </p:cBhvr>
                                      <p:tavLst>
                                        <p:tav tm="0">
                                          <p:val>
                                            <p:strVal val="ppt_y"/>
                                          </p:val>
                                        </p:tav>
                                        <p:tav tm="100000">
                                          <p:val>
                                            <p:fltVal val="0.5"/>
                                          </p:val>
                                        </p:tav>
                                      </p:tavLst>
                                    </p:anim>
                                    <p:set>
                                      <p:cBhvr>
                                        <p:cTn id="295" dur="1" fill="hold">
                                          <p:stCondLst>
                                            <p:cond delay="2999"/>
                                          </p:stCondLst>
                                        </p:cTn>
                                        <p:tgtEl>
                                          <p:spTgt spid="17"/>
                                        </p:tgtEl>
                                        <p:attrNameLst>
                                          <p:attrName>style.visibility</p:attrName>
                                        </p:attrNameLst>
                                      </p:cBhvr>
                                      <p:to>
                                        <p:strVal val="hidden"/>
                                      </p:to>
                                    </p:set>
                                  </p:childTnLst>
                                </p:cTn>
                              </p:par>
                              <p:par>
                                <p:cTn id="296" presetID="23" presetClass="exit" presetSubtype="544" fill="hold" grpId="3" nodeType="withEffect">
                                  <p:stCondLst>
                                    <p:cond delay="0"/>
                                  </p:stCondLst>
                                  <p:childTnLst>
                                    <p:anim calcmode="lin" valueType="num">
                                      <p:cBhvr>
                                        <p:cTn id="297" dur="3000"/>
                                        <p:tgtEl>
                                          <p:spTgt spid="18"/>
                                        </p:tgtEl>
                                        <p:attrNameLst>
                                          <p:attrName>ppt_w</p:attrName>
                                        </p:attrNameLst>
                                      </p:cBhvr>
                                      <p:tavLst>
                                        <p:tav tm="0">
                                          <p:val>
                                            <p:strVal val="ppt_w"/>
                                          </p:val>
                                        </p:tav>
                                        <p:tav tm="100000">
                                          <p:val>
                                            <p:fltVal val="0"/>
                                          </p:val>
                                        </p:tav>
                                      </p:tavLst>
                                    </p:anim>
                                    <p:anim calcmode="lin" valueType="num">
                                      <p:cBhvr>
                                        <p:cTn id="298" dur="3000"/>
                                        <p:tgtEl>
                                          <p:spTgt spid="18"/>
                                        </p:tgtEl>
                                        <p:attrNameLst>
                                          <p:attrName>ppt_h</p:attrName>
                                        </p:attrNameLst>
                                      </p:cBhvr>
                                      <p:tavLst>
                                        <p:tav tm="0">
                                          <p:val>
                                            <p:strVal val="ppt_h"/>
                                          </p:val>
                                        </p:tav>
                                        <p:tav tm="100000">
                                          <p:val>
                                            <p:fltVal val="0"/>
                                          </p:val>
                                        </p:tav>
                                      </p:tavLst>
                                    </p:anim>
                                    <p:anim calcmode="lin" valueType="num">
                                      <p:cBhvr>
                                        <p:cTn id="299" dur="3000"/>
                                        <p:tgtEl>
                                          <p:spTgt spid="18"/>
                                        </p:tgtEl>
                                        <p:attrNameLst>
                                          <p:attrName>ppt_x</p:attrName>
                                        </p:attrNameLst>
                                      </p:cBhvr>
                                      <p:tavLst>
                                        <p:tav tm="0">
                                          <p:val>
                                            <p:strVal val="ppt_x"/>
                                          </p:val>
                                        </p:tav>
                                        <p:tav tm="100000">
                                          <p:val>
                                            <p:fltVal val="0.5"/>
                                          </p:val>
                                        </p:tav>
                                      </p:tavLst>
                                    </p:anim>
                                    <p:anim calcmode="lin" valueType="num">
                                      <p:cBhvr>
                                        <p:cTn id="300" dur="3000"/>
                                        <p:tgtEl>
                                          <p:spTgt spid="18"/>
                                        </p:tgtEl>
                                        <p:attrNameLst>
                                          <p:attrName>ppt_y</p:attrName>
                                        </p:attrNameLst>
                                      </p:cBhvr>
                                      <p:tavLst>
                                        <p:tav tm="0">
                                          <p:val>
                                            <p:strVal val="ppt_y"/>
                                          </p:val>
                                        </p:tav>
                                        <p:tav tm="100000">
                                          <p:val>
                                            <p:fltVal val="0.5"/>
                                          </p:val>
                                        </p:tav>
                                      </p:tavLst>
                                    </p:anim>
                                    <p:set>
                                      <p:cBhvr>
                                        <p:cTn id="301" dur="1" fill="hold">
                                          <p:stCondLst>
                                            <p:cond delay="2999"/>
                                          </p:stCondLst>
                                        </p:cTn>
                                        <p:tgtEl>
                                          <p:spTgt spid="18"/>
                                        </p:tgtEl>
                                        <p:attrNameLst>
                                          <p:attrName>style.visibility</p:attrName>
                                        </p:attrNameLst>
                                      </p:cBhvr>
                                      <p:to>
                                        <p:strVal val="hidden"/>
                                      </p:to>
                                    </p:set>
                                  </p:childTnLst>
                                </p:cTn>
                              </p:par>
                              <p:par>
                                <p:cTn id="302" presetID="23" presetClass="exit" presetSubtype="544" fill="hold" grpId="3" nodeType="withEffect">
                                  <p:stCondLst>
                                    <p:cond delay="0"/>
                                  </p:stCondLst>
                                  <p:childTnLst>
                                    <p:anim calcmode="lin" valueType="num">
                                      <p:cBhvr>
                                        <p:cTn id="303" dur="3000"/>
                                        <p:tgtEl>
                                          <p:spTgt spid="19"/>
                                        </p:tgtEl>
                                        <p:attrNameLst>
                                          <p:attrName>ppt_w</p:attrName>
                                        </p:attrNameLst>
                                      </p:cBhvr>
                                      <p:tavLst>
                                        <p:tav tm="0">
                                          <p:val>
                                            <p:strVal val="ppt_w"/>
                                          </p:val>
                                        </p:tav>
                                        <p:tav tm="100000">
                                          <p:val>
                                            <p:fltVal val="0"/>
                                          </p:val>
                                        </p:tav>
                                      </p:tavLst>
                                    </p:anim>
                                    <p:anim calcmode="lin" valueType="num">
                                      <p:cBhvr>
                                        <p:cTn id="304" dur="3000"/>
                                        <p:tgtEl>
                                          <p:spTgt spid="19"/>
                                        </p:tgtEl>
                                        <p:attrNameLst>
                                          <p:attrName>ppt_h</p:attrName>
                                        </p:attrNameLst>
                                      </p:cBhvr>
                                      <p:tavLst>
                                        <p:tav tm="0">
                                          <p:val>
                                            <p:strVal val="ppt_h"/>
                                          </p:val>
                                        </p:tav>
                                        <p:tav tm="100000">
                                          <p:val>
                                            <p:fltVal val="0"/>
                                          </p:val>
                                        </p:tav>
                                      </p:tavLst>
                                    </p:anim>
                                    <p:anim calcmode="lin" valueType="num">
                                      <p:cBhvr>
                                        <p:cTn id="305" dur="3000"/>
                                        <p:tgtEl>
                                          <p:spTgt spid="19"/>
                                        </p:tgtEl>
                                        <p:attrNameLst>
                                          <p:attrName>ppt_x</p:attrName>
                                        </p:attrNameLst>
                                      </p:cBhvr>
                                      <p:tavLst>
                                        <p:tav tm="0">
                                          <p:val>
                                            <p:strVal val="ppt_x"/>
                                          </p:val>
                                        </p:tav>
                                        <p:tav tm="100000">
                                          <p:val>
                                            <p:fltVal val="0.5"/>
                                          </p:val>
                                        </p:tav>
                                      </p:tavLst>
                                    </p:anim>
                                    <p:anim calcmode="lin" valueType="num">
                                      <p:cBhvr>
                                        <p:cTn id="306" dur="3000"/>
                                        <p:tgtEl>
                                          <p:spTgt spid="19"/>
                                        </p:tgtEl>
                                        <p:attrNameLst>
                                          <p:attrName>ppt_y</p:attrName>
                                        </p:attrNameLst>
                                      </p:cBhvr>
                                      <p:tavLst>
                                        <p:tav tm="0">
                                          <p:val>
                                            <p:strVal val="ppt_y"/>
                                          </p:val>
                                        </p:tav>
                                        <p:tav tm="100000">
                                          <p:val>
                                            <p:fltVal val="0.5"/>
                                          </p:val>
                                        </p:tav>
                                      </p:tavLst>
                                    </p:anim>
                                    <p:set>
                                      <p:cBhvr>
                                        <p:cTn id="307" dur="1" fill="hold">
                                          <p:stCondLst>
                                            <p:cond delay="2999"/>
                                          </p:stCondLst>
                                        </p:cTn>
                                        <p:tgtEl>
                                          <p:spTgt spid="19"/>
                                        </p:tgtEl>
                                        <p:attrNameLst>
                                          <p:attrName>style.visibility</p:attrName>
                                        </p:attrNameLst>
                                      </p:cBhvr>
                                      <p:to>
                                        <p:strVal val="hidden"/>
                                      </p:to>
                                    </p:set>
                                  </p:childTnLst>
                                </p:cTn>
                              </p:par>
                              <p:par>
                                <p:cTn id="308" presetID="23" presetClass="exit" presetSubtype="544" fill="hold" grpId="3" nodeType="withEffect">
                                  <p:stCondLst>
                                    <p:cond delay="0"/>
                                  </p:stCondLst>
                                  <p:childTnLst>
                                    <p:anim calcmode="lin" valueType="num">
                                      <p:cBhvr>
                                        <p:cTn id="309" dur="3000"/>
                                        <p:tgtEl>
                                          <p:spTgt spid="20"/>
                                        </p:tgtEl>
                                        <p:attrNameLst>
                                          <p:attrName>ppt_w</p:attrName>
                                        </p:attrNameLst>
                                      </p:cBhvr>
                                      <p:tavLst>
                                        <p:tav tm="0">
                                          <p:val>
                                            <p:strVal val="ppt_w"/>
                                          </p:val>
                                        </p:tav>
                                        <p:tav tm="100000">
                                          <p:val>
                                            <p:fltVal val="0"/>
                                          </p:val>
                                        </p:tav>
                                      </p:tavLst>
                                    </p:anim>
                                    <p:anim calcmode="lin" valueType="num">
                                      <p:cBhvr>
                                        <p:cTn id="310" dur="3000"/>
                                        <p:tgtEl>
                                          <p:spTgt spid="20"/>
                                        </p:tgtEl>
                                        <p:attrNameLst>
                                          <p:attrName>ppt_h</p:attrName>
                                        </p:attrNameLst>
                                      </p:cBhvr>
                                      <p:tavLst>
                                        <p:tav tm="0">
                                          <p:val>
                                            <p:strVal val="ppt_h"/>
                                          </p:val>
                                        </p:tav>
                                        <p:tav tm="100000">
                                          <p:val>
                                            <p:fltVal val="0"/>
                                          </p:val>
                                        </p:tav>
                                      </p:tavLst>
                                    </p:anim>
                                    <p:anim calcmode="lin" valueType="num">
                                      <p:cBhvr>
                                        <p:cTn id="311" dur="3000"/>
                                        <p:tgtEl>
                                          <p:spTgt spid="20"/>
                                        </p:tgtEl>
                                        <p:attrNameLst>
                                          <p:attrName>ppt_x</p:attrName>
                                        </p:attrNameLst>
                                      </p:cBhvr>
                                      <p:tavLst>
                                        <p:tav tm="0">
                                          <p:val>
                                            <p:strVal val="ppt_x"/>
                                          </p:val>
                                        </p:tav>
                                        <p:tav tm="100000">
                                          <p:val>
                                            <p:fltVal val="0.5"/>
                                          </p:val>
                                        </p:tav>
                                      </p:tavLst>
                                    </p:anim>
                                    <p:anim calcmode="lin" valueType="num">
                                      <p:cBhvr>
                                        <p:cTn id="312" dur="3000"/>
                                        <p:tgtEl>
                                          <p:spTgt spid="20"/>
                                        </p:tgtEl>
                                        <p:attrNameLst>
                                          <p:attrName>ppt_y</p:attrName>
                                        </p:attrNameLst>
                                      </p:cBhvr>
                                      <p:tavLst>
                                        <p:tav tm="0">
                                          <p:val>
                                            <p:strVal val="ppt_y"/>
                                          </p:val>
                                        </p:tav>
                                        <p:tav tm="100000">
                                          <p:val>
                                            <p:fltVal val="0.5"/>
                                          </p:val>
                                        </p:tav>
                                      </p:tavLst>
                                    </p:anim>
                                    <p:set>
                                      <p:cBhvr>
                                        <p:cTn id="313" dur="1" fill="hold">
                                          <p:stCondLst>
                                            <p:cond delay="2999"/>
                                          </p:stCondLst>
                                        </p:cTn>
                                        <p:tgtEl>
                                          <p:spTgt spid="20"/>
                                        </p:tgtEl>
                                        <p:attrNameLst>
                                          <p:attrName>style.visibility</p:attrName>
                                        </p:attrNameLst>
                                      </p:cBhvr>
                                      <p:to>
                                        <p:strVal val="hidden"/>
                                      </p:to>
                                    </p:set>
                                  </p:childTnLst>
                                </p:cTn>
                              </p:par>
                              <p:par>
                                <p:cTn id="314" presetID="20" presetClass="exit" presetSubtype="0" fill="hold" grpId="4" nodeType="withEffect">
                                  <p:stCondLst>
                                    <p:cond delay="0"/>
                                  </p:stCondLst>
                                  <p:childTnLst>
                                    <p:animEffect transition="out" filter="wedge">
                                      <p:cBhvr>
                                        <p:cTn id="315" dur="3000"/>
                                        <p:tgtEl>
                                          <p:spTgt spid="3"/>
                                        </p:tgtEl>
                                      </p:cBhvr>
                                    </p:animEffect>
                                    <p:set>
                                      <p:cBhvr>
                                        <p:cTn id="316" dur="1" fill="hold">
                                          <p:stCondLst>
                                            <p:cond delay="2999"/>
                                          </p:stCondLst>
                                        </p:cTn>
                                        <p:tgtEl>
                                          <p:spTgt spid="3"/>
                                        </p:tgtEl>
                                        <p:attrNameLst>
                                          <p:attrName>style.visibility</p:attrName>
                                        </p:attrNameLst>
                                      </p:cBhvr>
                                      <p:to>
                                        <p:strVal val="hidden"/>
                                      </p:to>
                                    </p:set>
                                  </p:childTnLst>
                                </p:cTn>
                              </p:par>
                              <p:par>
                                <p:cTn id="317" presetID="20" presetClass="exit" presetSubtype="0" fill="hold" grpId="4" nodeType="withEffect">
                                  <p:stCondLst>
                                    <p:cond delay="0"/>
                                  </p:stCondLst>
                                  <p:childTnLst>
                                    <p:animEffect transition="out" filter="wedge">
                                      <p:cBhvr>
                                        <p:cTn id="318" dur="3000"/>
                                        <p:tgtEl>
                                          <p:spTgt spid="4"/>
                                        </p:tgtEl>
                                      </p:cBhvr>
                                    </p:animEffect>
                                    <p:set>
                                      <p:cBhvr>
                                        <p:cTn id="319" dur="1" fill="hold">
                                          <p:stCondLst>
                                            <p:cond delay="2999"/>
                                          </p:stCondLst>
                                        </p:cTn>
                                        <p:tgtEl>
                                          <p:spTgt spid="4"/>
                                        </p:tgtEl>
                                        <p:attrNameLst>
                                          <p:attrName>style.visibility</p:attrName>
                                        </p:attrNameLst>
                                      </p:cBhvr>
                                      <p:to>
                                        <p:strVal val="hidden"/>
                                      </p:to>
                                    </p:set>
                                  </p:childTnLst>
                                </p:cTn>
                              </p:par>
                              <p:par>
                                <p:cTn id="320" presetID="20" presetClass="exit" presetSubtype="0" fill="hold" grpId="4" nodeType="withEffect">
                                  <p:stCondLst>
                                    <p:cond delay="0"/>
                                  </p:stCondLst>
                                  <p:childTnLst>
                                    <p:animEffect transition="out" filter="wedge">
                                      <p:cBhvr>
                                        <p:cTn id="321" dur="3000"/>
                                        <p:tgtEl>
                                          <p:spTgt spid="5"/>
                                        </p:tgtEl>
                                      </p:cBhvr>
                                    </p:animEffect>
                                    <p:set>
                                      <p:cBhvr>
                                        <p:cTn id="322" dur="1" fill="hold">
                                          <p:stCondLst>
                                            <p:cond delay="2999"/>
                                          </p:stCondLst>
                                        </p:cTn>
                                        <p:tgtEl>
                                          <p:spTgt spid="5"/>
                                        </p:tgtEl>
                                        <p:attrNameLst>
                                          <p:attrName>style.visibility</p:attrName>
                                        </p:attrNameLst>
                                      </p:cBhvr>
                                      <p:to>
                                        <p:strVal val="hidden"/>
                                      </p:to>
                                    </p:set>
                                  </p:childTnLst>
                                </p:cTn>
                              </p:par>
                              <p:par>
                                <p:cTn id="323" presetID="20" presetClass="exit" presetSubtype="0" fill="hold" grpId="4" nodeType="withEffect">
                                  <p:stCondLst>
                                    <p:cond delay="0"/>
                                  </p:stCondLst>
                                  <p:childTnLst>
                                    <p:animEffect transition="out" filter="wedge">
                                      <p:cBhvr>
                                        <p:cTn id="324" dur="3000"/>
                                        <p:tgtEl>
                                          <p:spTgt spid="6"/>
                                        </p:tgtEl>
                                      </p:cBhvr>
                                    </p:animEffect>
                                    <p:set>
                                      <p:cBhvr>
                                        <p:cTn id="325" dur="1" fill="hold">
                                          <p:stCondLst>
                                            <p:cond delay="2999"/>
                                          </p:stCondLst>
                                        </p:cTn>
                                        <p:tgtEl>
                                          <p:spTgt spid="6"/>
                                        </p:tgtEl>
                                        <p:attrNameLst>
                                          <p:attrName>style.visibility</p:attrName>
                                        </p:attrNameLst>
                                      </p:cBhvr>
                                      <p:to>
                                        <p:strVal val="hidden"/>
                                      </p:to>
                                    </p:set>
                                  </p:childTnLst>
                                </p:cTn>
                              </p:par>
                              <p:par>
                                <p:cTn id="326" presetID="20" presetClass="exit" presetSubtype="0" fill="hold" grpId="4" nodeType="withEffect">
                                  <p:stCondLst>
                                    <p:cond delay="0"/>
                                  </p:stCondLst>
                                  <p:childTnLst>
                                    <p:animEffect transition="out" filter="wedge">
                                      <p:cBhvr>
                                        <p:cTn id="327" dur="3000"/>
                                        <p:tgtEl>
                                          <p:spTgt spid="7"/>
                                        </p:tgtEl>
                                      </p:cBhvr>
                                    </p:animEffect>
                                    <p:set>
                                      <p:cBhvr>
                                        <p:cTn id="328" dur="1" fill="hold">
                                          <p:stCondLst>
                                            <p:cond delay="2999"/>
                                          </p:stCondLst>
                                        </p:cTn>
                                        <p:tgtEl>
                                          <p:spTgt spid="7"/>
                                        </p:tgtEl>
                                        <p:attrNameLst>
                                          <p:attrName>style.visibility</p:attrName>
                                        </p:attrNameLst>
                                      </p:cBhvr>
                                      <p:to>
                                        <p:strVal val="hidden"/>
                                      </p:to>
                                    </p:set>
                                  </p:childTnLst>
                                </p:cTn>
                              </p:par>
                              <p:par>
                                <p:cTn id="329" presetID="20" presetClass="exit" presetSubtype="0" fill="hold" grpId="4" nodeType="withEffect">
                                  <p:stCondLst>
                                    <p:cond delay="0"/>
                                  </p:stCondLst>
                                  <p:childTnLst>
                                    <p:animEffect transition="out" filter="wedge">
                                      <p:cBhvr>
                                        <p:cTn id="330" dur="3000"/>
                                        <p:tgtEl>
                                          <p:spTgt spid="8"/>
                                        </p:tgtEl>
                                      </p:cBhvr>
                                    </p:animEffect>
                                    <p:set>
                                      <p:cBhvr>
                                        <p:cTn id="331" dur="1" fill="hold">
                                          <p:stCondLst>
                                            <p:cond delay="2999"/>
                                          </p:stCondLst>
                                        </p:cTn>
                                        <p:tgtEl>
                                          <p:spTgt spid="8"/>
                                        </p:tgtEl>
                                        <p:attrNameLst>
                                          <p:attrName>style.visibility</p:attrName>
                                        </p:attrNameLst>
                                      </p:cBhvr>
                                      <p:to>
                                        <p:strVal val="hidden"/>
                                      </p:to>
                                    </p:set>
                                  </p:childTnLst>
                                </p:cTn>
                              </p:par>
                              <p:par>
                                <p:cTn id="332" presetID="20" presetClass="exit" presetSubtype="0" fill="hold" grpId="4" nodeType="withEffect">
                                  <p:stCondLst>
                                    <p:cond delay="0"/>
                                  </p:stCondLst>
                                  <p:childTnLst>
                                    <p:animEffect transition="out" filter="wedge">
                                      <p:cBhvr>
                                        <p:cTn id="333" dur="3000"/>
                                        <p:tgtEl>
                                          <p:spTgt spid="9"/>
                                        </p:tgtEl>
                                      </p:cBhvr>
                                    </p:animEffect>
                                    <p:set>
                                      <p:cBhvr>
                                        <p:cTn id="334" dur="1" fill="hold">
                                          <p:stCondLst>
                                            <p:cond delay="2999"/>
                                          </p:stCondLst>
                                        </p:cTn>
                                        <p:tgtEl>
                                          <p:spTgt spid="9"/>
                                        </p:tgtEl>
                                        <p:attrNameLst>
                                          <p:attrName>style.visibility</p:attrName>
                                        </p:attrNameLst>
                                      </p:cBhvr>
                                      <p:to>
                                        <p:strVal val="hidden"/>
                                      </p:to>
                                    </p:set>
                                  </p:childTnLst>
                                </p:cTn>
                              </p:par>
                              <p:par>
                                <p:cTn id="335" presetID="20" presetClass="exit" presetSubtype="0" fill="hold" grpId="4" nodeType="withEffect">
                                  <p:stCondLst>
                                    <p:cond delay="0"/>
                                  </p:stCondLst>
                                  <p:childTnLst>
                                    <p:animEffect transition="out" filter="wedge">
                                      <p:cBhvr>
                                        <p:cTn id="336" dur="3000"/>
                                        <p:tgtEl>
                                          <p:spTgt spid="10"/>
                                        </p:tgtEl>
                                      </p:cBhvr>
                                    </p:animEffect>
                                    <p:set>
                                      <p:cBhvr>
                                        <p:cTn id="337" dur="1" fill="hold">
                                          <p:stCondLst>
                                            <p:cond delay="2999"/>
                                          </p:stCondLst>
                                        </p:cTn>
                                        <p:tgtEl>
                                          <p:spTgt spid="10"/>
                                        </p:tgtEl>
                                        <p:attrNameLst>
                                          <p:attrName>style.visibility</p:attrName>
                                        </p:attrNameLst>
                                      </p:cBhvr>
                                      <p:to>
                                        <p:strVal val="hidden"/>
                                      </p:to>
                                    </p:set>
                                  </p:childTnLst>
                                </p:cTn>
                              </p:par>
                              <p:par>
                                <p:cTn id="338" presetID="20" presetClass="exit" presetSubtype="0" fill="hold" grpId="4" nodeType="withEffect">
                                  <p:stCondLst>
                                    <p:cond delay="0"/>
                                  </p:stCondLst>
                                  <p:childTnLst>
                                    <p:animEffect transition="out" filter="wedge">
                                      <p:cBhvr>
                                        <p:cTn id="339" dur="3000"/>
                                        <p:tgtEl>
                                          <p:spTgt spid="11"/>
                                        </p:tgtEl>
                                      </p:cBhvr>
                                    </p:animEffect>
                                    <p:set>
                                      <p:cBhvr>
                                        <p:cTn id="340" dur="1" fill="hold">
                                          <p:stCondLst>
                                            <p:cond delay="2999"/>
                                          </p:stCondLst>
                                        </p:cTn>
                                        <p:tgtEl>
                                          <p:spTgt spid="11"/>
                                        </p:tgtEl>
                                        <p:attrNameLst>
                                          <p:attrName>style.visibility</p:attrName>
                                        </p:attrNameLst>
                                      </p:cBhvr>
                                      <p:to>
                                        <p:strVal val="hidden"/>
                                      </p:to>
                                    </p:set>
                                  </p:childTnLst>
                                </p:cTn>
                              </p:par>
                              <p:par>
                                <p:cTn id="341" presetID="20" presetClass="exit" presetSubtype="0" fill="hold" grpId="4" nodeType="withEffect">
                                  <p:stCondLst>
                                    <p:cond delay="0"/>
                                  </p:stCondLst>
                                  <p:childTnLst>
                                    <p:animEffect transition="out" filter="wedge">
                                      <p:cBhvr>
                                        <p:cTn id="342" dur="3000"/>
                                        <p:tgtEl>
                                          <p:spTgt spid="12"/>
                                        </p:tgtEl>
                                      </p:cBhvr>
                                    </p:animEffect>
                                    <p:set>
                                      <p:cBhvr>
                                        <p:cTn id="343" dur="1" fill="hold">
                                          <p:stCondLst>
                                            <p:cond delay="2999"/>
                                          </p:stCondLst>
                                        </p:cTn>
                                        <p:tgtEl>
                                          <p:spTgt spid="12"/>
                                        </p:tgtEl>
                                        <p:attrNameLst>
                                          <p:attrName>style.visibility</p:attrName>
                                        </p:attrNameLst>
                                      </p:cBhvr>
                                      <p:to>
                                        <p:strVal val="hidden"/>
                                      </p:to>
                                    </p:set>
                                  </p:childTnLst>
                                </p:cTn>
                              </p:par>
                              <p:par>
                                <p:cTn id="344" presetID="20" presetClass="exit" presetSubtype="0" fill="hold" grpId="4" nodeType="withEffect">
                                  <p:stCondLst>
                                    <p:cond delay="0"/>
                                  </p:stCondLst>
                                  <p:childTnLst>
                                    <p:animEffect transition="out" filter="wedge">
                                      <p:cBhvr>
                                        <p:cTn id="345" dur="3000"/>
                                        <p:tgtEl>
                                          <p:spTgt spid="13"/>
                                        </p:tgtEl>
                                      </p:cBhvr>
                                    </p:animEffect>
                                    <p:set>
                                      <p:cBhvr>
                                        <p:cTn id="346" dur="1" fill="hold">
                                          <p:stCondLst>
                                            <p:cond delay="2999"/>
                                          </p:stCondLst>
                                        </p:cTn>
                                        <p:tgtEl>
                                          <p:spTgt spid="13"/>
                                        </p:tgtEl>
                                        <p:attrNameLst>
                                          <p:attrName>style.visibility</p:attrName>
                                        </p:attrNameLst>
                                      </p:cBhvr>
                                      <p:to>
                                        <p:strVal val="hidden"/>
                                      </p:to>
                                    </p:set>
                                  </p:childTnLst>
                                </p:cTn>
                              </p:par>
                              <p:par>
                                <p:cTn id="347" presetID="20" presetClass="exit" presetSubtype="0" fill="hold" grpId="4" nodeType="withEffect">
                                  <p:stCondLst>
                                    <p:cond delay="0"/>
                                  </p:stCondLst>
                                  <p:childTnLst>
                                    <p:animEffect transition="out" filter="wedge">
                                      <p:cBhvr>
                                        <p:cTn id="348" dur="3000"/>
                                        <p:tgtEl>
                                          <p:spTgt spid="14"/>
                                        </p:tgtEl>
                                      </p:cBhvr>
                                    </p:animEffect>
                                    <p:set>
                                      <p:cBhvr>
                                        <p:cTn id="349" dur="1" fill="hold">
                                          <p:stCondLst>
                                            <p:cond delay="2999"/>
                                          </p:stCondLst>
                                        </p:cTn>
                                        <p:tgtEl>
                                          <p:spTgt spid="14"/>
                                        </p:tgtEl>
                                        <p:attrNameLst>
                                          <p:attrName>style.visibility</p:attrName>
                                        </p:attrNameLst>
                                      </p:cBhvr>
                                      <p:to>
                                        <p:strVal val="hidden"/>
                                      </p:to>
                                    </p:set>
                                  </p:childTnLst>
                                </p:cTn>
                              </p:par>
                              <p:par>
                                <p:cTn id="350" presetID="20" presetClass="exit" presetSubtype="0" fill="hold" grpId="4" nodeType="withEffect">
                                  <p:stCondLst>
                                    <p:cond delay="0"/>
                                  </p:stCondLst>
                                  <p:childTnLst>
                                    <p:animEffect transition="out" filter="wedge">
                                      <p:cBhvr>
                                        <p:cTn id="351" dur="3000"/>
                                        <p:tgtEl>
                                          <p:spTgt spid="15"/>
                                        </p:tgtEl>
                                      </p:cBhvr>
                                    </p:animEffect>
                                    <p:set>
                                      <p:cBhvr>
                                        <p:cTn id="352" dur="1" fill="hold">
                                          <p:stCondLst>
                                            <p:cond delay="2999"/>
                                          </p:stCondLst>
                                        </p:cTn>
                                        <p:tgtEl>
                                          <p:spTgt spid="15"/>
                                        </p:tgtEl>
                                        <p:attrNameLst>
                                          <p:attrName>style.visibility</p:attrName>
                                        </p:attrNameLst>
                                      </p:cBhvr>
                                      <p:to>
                                        <p:strVal val="hidden"/>
                                      </p:to>
                                    </p:set>
                                  </p:childTnLst>
                                </p:cTn>
                              </p:par>
                              <p:par>
                                <p:cTn id="353" presetID="20" presetClass="exit" presetSubtype="0" fill="hold" grpId="4" nodeType="withEffect">
                                  <p:stCondLst>
                                    <p:cond delay="0"/>
                                  </p:stCondLst>
                                  <p:childTnLst>
                                    <p:animEffect transition="out" filter="wedge">
                                      <p:cBhvr>
                                        <p:cTn id="354" dur="3000"/>
                                        <p:tgtEl>
                                          <p:spTgt spid="16"/>
                                        </p:tgtEl>
                                      </p:cBhvr>
                                    </p:animEffect>
                                    <p:set>
                                      <p:cBhvr>
                                        <p:cTn id="355" dur="1" fill="hold">
                                          <p:stCondLst>
                                            <p:cond delay="2999"/>
                                          </p:stCondLst>
                                        </p:cTn>
                                        <p:tgtEl>
                                          <p:spTgt spid="16"/>
                                        </p:tgtEl>
                                        <p:attrNameLst>
                                          <p:attrName>style.visibility</p:attrName>
                                        </p:attrNameLst>
                                      </p:cBhvr>
                                      <p:to>
                                        <p:strVal val="hidden"/>
                                      </p:to>
                                    </p:set>
                                  </p:childTnLst>
                                </p:cTn>
                              </p:par>
                              <p:par>
                                <p:cTn id="356" presetID="20" presetClass="exit" presetSubtype="0" fill="hold" grpId="4" nodeType="withEffect">
                                  <p:stCondLst>
                                    <p:cond delay="0"/>
                                  </p:stCondLst>
                                  <p:childTnLst>
                                    <p:animEffect transition="out" filter="wedge">
                                      <p:cBhvr>
                                        <p:cTn id="357" dur="3000"/>
                                        <p:tgtEl>
                                          <p:spTgt spid="17"/>
                                        </p:tgtEl>
                                      </p:cBhvr>
                                    </p:animEffect>
                                    <p:set>
                                      <p:cBhvr>
                                        <p:cTn id="358" dur="1" fill="hold">
                                          <p:stCondLst>
                                            <p:cond delay="2999"/>
                                          </p:stCondLst>
                                        </p:cTn>
                                        <p:tgtEl>
                                          <p:spTgt spid="17"/>
                                        </p:tgtEl>
                                        <p:attrNameLst>
                                          <p:attrName>style.visibility</p:attrName>
                                        </p:attrNameLst>
                                      </p:cBhvr>
                                      <p:to>
                                        <p:strVal val="hidden"/>
                                      </p:to>
                                    </p:set>
                                  </p:childTnLst>
                                </p:cTn>
                              </p:par>
                              <p:par>
                                <p:cTn id="359" presetID="20" presetClass="exit" presetSubtype="0" fill="hold" grpId="4" nodeType="withEffect">
                                  <p:stCondLst>
                                    <p:cond delay="0"/>
                                  </p:stCondLst>
                                  <p:childTnLst>
                                    <p:animEffect transition="out" filter="wedge">
                                      <p:cBhvr>
                                        <p:cTn id="360" dur="3000"/>
                                        <p:tgtEl>
                                          <p:spTgt spid="18"/>
                                        </p:tgtEl>
                                      </p:cBhvr>
                                    </p:animEffect>
                                    <p:set>
                                      <p:cBhvr>
                                        <p:cTn id="361" dur="1" fill="hold">
                                          <p:stCondLst>
                                            <p:cond delay="2999"/>
                                          </p:stCondLst>
                                        </p:cTn>
                                        <p:tgtEl>
                                          <p:spTgt spid="18"/>
                                        </p:tgtEl>
                                        <p:attrNameLst>
                                          <p:attrName>style.visibility</p:attrName>
                                        </p:attrNameLst>
                                      </p:cBhvr>
                                      <p:to>
                                        <p:strVal val="hidden"/>
                                      </p:to>
                                    </p:set>
                                  </p:childTnLst>
                                </p:cTn>
                              </p:par>
                              <p:par>
                                <p:cTn id="362" presetID="20" presetClass="exit" presetSubtype="0" fill="hold" grpId="4" nodeType="withEffect">
                                  <p:stCondLst>
                                    <p:cond delay="0"/>
                                  </p:stCondLst>
                                  <p:childTnLst>
                                    <p:animEffect transition="out" filter="wedge">
                                      <p:cBhvr>
                                        <p:cTn id="363" dur="3000"/>
                                        <p:tgtEl>
                                          <p:spTgt spid="19"/>
                                        </p:tgtEl>
                                      </p:cBhvr>
                                    </p:animEffect>
                                    <p:set>
                                      <p:cBhvr>
                                        <p:cTn id="364" dur="1" fill="hold">
                                          <p:stCondLst>
                                            <p:cond delay="2999"/>
                                          </p:stCondLst>
                                        </p:cTn>
                                        <p:tgtEl>
                                          <p:spTgt spid="19"/>
                                        </p:tgtEl>
                                        <p:attrNameLst>
                                          <p:attrName>style.visibility</p:attrName>
                                        </p:attrNameLst>
                                      </p:cBhvr>
                                      <p:to>
                                        <p:strVal val="hidden"/>
                                      </p:to>
                                    </p:set>
                                  </p:childTnLst>
                                </p:cTn>
                              </p:par>
                              <p:par>
                                <p:cTn id="365" presetID="20" presetClass="exit" presetSubtype="0" fill="hold" grpId="4" nodeType="withEffect">
                                  <p:stCondLst>
                                    <p:cond delay="0"/>
                                  </p:stCondLst>
                                  <p:childTnLst>
                                    <p:animEffect transition="out" filter="wedge">
                                      <p:cBhvr>
                                        <p:cTn id="366" dur="3000"/>
                                        <p:tgtEl>
                                          <p:spTgt spid="20"/>
                                        </p:tgtEl>
                                      </p:cBhvr>
                                    </p:animEffect>
                                    <p:set>
                                      <p:cBhvr>
                                        <p:cTn id="367" dur="1" fill="hold">
                                          <p:stCondLst>
                                            <p:cond delay="2999"/>
                                          </p:stCondLst>
                                        </p:cTn>
                                        <p:tgtEl>
                                          <p:spTgt spid="20"/>
                                        </p:tgtEl>
                                        <p:attrNameLst>
                                          <p:attrName>style.visibility</p:attrName>
                                        </p:attrNameLst>
                                      </p:cBhvr>
                                      <p:to>
                                        <p:strVal val="hidden"/>
                                      </p:to>
                                    </p:set>
                                  </p:childTnLst>
                                </p:cTn>
                              </p:par>
                              <p:par>
                                <p:cTn id="368" presetID="35" presetClass="exit" presetSubtype="0" fill="hold" grpId="5" nodeType="withEffect">
                                  <p:stCondLst>
                                    <p:cond delay="0"/>
                                  </p:stCondLst>
                                  <p:childTnLst>
                                    <p:animEffect transition="out" filter="fade">
                                      <p:cBhvr>
                                        <p:cTn id="369" dur="3000"/>
                                        <p:tgtEl>
                                          <p:spTgt spid="3"/>
                                        </p:tgtEl>
                                      </p:cBhvr>
                                    </p:animEffect>
                                    <p:anim calcmode="lin" valueType="num">
                                      <p:cBhvr>
                                        <p:cTn id="370" dur="3000"/>
                                        <p:tgtEl>
                                          <p:spTgt spid="3"/>
                                        </p:tgtEl>
                                        <p:attrNameLst>
                                          <p:attrName>style.rotation</p:attrName>
                                        </p:attrNameLst>
                                      </p:cBhvr>
                                      <p:tavLst>
                                        <p:tav tm="0">
                                          <p:val>
                                            <p:fltVal val="0"/>
                                          </p:val>
                                        </p:tav>
                                        <p:tav tm="100000">
                                          <p:val>
                                            <p:fltVal val="720"/>
                                          </p:val>
                                        </p:tav>
                                      </p:tavLst>
                                    </p:anim>
                                    <p:anim calcmode="lin" valueType="num">
                                      <p:cBhvr>
                                        <p:cTn id="371" dur="3000"/>
                                        <p:tgtEl>
                                          <p:spTgt spid="3"/>
                                        </p:tgtEl>
                                        <p:attrNameLst>
                                          <p:attrName>ppt_h</p:attrName>
                                        </p:attrNameLst>
                                      </p:cBhvr>
                                      <p:tavLst>
                                        <p:tav tm="0">
                                          <p:val>
                                            <p:strVal val="ppt_h"/>
                                          </p:val>
                                        </p:tav>
                                        <p:tav tm="100000">
                                          <p:val>
                                            <p:fltVal val="0"/>
                                          </p:val>
                                        </p:tav>
                                      </p:tavLst>
                                    </p:anim>
                                    <p:anim calcmode="lin" valueType="num">
                                      <p:cBhvr>
                                        <p:cTn id="372" dur="3000"/>
                                        <p:tgtEl>
                                          <p:spTgt spid="3"/>
                                        </p:tgtEl>
                                        <p:attrNameLst>
                                          <p:attrName>ppt_w</p:attrName>
                                        </p:attrNameLst>
                                      </p:cBhvr>
                                      <p:tavLst>
                                        <p:tav tm="0">
                                          <p:val>
                                            <p:strVal val="ppt_w"/>
                                          </p:val>
                                        </p:tav>
                                        <p:tav tm="100000">
                                          <p:val>
                                            <p:fltVal val="0"/>
                                          </p:val>
                                        </p:tav>
                                      </p:tavLst>
                                    </p:anim>
                                    <p:set>
                                      <p:cBhvr>
                                        <p:cTn id="373" dur="1" fill="hold">
                                          <p:stCondLst>
                                            <p:cond delay="2999"/>
                                          </p:stCondLst>
                                        </p:cTn>
                                        <p:tgtEl>
                                          <p:spTgt spid="3"/>
                                        </p:tgtEl>
                                        <p:attrNameLst>
                                          <p:attrName>style.visibility</p:attrName>
                                        </p:attrNameLst>
                                      </p:cBhvr>
                                      <p:to>
                                        <p:strVal val="hidden"/>
                                      </p:to>
                                    </p:set>
                                  </p:childTnLst>
                                </p:cTn>
                              </p:par>
                              <p:par>
                                <p:cTn id="374" presetID="35" presetClass="exit" presetSubtype="0" fill="hold" grpId="5" nodeType="withEffect">
                                  <p:stCondLst>
                                    <p:cond delay="0"/>
                                  </p:stCondLst>
                                  <p:childTnLst>
                                    <p:animEffect transition="out" filter="fade">
                                      <p:cBhvr>
                                        <p:cTn id="375" dur="3000"/>
                                        <p:tgtEl>
                                          <p:spTgt spid="4"/>
                                        </p:tgtEl>
                                      </p:cBhvr>
                                    </p:animEffect>
                                    <p:anim calcmode="lin" valueType="num">
                                      <p:cBhvr>
                                        <p:cTn id="376" dur="3000"/>
                                        <p:tgtEl>
                                          <p:spTgt spid="4"/>
                                        </p:tgtEl>
                                        <p:attrNameLst>
                                          <p:attrName>style.rotation</p:attrName>
                                        </p:attrNameLst>
                                      </p:cBhvr>
                                      <p:tavLst>
                                        <p:tav tm="0">
                                          <p:val>
                                            <p:fltVal val="0"/>
                                          </p:val>
                                        </p:tav>
                                        <p:tav tm="100000">
                                          <p:val>
                                            <p:fltVal val="720"/>
                                          </p:val>
                                        </p:tav>
                                      </p:tavLst>
                                    </p:anim>
                                    <p:anim calcmode="lin" valueType="num">
                                      <p:cBhvr>
                                        <p:cTn id="377" dur="3000"/>
                                        <p:tgtEl>
                                          <p:spTgt spid="4"/>
                                        </p:tgtEl>
                                        <p:attrNameLst>
                                          <p:attrName>ppt_h</p:attrName>
                                        </p:attrNameLst>
                                      </p:cBhvr>
                                      <p:tavLst>
                                        <p:tav tm="0">
                                          <p:val>
                                            <p:strVal val="ppt_h"/>
                                          </p:val>
                                        </p:tav>
                                        <p:tav tm="100000">
                                          <p:val>
                                            <p:fltVal val="0"/>
                                          </p:val>
                                        </p:tav>
                                      </p:tavLst>
                                    </p:anim>
                                    <p:anim calcmode="lin" valueType="num">
                                      <p:cBhvr>
                                        <p:cTn id="378" dur="3000"/>
                                        <p:tgtEl>
                                          <p:spTgt spid="4"/>
                                        </p:tgtEl>
                                        <p:attrNameLst>
                                          <p:attrName>ppt_w</p:attrName>
                                        </p:attrNameLst>
                                      </p:cBhvr>
                                      <p:tavLst>
                                        <p:tav tm="0">
                                          <p:val>
                                            <p:strVal val="ppt_w"/>
                                          </p:val>
                                        </p:tav>
                                        <p:tav tm="100000">
                                          <p:val>
                                            <p:fltVal val="0"/>
                                          </p:val>
                                        </p:tav>
                                      </p:tavLst>
                                    </p:anim>
                                    <p:set>
                                      <p:cBhvr>
                                        <p:cTn id="379" dur="1" fill="hold">
                                          <p:stCondLst>
                                            <p:cond delay="2999"/>
                                          </p:stCondLst>
                                        </p:cTn>
                                        <p:tgtEl>
                                          <p:spTgt spid="4"/>
                                        </p:tgtEl>
                                        <p:attrNameLst>
                                          <p:attrName>style.visibility</p:attrName>
                                        </p:attrNameLst>
                                      </p:cBhvr>
                                      <p:to>
                                        <p:strVal val="hidden"/>
                                      </p:to>
                                    </p:set>
                                  </p:childTnLst>
                                </p:cTn>
                              </p:par>
                              <p:par>
                                <p:cTn id="380" presetID="35" presetClass="exit" presetSubtype="0" fill="hold" grpId="5" nodeType="withEffect">
                                  <p:stCondLst>
                                    <p:cond delay="0"/>
                                  </p:stCondLst>
                                  <p:childTnLst>
                                    <p:animEffect transition="out" filter="fade">
                                      <p:cBhvr>
                                        <p:cTn id="381" dur="3000"/>
                                        <p:tgtEl>
                                          <p:spTgt spid="5"/>
                                        </p:tgtEl>
                                      </p:cBhvr>
                                    </p:animEffect>
                                    <p:anim calcmode="lin" valueType="num">
                                      <p:cBhvr>
                                        <p:cTn id="382" dur="3000"/>
                                        <p:tgtEl>
                                          <p:spTgt spid="5"/>
                                        </p:tgtEl>
                                        <p:attrNameLst>
                                          <p:attrName>style.rotation</p:attrName>
                                        </p:attrNameLst>
                                      </p:cBhvr>
                                      <p:tavLst>
                                        <p:tav tm="0">
                                          <p:val>
                                            <p:fltVal val="0"/>
                                          </p:val>
                                        </p:tav>
                                        <p:tav tm="100000">
                                          <p:val>
                                            <p:fltVal val="720"/>
                                          </p:val>
                                        </p:tav>
                                      </p:tavLst>
                                    </p:anim>
                                    <p:anim calcmode="lin" valueType="num">
                                      <p:cBhvr>
                                        <p:cTn id="383" dur="3000"/>
                                        <p:tgtEl>
                                          <p:spTgt spid="5"/>
                                        </p:tgtEl>
                                        <p:attrNameLst>
                                          <p:attrName>ppt_h</p:attrName>
                                        </p:attrNameLst>
                                      </p:cBhvr>
                                      <p:tavLst>
                                        <p:tav tm="0">
                                          <p:val>
                                            <p:strVal val="ppt_h"/>
                                          </p:val>
                                        </p:tav>
                                        <p:tav tm="100000">
                                          <p:val>
                                            <p:fltVal val="0"/>
                                          </p:val>
                                        </p:tav>
                                      </p:tavLst>
                                    </p:anim>
                                    <p:anim calcmode="lin" valueType="num">
                                      <p:cBhvr>
                                        <p:cTn id="384" dur="3000"/>
                                        <p:tgtEl>
                                          <p:spTgt spid="5"/>
                                        </p:tgtEl>
                                        <p:attrNameLst>
                                          <p:attrName>ppt_w</p:attrName>
                                        </p:attrNameLst>
                                      </p:cBhvr>
                                      <p:tavLst>
                                        <p:tav tm="0">
                                          <p:val>
                                            <p:strVal val="ppt_w"/>
                                          </p:val>
                                        </p:tav>
                                        <p:tav tm="100000">
                                          <p:val>
                                            <p:fltVal val="0"/>
                                          </p:val>
                                        </p:tav>
                                      </p:tavLst>
                                    </p:anim>
                                    <p:set>
                                      <p:cBhvr>
                                        <p:cTn id="385" dur="1" fill="hold">
                                          <p:stCondLst>
                                            <p:cond delay="2999"/>
                                          </p:stCondLst>
                                        </p:cTn>
                                        <p:tgtEl>
                                          <p:spTgt spid="5"/>
                                        </p:tgtEl>
                                        <p:attrNameLst>
                                          <p:attrName>style.visibility</p:attrName>
                                        </p:attrNameLst>
                                      </p:cBhvr>
                                      <p:to>
                                        <p:strVal val="hidden"/>
                                      </p:to>
                                    </p:set>
                                  </p:childTnLst>
                                </p:cTn>
                              </p:par>
                              <p:par>
                                <p:cTn id="386" presetID="35" presetClass="exit" presetSubtype="0" fill="hold" grpId="5" nodeType="withEffect">
                                  <p:stCondLst>
                                    <p:cond delay="0"/>
                                  </p:stCondLst>
                                  <p:childTnLst>
                                    <p:animEffect transition="out" filter="fade">
                                      <p:cBhvr>
                                        <p:cTn id="387" dur="3000"/>
                                        <p:tgtEl>
                                          <p:spTgt spid="6"/>
                                        </p:tgtEl>
                                      </p:cBhvr>
                                    </p:animEffect>
                                    <p:anim calcmode="lin" valueType="num">
                                      <p:cBhvr>
                                        <p:cTn id="388" dur="3000"/>
                                        <p:tgtEl>
                                          <p:spTgt spid="6"/>
                                        </p:tgtEl>
                                        <p:attrNameLst>
                                          <p:attrName>style.rotation</p:attrName>
                                        </p:attrNameLst>
                                      </p:cBhvr>
                                      <p:tavLst>
                                        <p:tav tm="0">
                                          <p:val>
                                            <p:fltVal val="0"/>
                                          </p:val>
                                        </p:tav>
                                        <p:tav tm="100000">
                                          <p:val>
                                            <p:fltVal val="720"/>
                                          </p:val>
                                        </p:tav>
                                      </p:tavLst>
                                    </p:anim>
                                    <p:anim calcmode="lin" valueType="num">
                                      <p:cBhvr>
                                        <p:cTn id="389" dur="3000"/>
                                        <p:tgtEl>
                                          <p:spTgt spid="6"/>
                                        </p:tgtEl>
                                        <p:attrNameLst>
                                          <p:attrName>ppt_h</p:attrName>
                                        </p:attrNameLst>
                                      </p:cBhvr>
                                      <p:tavLst>
                                        <p:tav tm="0">
                                          <p:val>
                                            <p:strVal val="ppt_h"/>
                                          </p:val>
                                        </p:tav>
                                        <p:tav tm="100000">
                                          <p:val>
                                            <p:fltVal val="0"/>
                                          </p:val>
                                        </p:tav>
                                      </p:tavLst>
                                    </p:anim>
                                    <p:anim calcmode="lin" valueType="num">
                                      <p:cBhvr>
                                        <p:cTn id="390" dur="3000"/>
                                        <p:tgtEl>
                                          <p:spTgt spid="6"/>
                                        </p:tgtEl>
                                        <p:attrNameLst>
                                          <p:attrName>ppt_w</p:attrName>
                                        </p:attrNameLst>
                                      </p:cBhvr>
                                      <p:tavLst>
                                        <p:tav tm="0">
                                          <p:val>
                                            <p:strVal val="ppt_w"/>
                                          </p:val>
                                        </p:tav>
                                        <p:tav tm="100000">
                                          <p:val>
                                            <p:fltVal val="0"/>
                                          </p:val>
                                        </p:tav>
                                      </p:tavLst>
                                    </p:anim>
                                    <p:set>
                                      <p:cBhvr>
                                        <p:cTn id="391" dur="1" fill="hold">
                                          <p:stCondLst>
                                            <p:cond delay="2999"/>
                                          </p:stCondLst>
                                        </p:cTn>
                                        <p:tgtEl>
                                          <p:spTgt spid="6"/>
                                        </p:tgtEl>
                                        <p:attrNameLst>
                                          <p:attrName>style.visibility</p:attrName>
                                        </p:attrNameLst>
                                      </p:cBhvr>
                                      <p:to>
                                        <p:strVal val="hidden"/>
                                      </p:to>
                                    </p:set>
                                  </p:childTnLst>
                                </p:cTn>
                              </p:par>
                              <p:par>
                                <p:cTn id="392" presetID="35" presetClass="exit" presetSubtype="0" fill="hold" grpId="5" nodeType="withEffect">
                                  <p:stCondLst>
                                    <p:cond delay="0"/>
                                  </p:stCondLst>
                                  <p:childTnLst>
                                    <p:animEffect transition="out" filter="fade">
                                      <p:cBhvr>
                                        <p:cTn id="393" dur="3000"/>
                                        <p:tgtEl>
                                          <p:spTgt spid="7"/>
                                        </p:tgtEl>
                                      </p:cBhvr>
                                    </p:animEffect>
                                    <p:anim calcmode="lin" valueType="num">
                                      <p:cBhvr>
                                        <p:cTn id="394" dur="3000"/>
                                        <p:tgtEl>
                                          <p:spTgt spid="7"/>
                                        </p:tgtEl>
                                        <p:attrNameLst>
                                          <p:attrName>style.rotation</p:attrName>
                                        </p:attrNameLst>
                                      </p:cBhvr>
                                      <p:tavLst>
                                        <p:tav tm="0">
                                          <p:val>
                                            <p:fltVal val="0"/>
                                          </p:val>
                                        </p:tav>
                                        <p:tav tm="100000">
                                          <p:val>
                                            <p:fltVal val="720"/>
                                          </p:val>
                                        </p:tav>
                                      </p:tavLst>
                                    </p:anim>
                                    <p:anim calcmode="lin" valueType="num">
                                      <p:cBhvr>
                                        <p:cTn id="395" dur="3000"/>
                                        <p:tgtEl>
                                          <p:spTgt spid="7"/>
                                        </p:tgtEl>
                                        <p:attrNameLst>
                                          <p:attrName>ppt_h</p:attrName>
                                        </p:attrNameLst>
                                      </p:cBhvr>
                                      <p:tavLst>
                                        <p:tav tm="0">
                                          <p:val>
                                            <p:strVal val="ppt_h"/>
                                          </p:val>
                                        </p:tav>
                                        <p:tav tm="100000">
                                          <p:val>
                                            <p:fltVal val="0"/>
                                          </p:val>
                                        </p:tav>
                                      </p:tavLst>
                                    </p:anim>
                                    <p:anim calcmode="lin" valueType="num">
                                      <p:cBhvr>
                                        <p:cTn id="396" dur="3000"/>
                                        <p:tgtEl>
                                          <p:spTgt spid="7"/>
                                        </p:tgtEl>
                                        <p:attrNameLst>
                                          <p:attrName>ppt_w</p:attrName>
                                        </p:attrNameLst>
                                      </p:cBhvr>
                                      <p:tavLst>
                                        <p:tav tm="0">
                                          <p:val>
                                            <p:strVal val="ppt_w"/>
                                          </p:val>
                                        </p:tav>
                                        <p:tav tm="100000">
                                          <p:val>
                                            <p:fltVal val="0"/>
                                          </p:val>
                                        </p:tav>
                                      </p:tavLst>
                                    </p:anim>
                                    <p:set>
                                      <p:cBhvr>
                                        <p:cTn id="397" dur="1" fill="hold">
                                          <p:stCondLst>
                                            <p:cond delay="2999"/>
                                          </p:stCondLst>
                                        </p:cTn>
                                        <p:tgtEl>
                                          <p:spTgt spid="7"/>
                                        </p:tgtEl>
                                        <p:attrNameLst>
                                          <p:attrName>style.visibility</p:attrName>
                                        </p:attrNameLst>
                                      </p:cBhvr>
                                      <p:to>
                                        <p:strVal val="hidden"/>
                                      </p:to>
                                    </p:set>
                                  </p:childTnLst>
                                </p:cTn>
                              </p:par>
                              <p:par>
                                <p:cTn id="398" presetID="35" presetClass="exit" presetSubtype="0" fill="hold" grpId="5" nodeType="withEffect">
                                  <p:stCondLst>
                                    <p:cond delay="0"/>
                                  </p:stCondLst>
                                  <p:childTnLst>
                                    <p:animEffect transition="out" filter="fade">
                                      <p:cBhvr>
                                        <p:cTn id="399" dur="3000"/>
                                        <p:tgtEl>
                                          <p:spTgt spid="8"/>
                                        </p:tgtEl>
                                      </p:cBhvr>
                                    </p:animEffect>
                                    <p:anim calcmode="lin" valueType="num">
                                      <p:cBhvr>
                                        <p:cTn id="400" dur="3000"/>
                                        <p:tgtEl>
                                          <p:spTgt spid="8"/>
                                        </p:tgtEl>
                                        <p:attrNameLst>
                                          <p:attrName>style.rotation</p:attrName>
                                        </p:attrNameLst>
                                      </p:cBhvr>
                                      <p:tavLst>
                                        <p:tav tm="0">
                                          <p:val>
                                            <p:fltVal val="0"/>
                                          </p:val>
                                        </p:tav>
                                        <p:tav tm="100000">
                                          <p:val>
                                            <p:fltVal val="720"/>
                                          </p:val>
                                        </p:tav>
                                      </p:tavLst>
                                    </p:anim>
                                    <p:anim calcmode="lin" valueType="num">
                                      <p:cBhvr>
                                        <p:cTn id="401" dur="3000"/>
                                        <p:tgtEl>
                                          <p:spTgt spid="8"/>
                                        </p:tgtEl>
                                        <p:attrNameLst>
                                          <p:attrName>ppt_h</p:attrName>
                                        </p:attrNameLst>
                                      </p:cBhvr>
                                      <p:tavLst>
                                        <p:tav tm="0">
                                          <p:val>
                                            <p:strVal val="ppt_h"/>
                                          </p:val>
                                        </p:tav>
                                        <p:tav tm="100000">
                                          <p:val>
                                            <p:fltVal val="0"/>
                                          </p:val>
                                        </p:tav>
                                      </p:tavLst>
                                    </p:anim>
                                    <p:anim calcmode="lin" valueType="num">
                                      <p:cBhvr>
                                        <p:cTn id="402" dur="3000"/>
                                        <p:tgtEl>
                                          <p:spTgt spid="8"/>
                                        </p:tgtEl>
                                        <p:attrNameLst>
                                          <p:attrName>ppt_w</p:attrName>
                                        </p:attrNameLst>
                                      </p:cBhvr>
                                      <p:tavLst>
                                        <p:tav tm="0">
                                          <p:val>
                                            <p:strVal val="ppt_w"/>
                                          </p:val>
                                        </p:tav>
                                        <p:tav tm="100000">
                                          <p:val>
                                            <p:fltVal val="0"/>
                                          </p:val>
                                        </p:tav>
                                      </p:tavLst>
                                    </p:anim>
                                    <p:set>
                                      <p:cBhvr>
                                        <p:cTn id="403" dur="1" fill="hold">
                                          <p:stCondLst>
                                            <p:cond delay="2999"/>
                                          </p:stCondLst>
                                        </p:cTn>
                                        <p:tgtEl>
                                          <p:spTgt spid="8"/>
                                        </p:tgtEl>
                                        <p:attrNameLst>
                                          <p:attrName>style.visibility</p:attrName>
                                        </p:attrNameLst>
                                      </p:cBhvr>
                                      <p:to>
                                        <p:strVal val="hidden"/>
                                      </p:to>
                                    </p:set>
                                  </p:childTnLst>
                                </p:cTn>
                              </p:par>
                              <p:par>
                                <p:cTn id="404" presetID="35" presetClass="exit" presetSubtype="0" fill="hold" grpId="5" nodeType="withEffect">
                                  <p:stCondLst>
                                    <p:cond delay="0"/>
                                  </p:stCondLst>
                                  <p:childTnLst>
                                    <p:animEffect transition="out" filter="fade">
                                      <p:cBhvr>
                                        <p:cTn id="405" dur="3000"/>
                                        <p:tgtEl>
                                          <p:spTgt spid="9"/>
                                        </p:tgtEl>
                                      </p:cBhvr>
                                    </p:animEffect>
                                    <p:anim calcmode="lin" valueType="num">
                                      <p:cBhvr>
                                        <p:cTn id="406" dur="3000"/>
                                        <p:tgtEl>
                                          <p:spTgt spid="9"/>
                                        </p:tgtEl>
                                        <p:attrNameLst>
                                          <p:attrName>style.rotation</p:attrName>
                                        </p:attrNameLst>
                                      </p:cBhvr>
                                      <p:tavLst>
                                        <p:tav tm="0">
                                          <p:val>
                                            <p:fltVal val="0"/>
                                          </p:val>
                                        </p:tav>
                                        <p:tav tm="100000">
                                          <p:val>
                                            <p:fltVal val="720"/>
                                          </p:val>
                                        </p:tav>
                                      </p:tavLst>
                                    </p:anim>
                                    <p:anim calcmode="lin" valueType="num">
                                      <p:cBhvr>
                                        <p:cTn id="407" dur="3000"/>
                                        <p:tgtEl>
                                          <p:spTgt spid="9"/>
                                        </p:tgtEl>
                                        <p:attrNameLst>
                                          <p:attrName>ppt_h</p:attrName>
                                        </p:attrNameLst>
                                      </p:cBhvr>
                                      <p:tavLst>
                                        <p:tav tm="0">
                                          <p:val>
                                            <p:strVal val="ppt_h"/>
                                          </p:val>
                                        </p:tav>
                                        <p:tav tm="100000">
                                          <p:val>
                                            <p:fltVal val="0"/>
                                          </p:val>
                                        </p:tav>
                                      </p:tavLst>
                                    </p:anim>
                                    <p:anim calcmode="lin" valueType="num">
                                      <p:cBhvr>
                                        <p:cTn id="408" dur="3000"/>
                                        <p:tgtEl>
                                          <p:spTgt spid="9"/>
                                        </p:tgtEl>
                                        <p:attrNameLst>
                                          <p:attrName>ppt_w</p:attrName>
                                        </p:attrNameLst>
                                      </p:cBhvr>
                                      <p:tavLst>
                                        <p:tav tm="0">
                                          <p:val>
                                            <p:strVal val="ppt_w"/>
                                          </p:val>
                                        </p:tav>
                                        <p:tav tm="100000">
                                          <p:val>
                                            <p:fltVal val="0"/>
                                          </p:val>
                                        </p:tav>
                                      </p:tavLst>
                                    </p:anim>
                                    <p:set>
                                      <p:cBhvr>
                                        <p:cTn id="409" dur="1" fill="hold">
                                          <p:stCondLst>
                                            <p:cond delay="2999"/>
                                          </p:stCondLst>
                                        </p:cTn>
                                        <p:tgtEl>
                                          <p:spTgt spid="9"/>
                                        </p:tgtEl>
                                        <p:attrNameLst>
                                          <p:attrName>style.visibility</p:attrName>
                                        </p:attrNameLst>
                                      </p:cBhvr>
                                      <p:to>
                                        <p:strVal val="hidden"/>
                                      </p:to>
                                    </p:set>
                                  </p:childTnLst>
                                </p:cTn>
                              </p:par>
                              <p:par>
                                <p:cTn id="410" presetID="35" presetClass="exit" presetSubtype="0" fill="hold" grpId="5" nodeType="withEffect">
                                  <p:stCondLst>
                                    <p:cond delay="0"/>
                                  </p:stCondLst>
                                  <p:childTnLst>
                                    <p:animEffect transition="out" filter="fade">
                                      <p:cBhvr>
                                        <p:cTn id="411" dur="3000"/>
                                        <p:tgtEl>
                                          <p:spTgt spid="10"/>
                                        </p:tgtEl>
                                      </p:cBhvr>
                                    </p:animEffect>
                                    <p:anim calcmode="lin" valueType="num">
                                      <p:cBhvr>
                                        <p:cTn id="412" dur="3000"/>
                                        <p:tgtEl>
                                          <p:spTgt spid="10"/>
                                        </p:tgtEl>
                                        <p:attrNameLst>
                                          <p:attrName>style.rotation</p:attrName>
                                        </p:attrNameLst>
                                      </p:cBhvr>
                                      <p:tavLst>
                                        <p:tav tm="0">
                                          <p:val>
                                            <p:fltVal val="0"/>
                                          </p:val>
                                        </p:tav>
                                        <p:tav tm="100000">
                                          <p:val>
                                            <p:fltVal val="720"/>
                                          </p:val>
                                        </p:tav>
                                      </p:tavLst>
                                    </p:anim>
                                    <p:anim calcmode="lin" valueType="num">
                                      <p:cBhvr>
                                        <p:cTn id="413" dur="3000"/>
                                        <p:tgtEl>
                                          <p:spTgt spid="10"/>
                                        </p:tgtEl>
                                        <p:attrNameLst>
                                          <p:attrName>ppt_h</p:attrName>
                                        </p:attrNameLst>
                                      </p:cBhvr>
                                      <p:tavLst>
                                        <p:tav tm="0">
                                          <p:val>
                                            <p:strVal val="ppt_h"/>
                                          </p:val>
                                        </p:tav>
                                        <p:tav tm="100000">
                                          <p:val>
                                            <p:fltVal val="0"/>
                                          </p:val>
                                        </p:tav>
                                      </p:tavLst>
                                    </p:anim>
                                    <p:anim calcmode="lin" valueType="num">
                                      <p:cBhvr>
                                        <p:cTn id="414" dur="3000"/>
                                        <p:tgtEl>
                                          <p:spTgt spid="10"/>
                                        </p:tgtEl>
                                        <p:attrNameLst>
                                          <p:attrName>ppt_w</p:attrName>
                                        </p:attrNameLst>
                                      </p:cBhvr>
                                      <p:tavLst>
                                        <p:tav tm="0">
                                          <p:val>
                                            <p:strVal val="ppt_w"/>
                                          </p:val>
                                        </p:tav>
                                        <p:tav tm="100000">
                                          <p:val>
                                            <p:fltVal val="0"/>
                                          </p:val>
                                        </p:tav>
                                      </p:tavLst>
                                    </p:anim>
                                    <p:set>
                                      <p:cBhvr>
                                        <p:cTn id="415" dur="1" fill="hold">
                                          <p:stCondLst>
                                            <p:cond delay="2999"/>
                                          </p:stCondLst>
                                        </p:cTn>
                                        <p:tgtEl>
                                          <p:spTgt spid="10"/>
                                        </p:tgtEl>
                                        <p:attrNameLst>
                                          <p:attrName>style.visibility</p:attrName>
                                        </p:attrNameLst>
                                      </p:cBhvr>
                                      <p:to>
                                        <p:strVal val="hidden"/>
                                      </p:to>
                                    </p:set>
                                  </p:childTnLst>
                                </p:cTn>
                              </p:par>
                              <p:par>
                                <p:cTn id="416" presetID="35" presetClass="exit" presetSubtype="0" fill="hold" grpId="5" nodeType="withEffect">
                                  <p:stCondLst>
                                    <p:cond delay="0"/>
                                  </p:stCondLst>
                                  <p:childTnLst>
                                    <p:animEffect transition="out" filter="fade">
                                      <p:cBhvr>
                                        <p:cTn id="417" dur="3000"/>
                                        <p:tgtEl>
                                          <p:spTgt spid="11"/>
                                        </p:tgtEl>
                                      </p:cBhvr>
                                    </p:animEffect>
                                    <p:anim calcmode="lin" valueType="num">
                                      <p:cBhvr>
                                        <p:cTn id="418" dur="3000"/>
                                        <p:tgtEl>
                                          <p:spTgt spid="11"/>
                                        </p:tgtEl>
                                        <p:attrNameLst>
                                          <p:attrName>style.rotation</p:attrName>
                                        </p:attrNameLst>
                                      </p:cBhvr>
                                      <p:tavLst>
                                        <p:tav tm="0">
                                          <p:val>
                                            <p:fltVal val="0"/>
                                          </p:val>
                                        </p:tav>
                                        <p:tav tm="100000">
                                          <p:val>
                                            <p:fltVal val="720"/>
                                          </p:val>
                                        </p:tav>
                                      </p:tavLst>
                                    </p:anim>
                                    <p:anim calcmode="lin" valueType="num">
                                      <p:cBhvr>
                                        <p:cTn id="419" dur="3000"/>
                                        <p:tgtEl>
                                          <p:spTgt spid="11"/>
                                        </p:tgtEl>
                                        <p:attrNameLst>
                                          <p:attrName>ppt_h</p:attrName>
                                        </p:attrNameLst>
                                      </p:cBhvr>
                                      <p:tavLst>
                                        <p:tav tm="0">
                                          <p:val>
                                            <p:strVal val="ppt_h"/>
                                          </p:val>
                                        </p:tav>
                                        <p:tav tm="100000">
                                          <p:val>
                                            <p:fltVal val="0"/>
                                          </p:val>
                                        </p:tav>
                                      </p:tavLst>
                                    </p:anim>
                                    <p:anim calcmode="lin" valueType="num">
                                      <p:cBhvr>
                                        <p:cTn id="420" dur="3000"/>
                                        <p:tgtEl>
                                          <p:spTgt spid="11"/>
                                        </p:tgtEl>
                                        <p:attrNameLst>
                                          <p:attrName>ppt_w</p:attrName>
                                        </p:attrNameLst>
                                      </p:cBhvr>
                                      <p:tavLst>
                                        <p:tav tm="0">
                                          <p:val>
                                            <p:strVal val="ppt_w"/>
                                          </p:val>
                                        </p:tav>
                                        <p:tav tm="100000">
                                          <p:val>
                                            <p:fltVal val="0"/>
                                          </p:val>
                                        </p:tav>
                                      </p:tavLst>
                                    </p:anim>
                                    <p:set>
                                      <p:cBhvr>
                                        <p:cTn id="421" dur="1" fill="hold">
                                          <p:stCondLst>
                                            <p:cond delay="2999"/>
                                          </p:stCondLst>
                                        </p:cTn>
                                        <p:tgtEl>
                                          <p:spTgt spid="11"/>
                                        </p:tgtEl>
                                        <p:attrNameLst>
                                          <p:attrName>style.visibility</p:attrName>
                                        </p:attrNameLst>
                                      </p:cBhvr>
                                      <p:to>
                                        <p:strVal val="hidden"/>
                                      </p:to>
                                    </p:set>
                                  </p:childTnLst>
                                </p:cTn>
                              </p:par>
                              <p:par>
                                <p:cTn id="422" presetID="35" presetClass="exit" presetSubtype="0" fill="hold" grpId="5" nodeType="withEffect">
                                  <p:stCondLst>
                                    <p:cond delay="0"/>
                                  </p:stCondLst>
                                  <p:childTnLst>
                                    <p:animEffect transition="out" filter="fade">
                                      <p:cBhvr>
                                        <p:cTn id="423" dur="3000"/>
                                        <p:tgtEl>
                                          <p:spTgt spid="12"/>
                                        </p:tgtEl>
                                      </p:cBhvr>
                                    </p:animEffect>
                                    <p:anim calcmode="lin" valueType="num">
                                      <p:cBhvr>
                                        <p:cTn id="424" dur="3000"/>
                                        <p:tgtEl>
                                          <p:spTgt spid="12"/>
                                        </p:tgtEl>
                                        <p:attrNameLst>
                                          <p:attrName>style.rotation</p:attrName>
                                        </p:attrNameLst>
                                      </p:cBhvr>
                                      <p:tavLst>
                                        <p:tav tm="0">
                                          <p:val>
                                            <p:fltVal val="0"/>
                                          </p:val>
                                        </p:tav>
                                        <p:tav tm="100000">
                                          <p:val>
                                            <p:fltVal val="720"/>
                                          </p:val>
                                        </p:tav>
                                      </p:tavLst>
                                    </p:anim>
                                    <p:anim calcmode="lin" valueType="num">
                                      <p:cBhvr>
                                        <p:cTn id="425" dur="3000"/>
                                        <p:tgtEl>
                                          <p:spTgt spid="12"/>
                                        </p:tgtEl>
                                        <p:attrNameLst>
                                          <p:attrName>ppt_h</p:attrName>
                                        </p:attrNameLst>
                                      </p:cBhvr>
                                      <p:tavLst>
                                        <p:tav tm="0">
                                          <p:val>
                                            <p:strVal val="ppt_h"/>
                                          </p:val>
                                        </p:tav>
                                        <p:tav tm="100000">
                                          <p:val>
                                            <p:fltVal val="0"/>
                                          </p:val>
                                        </p:tav>
                                      </p:tavLst>
                                    </p:anim>
                                    <p:anim calcmode="lin" valueType="num">
                                      <p:cBhvr>
                                        <p:cTn id="426" dur="3000"/>
                                        <p:tgtEl>
                                          <p:spTgt spid="12"/>
                                        </p:tgtEl>
                                        <p:attrNameLst>
                                          <p:attrName>ppt_w</p:attrName>
                                        </p:attrNameLst>
                                      </p:cBhvr>
                                      <p:tavLst>
                                        <p:tav tm="0">
                                          <p:val>
                                            <p:strVal val="ppt_w"/>
                                          </p:val>
                                        </p:tav>
                                        <p:tav tm="100000">
                                          <p:val>
                                            <p:fltVal val="0"/>
                                          </p:val>
                                        </p:tav>
                                      </p:tavLst>
                                    </p:anim>
                                    <p:set>
                                      <p:cBhvr>
                                        <p:cTn id="427" dur="1" fill="hold">
                                          <p:stCondLst>
                                            <p:cond delay="2999"/>
                                          </p:stCondLst>
                                        </p:cTn>
                                        <p:tgtEl>
                                          <p:spTgt spid="12"/>
                                        </p:tgtEl>
                                        <p:attrNameLst>
                                          <p:attrName>style.visibility</p:attrName>
                                        </p:attrNameLst>
                                      </p:cBhvr>
                                      <p:to>
                                        <p:strVal val="hidden"/>
                                      </p:to>
                                    </p:set>
                                  </p:childTnLst>
                                </p:cTn>
                              </p:par>
                              <p:par>
                                <p:cTn id="428" presetID="35" presetClass="exit" presetSubtype="0" fill="hold" grpId="5" nodeType="withEffect">
                                  <p:stCondLst>
                                    <p:cond delay="0"/>
                                  </p:stCondLst>
                                  <p:childTnLst>
                                    <p:animEffect transition="out" filter="fade">
                                      <p:cBhvr>
                                        <p:cTn id="429" dur="3000"/>
                                        <p:tgtEl>
                                          <p:spTgt spid="13"/>
                                        </p:tgtEl>
                                      </p:cBhvr>
                                    </p:animEffect>
                                    <p:anim calcmode="lin" valueType="num">
                                      <p:cBhvr>
                                        <p:cTn id="430" dur="3000"/>
                                        <p:tgtEl>
                                          <p:spTgt spid="13"/>
                                        </p:tgtEl>
                                        <p:attrNameLst>
                                          <p:attrName>style.rotation</p:attrName>
                                        </p:attrNameLst>
                                      </p:cBhvr>
                                      <p:tavLst>
                                        <p:tav tm="0">
                                          <p:val>
                                            <p:fltVal val="0"/>
                                          </p:val>
                                        </p:tav>
                                        <p:tav tm="100000">
                                          <p:val>
                                            <p:fltVal val="720"/>
                                          </p:val>
                                        </p:tav>
                                      </p:tavLst>
                                    </p:anim>
                                    <p:anim calcmode="lin" valueType="num">
                                      <p:cBhvr>
                                        <p:cTn id="431" dur="3000"/>
                                        <p:tgtEl>
                                          <p:spTgt spid="13"/>
                                        </p:tgtEl>
                                        <p:attrNameLst>
                                          <p:attrName>ppt_h</p:attrName>
                                        </p:attrNameLst>
                                      </p:cBhvr>
                                      <p:tavLst>
                                        <p:tav tm="0">
                                          <p:val>
                                            <p:strVal val="ppt_h"/>
                                          </p:val>
                                        </p:tav>
                                        <p:tav tm="100000">
                                          <p:val>
                                            <p:fltVal val="0"/>
                                          </p:val>
                                        </p:tav>
                                      </p:tavLst>
                                    </p:anim>
                                    <p:anim calcmode="lin" valueType="num">
                                      <p:cBhvr>
                                        <p:cTn id="432" dur="3000"/>
                                        <p:tgtEl>
                                          <p:spTgt spid="13"/>
                                        </p:tgtEl>
                                        <p:attrNameLst>
                                          <p:attrName>ppt_w</p:attrName>
                                        </p:attrNameLst>
                                      </p:cBhvr>
                                      <p:tavLst>
                                        <p:tav tm="0">
                                          <p:val>
                                            <p:strVal val="ppt_w"/>
                                          </p:val>
                                        </p:tav>
                                        <p:tav tm="100000">
                                          <p:val>
                                            <p:fltVal val="0"/>
                                          </p:val>
                                        </p:tav>
                                      </p:tavLst>
                                    </p:anim>
                                    <p:set>
                                      <p:cBhvr>
                                        <p:cTn id="433" dur="1" fill="hold">
                                          <p:stCondLst>
                                            <p:cond delay="2999"/>
                                          </p:stCondLst>
                                        </p:cTn>
                                        <p:tgtEl>
                                          <p:spTgt spid="13"/>
                                        </p:tgtEl>
                                        <p:attrNameLst>
                                          <p:attrName>style.visibility</p:attrName>
                                        </p:attrNameLst>
                                      </p:cBhvr>
                                      <p:to>
                                        <p:strVal val="hidden"/>
                                      </p:to>
                                    </p:set>
                                  </p:childTnLst>
                                </p:cTn>
                              </p:par>
                              <p:par>
                                <p:cTn id="434" presetID="35" presetClass="exit" presetSubtype="0" fill="hold" grpId="5" nodeType="withEffect">
                                  <p:stCondLst>
                                    <p:cond delay="0"/>
                                  </p:stCondLst>
                                  <p:childTnLst>
                                    <p:animEffect transition="out" filter="fade">
                                      <p:cBhvr>
                                        <p:cTn id="435" dur="3000"/>
                                        <p:tgtEl>
                                          <p:spTgt spid="14"/>
                                        </p:tgtEl>
                                      </p:cBhvr>
                                    </p:animEffect>
                                    <p:anim calcmode="lin" valueType="num">
                                      <p:cBhvr>
                                        <p:cTn id="436" dur="3000"/>
                                        <p:tgtEl>
                                          <p:spTgt spid="14"/>
                                        </p:tgtEl>
                                        <p:attrNameLst>
                                          <p:attrName>style.rotation</p:attrName>
                                        </p:attrNameLst>
                                      </p:cBhvr>
                                      <p:tavLst>
                                        <p:tav tm="0">
                                          <p:val>
                                            <p:fltVal val="0"/>
                                          </p:val>
                                        </p:tav>
                                        <p:tav tm="100000">
                                          <p:val>
                                            <p:fltVal val="720"/>
                                          </p:val>
                                        </p:tav>
                                      </p:tavLst>
                                    </p:anim>
                                    <p:anim calcmode="lin" valueType="num">
                                      <p:cBhvr>
                                        <p:cTn id="437" dur="3000"/>
                                        <p:tgtEl>
                                          <p:spTgt spid="14"/>
                                        </p:tgtEl>
                                        <p:attrNameLst>
                                          <p:attrName>ppt_h</p:attrName>
                                        </p:attrNameLst>
                                      </p:cBhvr>
                                      <p:tavLst>
                                        <p:tav tm="0">
                                          <p:val>
                                            <p:strVal val="ppt_h"/>
                                          </p:val>
                                        </p:tav>
                                        <p:tav tm="100000">
                                          <p:val>
                                            <p:fltVal val="0"/>
                                          </p:val>
                                        </p:tav>
                                      </p:tavLst>
                                    </p:anim>
                                    <p:anim calcmode="lin" valueType="num">
                                      <p:cBhvr>
                                        <p:cTn id="438" dur="3000"/>
                                        <p:tgtEl>
                                          <p:spTgt spid="14"/>
                                        </p:tgtEl>
                                        <p:attrNameLst>
                                          <p:attrName>ppt_w</p:attrName>
                                        </p:attrNameLst>
                                      </p:cBhvr>
                                      <p:tavLst>
                                        <p:tav tm="0">
                                          <p:val>
                                            <p:strVal val="ppt_w"/>
                                          </p:val>
                                        </p:tav>
                                        <p:tav tm="100000">
                                          <p:val>
                                            <p:fltVal val="0"/>
                                          </p:val>
                                        </p:tav>
                                      </p:tavLst>
                                    </p:anim>
                                    <p:set>
                                      <p:cBhvr>
                                        <p:cTn id="439" dur="1" fill="hold">
                                          <p:stCondLst>
                                            <p:cond delay="2999"/>
                                          </p:stCondLst>
                                        </p:cTn>
                                        <p:tgtEl>
                                          <p:spTgt spid="14"/>
                                        </p:tgtEl>
                                        <p:attrNameLst>
                                          <p:attrName>style.visibility</p:attrName>
                                        </p:attrNameLst>
                                      </p:cBhvr>
                                      <p:to>
                                        <p:strVal val="hidden"/>
                                      </p:to>
                                    </p:set>
                                  </p:childTnLst>
                                </p:cTn>
                              </p:par>
                              <p:par>
                                <p:cTn id="440" presetID="35" presetClass="exit" presetSubtype="0" fill="hold" grpId="5" nodeType="withEffect">
                                  <p:stCondLst>
                                    <p:cond delay="0"/>
                                  </p:stCondLst>
                                  <p:childTnLst>
                                    <p:animEffect transition="out" filter="fade">
                                      <p:cBhvr>
                                        <p:cTn id="441" dur="3000"/>
                                        <p:tgtEl>
                                          <p:spTgt spid="15"/>
                                        </p:tgtEl>
                                      </p:cBhvr>
                                    </p:animEffect>
                                    <p:anim calcmode="lin" valueType="num">
                                      <p:cBhvr>
                                        <p:cTn id="442" dur="3000"/>
                                        <p:tgtEl>
                                          <p:spTgt spid="15"/>
                                        </p:tgtEl>
                                        <p:attrNameLst>
                                          <p:attrName>style.rotation</p:attrName>
                                        </p:attrNameLst>
                                      </p:cBhvr>
                                      <p:tavLst>
                                        <p:tav tm="0">
                                          <p:val>
                                            <p:fltVal val="0"/>
                                          </p:val>
                                        </p:tav>
                                        <p:tav tm="100000">
                                          <p:val>
                                            <p:fltVal val="720"/>
                                          </p:val>
                                        </p:tav>
                                      </p:tavLst>
                                    </p:anim>
                                    <p:anim calcmode="lin" valueType="num">
                                      <p:cBhvr>
                                        <p:cTn id="443" dur="3000"/>
                                        <p:tgtEl>
                                          <p:spTgt spid="15"/>
                                        </p:tgtEl>
                                        <p:attrNameLst>
                                          <p:attrName>ppt_h</p:attrName>
                                        </p:attrNameLst>
                                      </p:cBhvr>
                                      <p:tavLst>
                                        <p:tav tm="0">
                                          <p:val>
                                            <p:strVal val="ppt_h"/>
                                          </p:val>
                                        </p:tav>
                                        <p:tav tm="100000">
                                          <p:val>
                                            <p:fltVal val="0"/>
                                          </p:val>
                                        </p:tav>
                                      </p:tavLst>
                                    </p:anim>
                                    <p:anim calcmode="lin" valueType="num">
                                      <p:cBhvr>
                                        <p:cTn id="444" dur="3000"/>
                                        <p:tgtEl>
                                          <p:spTgt spid="15"/>
                                        </p:tgtEl>
                                        <p:attrNameLst>
                                          <p:attrName>ppt_w</p:attrName>
                                        </p:attrNameLst>
                                      </p:cBhvr>
                                      <p:tavLst>
                                        <p:tav tm="0">
                                          <p:val>
                                            <p:strVal val="ppt_w"/>
                                          </p:val>
                                        </p:tav>
                                        <p:tav tm="100000">
                                          <p:val>
                                            <p:fltVal val="0"/>
                                          </p:val>
                                        </p:tav>
                                      </p:tavLst>
                                    </p:anim>
                                    <p:set>
                                      <p:cBhvr>
                                        <p:cTn id="445" dur="1" fill="hold">
                                          <p:stCondLst>
                                            <p:cond delay="2999"/>
                                          </p:stCondLst>
                                        </p:cTn>
                                        <p:tgtEl>
                                          <p:spTgt spid="15"/>
                                        </p:tgtEl>
                                        <p:attrNameLst>
                                          <p:attrName>style.visibility</p:attrName>
                                        </p:attrNameLst>
                                      </p:cBhvr>
                                      <p:to>
                                        <p:strVal val="hidden"/>
                                      </p:to>
                                    </p:set>
                                  </p:childTnLst>
                                </p:cTn>
                              </p:par>
                              <p:par>
                                <p:cTn id="446" presetID="35" presetClass="exit" presetSubtype="0" fill="hold" grpId="5" nodeType="withEffect">
                                  <p:stCondLst>
                                    <p:cond delay="0"/>
                                  </p:stCondLst>
                                  <p:childTnLst>
                                    <p:animEffect transition="out" filter="fade">
                                      <p:cBhvr>
                                        <p:cTn id="447" dur="3000"/>
                                        <p:tgtEl>
                                          <p:spTgt spid="16"/>
                                        </p:tgtEl>
                                      </p:cBhvr>
                                    </p:animEffect>
                                    <p:anim calcmode="lin" valueType="num">
                                      <p:cBhvr>
                                        <p:cTn id="448" dur="3000"/>
                                        <p:tgtEl>
                                          <p:spTgt spid="16"/>
                                        </p:tgtEl>
                                        <p:attrNameLst>
                                          <p:attrName>style.rotation</p:attrName>
                                        </p:attrNameLst>
                                      </p:cBhvr>
                                      <p:tavLst>
                                        <p:tav tm="0">
                                          <p:val>
                                            <p:fltVal val="0"/>
                                          </p:val>
                                        </p:tav>
                                        <p:tav tm="100000">
                                          <p:val>
                                            <p:fltVal val="720"/>
                                          </p:val>
                                        </p:tav>
                                      </p:tavLst>
                                    </p:anim>
                                    <p:anim calcmode="lin" valueType="num">
                                      <p:cBhvr>
                                        <p:cTn id="449" dur="3000"/>
                                        <p:tgtEl>
                                          <p:spTgt spid="16"/>
                                        </p:tgtEl>
                                        <p:attrNameLst>
                                          <p:attrName>ppt_h</p:attrName>
                                        </p:attrNameLst>
                                      </p:cBhvr>
                                      <p:tavLst>
                                        <p:tav tm="0">
                                          <p:val>
                                            <p:strVal val="ppt_h"/>
                                          </p:val>
                                        </p:tav>
                                        <p:tav tm="100000">
                                          <p:val>
                                            <p:fltVal val="0"/>
                                          </p:val>
                                        </p:tav>
                                      </p:tavLst>
                                    </p:anim>
                                    <p:anim calcmode="lin" valueType="num">
                                      <p:cBhvr>
                                        <p:cTn id="450" dur="3000"/>
                                        <p:tgtEl>
                                          <p:spTgt spid="16"/>
                                        </p:tgtEl>
                                        <p:attrNameLst>
                                          <p:attrName>ppt_w</p:attrName>
                                        </p:attrNameLst>
                                      </p:cBhvr>
                                      <p:tavLst>
                                        <p:tav tm="0">
                                          <p:val>
                                            <p:strVal val="ppt_w"/>
                                          </p:val>
                                        </p:tav>
                                        <p:tav tm="100000">
                                          <p:val>
                                            <p:fltVal val="0"/>
                                          </p:val>
                                        </p:tav>
                                      </p:tavLst>
                                    </p:anim>
                                    <p:set>
                                      <p:cBhvr>
                                        <p:cTn id="451" dur="1" fill="hold">
                                          <p:stCondLst>
                                            <p:cond delay="2999"/>
                                          </p:stCondLst>
                                        </p:cTn>
                                        <p:tgtEl>
                                          <p:spTgt spid="16"/>
                                        </p:tgtEl>
                                        <p:attrNameLst>
                                          <p:attrName>style.visibility</p:attrName>
                                        </p:attrNameLst>
                                      </p:cBhvr>
                                      <p:to>
                                        <p:strVal val="hidden"/>
                                      </p:to>
                                    </p:set>
                                  </p:childTnLst>
                                </p:cTn>
                              </p:par>
                              <p:par>
                                <p:cTn id="452" presetID="35" presetClass="exit" presetSubtype="0" fill="hold" grpId="5" nodeType="withEffect">
                                  <p:stCondLst>
                                    <p:cond delay="0"/>
                                  </p:stCondLst>
                                  <p:childTnLst>
                                    <p:animEffect transition="out" filter="fade">
                                      <p:cBhvr>
                                        <p:cTn id="453" dur="3000"/>
                                        <p:tgtEl>
                                          <p:spTgt spid="17"/>
                                        </p:tgtEl>
                                      </p:cBhvr>
                                    </p:animEffect>
                                    <p:anim calcmode="lin" valueType="num">
                                      <p:cBhvr>
                                        <p:cTn id="454" dur="3000"/>
                                        <p:tgtEl>
                                          <p:spTgt spid="17"/>
                                        </p:tgtEl>
                                        <p:attrNameLst>
                                          <p:attrName>style.rotation</p:attrName>
                                        </p:attrNameLst>
                                      </p:cBhvr>
                                      <p:tavLst>
                                        <p:tav tm="0">
                                          <p:val>
                                            <p:fltVal val="0"/>
                                          </p:val>
                                        </p:tav>
                                        <p:tav tm="100000">
                                          <p:val>
                                            <p:fltVal val="720"/>
                                          </p:val>
                                        </p:tav>
                                      </p:tavLst>
                                    </p:anim>
                                    <p:anim calcmode="lin" valueType="num">
                                      <p:cBhvr>
                                        <p:cTn id="455" dur="3000"/>
                                        <p:tgtEl>
                                          <p:spTgt spid="17"/>
                                        </p:tgtEl>
                                        <p:attrNameLst>
                                          <p:attrName>ppt_h</p:attrName>
                                        </p:attrNameLst>
                                      </p:cBhvr>
                                      <p:tavLst>
                                        <p:tav tm="0">
                                          <p:val>
                                            <p:strVal val="ppt_h"/>
                                          </p:val>
                                        </p:tav>
                                        <p:tav tm="100000">
                                          <p:val>
                                            <p:fltVal val="0"/>
                                          </p:val>
                                        </p:tav>
                                      </p:tavLst>
                                    </p:anim>
                                    <p:anim calcmode="lin" valueType="num">
                                      <p:cBhvr>
                                        <p:cTn id="456" dur="3000"/>
                                        <p:tgtEl>
                                          <p:spTgt spid="17"/>
                                        </p:tgtEl>
                                        <p:attrNameLst>
                                          <p:attrName>ppt_w</p:attrName>
                                        </p:attrNameLst>
                                      </p:cBhvr>
                                      <p:tavLst>
                                        <p:tav tm="0">
                                          <p:val>
                                            <p:strVal val="ppt_w"/>
                                          </p:val>
                                        </p:tav>
                                        <p:tav tm="100000">
                                          <p:val>
                                            <p:fltVal val="0"/>
                                          </p:val>
                                        </p:tav>
                                      </p:tavLst>
                                    </p:anim>
                                    <p:set>
                                      <p:cBhvr>
                                        <p:cTn id="457" dur="1" fill="hold">
                                          <p:stCondLst>
                                            <p:cond delay="2999"/>
                                          </p:stCondLst>
                                        </p:cTn>
                                        <p:tgtEl>
                                          <p:spTgt spid="17"/>
                                        </p:tgtEl>
                                        <p:attrNameLst>
                                          <p:attrName>style.visibility</p:attrName>
                                        </p:attrNameLst>
                                      </p:cBhvr>
                                      <p:to>
                                        <p:strVal val="hidden"/>
                                      </p:to>
                                    </p:set>
                                  </p:childTnLst>
                                </p:cTn>
                              </p:par>
                              <p:par>
                                <p:cTn id="458" presetID="35" presetClass="exit" presetSubtype="0" fill="hold" grpId="5" nodeType="withEffect">
                                  <p:stCondLst>
                                    <p:cond delay="0"/>
                                  </p:stCondLst>
                                  <p:childTnLst>
                                    <p:animEffect transition="out" filter="fade">
                                      <p:cBhvr>
                                        <p:cTn id="459" dur="3000"/>
                                        <p:tgtEl>
                                          <p:spTgt spid="18"/>
                                        </p:tgtEl>
                                      </p:cBhvr>
                                    </p:animEffect>
                                    <p:anim calcmode="lin" valueType="num">
                                      <p:cBhvr>
                                        <p:cTn id="460" dur="3000"/>
                                        <p:tgtEl>
                                          <p:spTgt spid="18"/>
                                        </p:tgtEl>
                                        <p:attrNameLst>
                                          <p:attrName>style.rotation</p:attrName>
                                        </p:attrNameLst>
                                      </p:cBhvr>
                                      <p:tavLst>
                                        <p:tav tm="0">
                                          <p:val>
                                            <p:fltVal val="0"/>
                                          </p:val>
                                        </p:tav>
                                        <p:tav tm="100000">
                                          <p:val>
                                            <p:fltVal val="720"/>
                                          </p:val>
                                        </p:tav>
                                      </p:tavLst>
                                    </p:anim>
                                    <p:anim calcmode="lin" valueType="num">
                                      <p:cBhvr>
                                        <p:cTn id="461" dur="3000"/>
                                        <p:tgtEl>
                                          <p:spTgt spid="18"/>
                                        </p:tgtEl>
                                        <p:attrNameLst>
                                          <p:attrName>ppt_h</p:attrName>
                                        </p:attrNameLst>
                                      </p:cBhvr>
                                      <p:tavLst>
                                        <p:tav tm="0">
                                          <p:val>
                                            <p:strVal val="ppt_h"/>
                                          </p:val>
                                        </p:tav>
                                        <p:tav tm="100000">
                                          <p:val>
                                            <p:fltVal val="0"/>
                                          </p:val>
                                        </p:tav>
                                      </p:tavLst>
                                    </p:anim>
                                    <p:anim calcmode="lin" valueType="num">
                                      <p:cBhvr>
                                        <p:cTn id="462" dur="3000"/>
                                        <p:tgtEl>
                                          <p:spTgt spid="18"/>
                                        </p:tgtEl>
                                        <p:attrNameLst>
                                          <p:attrName>ppt_w</p:attrName>
                                        </p:attrNameLst>
                                      </p:cBhvr>
                                      <p:tavLst>
                                        <p:tav tm="0">
                                          <p:val>
                                            <p:strVal val="ppt_w"/>
                                          </p:val>
                                        </p:tav>
                                        <p:tav tm="100000">
                                          <p:val>
                                            <p:fltVal val="0"/>
                                          </p:val>
                                        </p:tav>
                                      </p:tavLst>
                                    </p:anim>
                                    <p:set>
                                      <p:cBhvr>
                                        <p:cTn id="463" dur="1" fill="hold">
                                          <p:stCondLst>
                                            <p:cond delay="2999"/>
                                          </p:stCondLst>
                                        </p:cTn>
                                        <p:tgtEl>
                                          <p:spTgt spid="18"/>
                                        </p:tgtEl>
                                        <p:attrNameLst>
                                          <p:attrName>style.visibility</p:attrName>
                                        </p:attrNameLst>
                                      </p:cBhvr>
                                      <p:to>
                                        <p:strVal val="hidden"/>
                                      </p:to>
                                    </p:set>
                                  </p:childTnLst>
                                </p:cTn>
                              </p:par>
                              <p:par>
                                <p:cTn id="464" presetID="35" presetClass="exit" presetSubtype="0" fill="hold" grpId="5" nodeType="withEffect">
                                  <p:stCondLst>
                                    <p:cond delay="0"/>
                                  </p:stCondLst>
                                  <p:childTnLst>
                                    <p:animEffect transition="out" filter="fade">
                                      <p:cBhvr>
                                        <p:cTn id="465" dur="3000"/>
                                        <p:tgtEl>
                                          <p:spTgt spid="19"/>
                                        </p:tgtEl>
                                      </p:cBhvr>
                                    </p:animEffect>
                                    <p:anim calcmode="lin" valueType="num">
                                      <p:cBhvr>
                                        <p:cTn id="466" dur="3000"/>
                                        <p:tgtEl>
                                          <p:spTgt spid="19"/>
                                        </p:tgtEl>
                                        <p:attrNameLst>
                                          <p:attrName>style.rotation</p:attrName>
                                        </p:attrNameLst>
                                      </p:cBhvr>
                                      <p:tavLst>
                                        <p:tav tm="0">
                                          <p:val>
                                            <p:fltVal val="0"/>
                                          </p:val>
                                        </p:tav>
                                        <p:tav tm="100000">
                                          <p:val>
                                            <p:fltVal val="720"/>
                                          </p:val>
                                        </p:tav>
                                      </p:tavLst>
                                    </p:anim>
                                    <p:anim calcmode="lin" valueType="num">
                                      <p:cBhvr>
                                        <p:cTn id="467" dur="3000"/>
                                        <p:tgtEl>
                                          <p:spTgt spid="19"/>
                                        </p:tgtEl>
                                        <p:attrNameLst>
                                          <p:attrName>ppt_h</p:attrName>
                                        </p:attrNameLst>
                                      </p:cBhvr>
                                      <p:tavLst>
                                        <p:tav tm="0">
                                          <p:val>
                                            <p:strVal val="ppt_h"/>
                                          </p:val>
                                        </p:tav>
                                        <p:tav tm="100000">
                                          <p:val>
                                            <p:fltVal val="0"/>
                                          </p:val>
                                        </p:tav>
                                      </p:tavLst>
                                    </p:anim>
                                    <p:anim calcmode="lin" valueType="num">
                                      <p:cBhvr>
                                        <p:cTn id="468" dur="3000"/>
                                        <p:tgtEl>
                                          <p:spTgt spid="19"/>
                                        </p:tgtEl>
                                        <p:attrNameLst>
                                          <p:attrName>ppt_w</p:attrName>
                                        </p:attrNameLst>
                                      </p:cBhvr>
                                      <p:tavLst>
                                        <p:tav tm="0">
                                          <p:val>
                                            <p:strVal val="ppt_w"/>
                                          </p:val>
                                        </p:tav>
                                        <p:tav tm="100000">
                                          <p:val>
                                            <p:fltVal val="0"/>
                                          </p:val>
                                        </p:tav>
                                      </p:tavLst>
                                    </p:anim>
                                    <p:set>
                                      <p:cBhvr>
                                        <p:cTn id="469" dur="1" fill="hold">
                                          <p:stCondLst>
                                            <p:cond delay="2999"/>
                                          </p:stCondLst>
                                        </p:cTn>
                                        <p:tgtEl>
                                          <p:spTgt spid="19"/>
                                        </p:tgtEl>
                                        <p:attrNameLst>
                                          <p:attrName>style.visibility</p:attrName>
                                        </p:attrNameLst>
                                      </p:cBhvr>
                                      <p:to>
                                        <p:strVal val="hidden"/>
                                      </p:to>
                                    </p:set>
                                  </p:childTnLst>
                                </p:cTn>
                              </p:par>
                              <p:par>
                                <p:cTn id="470" presetID="35" presetClass="exit" presetSubtype="0" fill="hold" grpId="5" nodeType="withEffect">
                                  <p:stCondLst>
                                    <p:cond delay="0"/>
                                  </p:stCondLst>
                                  <p:childTnLst>
                                    <p:animEffect transition="out" filter="fade">
                                      <p:cBhvr>
                                        <p:cTn id="471" dur="3000"/>
                                        <p:tgtEl>
                                          <p:spTgt spid="20"/>
                                        </p:tgtEl>
                                      </p:cBhvr>
                                    </p:animEffect>
                                    <p:anim calcmode="lin" valueType="num">
                                      <p:cBhvr>
                                        <p:cTn id="472" dur="3000"/>
                                        <p:tgtEl>
                                          <p:spTgt spid="20"/>
                                        </p:tgtEl>
                                        <p:attrNameLst>
                                          <p:attrName>style.rotation</p:attrName>
                                        </p:attrNameLst>
                                      </p:cBhvr>
                                      <p:tavLst>
                                        <p:tav tm="0">
                                          <p:val>
                                            <p:fltVal val="0"/>
                                          </p:val>
                                        </p:tav>
                                        <p:tav tm="100000">
                                          <p:val>
                                            <p:fltVal val="720"/>
                                          </p:val>
                                        </p:tav>
                                      </p:tavLst>
                                    </p:anim>
                                    <p:anim calcmode="lin" valueType="num">
                                      <p:cBhvr>
                                        <p:cTn id="473" dur="3000"/>
                                        <p:tgtEl>
                                          <p:spTgt spid="20"/>
                                        </p:tgtEl>
                                        <p:attrNameLst>
                                          <p:attrName>ppt_h</p:attrName>
                                        </p:attrNameLst>
                                      </p:cBhvr>
                                      <p:tavLst>
                                        <p:tav tm="0">
                                          <p:val>
                                            <p:strVal val="ppt_h"/>
                                          </p:val>
                                        </p:tav>
                                        <p:tav tm="100000">
                                          <p:val>
                                            <p:fltVal val="0"/>
                                          </p:val>
                                        </p:tav>
                                      </p:tavLst>
                                    </p:anim>
                                    <p:anim calcmode="lin" valueType="num">
                                      <p:cBhvr>
                                        <p:cTn id="474" dur="3000"/>
                                        <p:tgtEl>
                                          <p:spTgt spid="20"/>
                                        </p:tgtEl>
                                        <p:attrNameLst>
                                          <p:attrName>ppt_w</p:attrName>
                                        </p:attrNameLst>
                                      </p:cBhvr>
                                      <p:tavLst>
                                        <p:tav tm="0">
                                          <p:val>
                                            <p:strVal val="ppt_w"/>
                                          </p:val>
                                        </p:tav>
                                        <p:tav tm="100000">
                                          <p:val>
                                            <p:fltVal val="0"/>
                                          </p:val>
                                        </p:tav>
                                      </p:tavLst>
                                    </p:anim>
                                    <p:set>
                                      <p:cBhvr>
                                        <p:cTn id="475" dur="1" fill="hold">
                                          <p:stCondLst>
                                            <p:cond delay="2999"/>
                                          </p:stCondLst>
                                        </p:cTn>
                                        <p:tgtEl>
                                          <p:spTgt spid="20"/>
                                        </p:tgtEl>
                                        <p:attrNameLst>
                                          <p:attrName>style.visibility</p:attrName>
                                        </p:attrNameLst>
                                      </p:cBhvr>
                                      <p:to>
                                        <p:strVal val="hidden"/>
                                      </p:to>
                                    </p:set>
                                  </p:childTnLst>
                                </p:cTn>
                              </p:par>
                              <p:par>
                                <p:cTn id="476" presetID="23" presetClass="entr" presetSubtype="288" fill="hold" nodeType="withEffect">
                                  <p:stCondLst>
                                    <p:cond delay="0"/>
                                  </p:stCondLst>
                                  <p:childTnLst>
                                    <p:set>
                                      <p:cBhvr>
                                        <p:cTn id="477" dur="1" fill="hold">
                                          <p:stCondLst>
                                            <p:cond delay="0"/>
                                          </p:stCondLst>
                                        </p:cTn>
                                        <p:tgtEl>
                                          <p:spTgt spid="2"/>
                                        </p:tgtEl>
                                        <p:attrNameLst>
                                          <p:attrName>style.visibility</p:attrName>
                                        </p:attrNameLst>
                                      </p:cBhvr>
                                      <p:to>
                                        <p:strVal val="visible"/>
                                      </p:to>
                                    </p:set>
                                    <p:anim calcmode="lin" valueType="num">
                                      <p:cBhvr>
                                        <p:cTn id="478" dur="3000" fill="hold"/>
                                        <p:tgtEl>
                                          <p:spTgt spid="2"/>
                                        </p:tgtEl>
                                        <p:attrNameLst>
                                          <p:attrName>ppt_w</p:attrName>
                                        </p:attrNameLst>
                                      </p:cBhvr>
                                      <p:tavLst>
                                        <p:tav tm="0">
                                          <p:val>
                                            <p:strVal val="4/3*#ppt_w"/>
                                          </p:val>
                                        </p:tav>
                                        <p:tav tm="100000">
                                          <p:val>
                                            <p:strVal val="#ppt_w"/>
                                          </p:val>
                                        </p:tav>
                                      </p:tavLst>
                                    </p:anim>
                                    <p:anim calcmode="lin" valueType="num">
                                      <p:cBhvr>
                                        <p:cTn id="479" dur="3000" fill="hold"/>
                                        <p:tgtEl>
                                          <p:spTgt spid="2"/>
                                        </p:tgtEl>
                                        <p:attrNameLst>
                                          <p:attrName>ppt_h</p:attrName>
                                        </p:attrNameLst>
                                      </p:cBhvr>
                                      <p:tavLst>
                                        <p:tav tm="0">
                                          <p:val>
                                            <p:strVal val="4/3*#ppt_h"/>
                                          </p:val>
                                        </p:tav>
                                        <p:tav tm="100000">
                                          <p:val>
                                            <p:strVal val="#ppt_h"/>
                                          </p:val>
                                        </p:tav>
                                      </p:tavLst>
                                    </p:anim>
                                  </p:childTnLst>
                                </p:cTn>
                              </p:par>
                              <p:par>
                                <p:cTn id="480" presetID="10" presetClass="entr" presetSubtype="0" fill="hold" nodeType="withEffect">
                                  <p:stCondLst>
                                    <p:cond delay="0"/>
                                  </p:stCondLst>
                                  <p:childTnLst>
                                    <p:set>
                                      <p:cBhvr>
                                        <p:cTn id="481" dur="1" fill="hold">
                                          <p:stCondLst>
                                            <p:cond delay="0"/>
                                          </p:stCondLst>
                                        </p:cTn>
                                        <p:tgtEl>
                                          <p:spTgt spid="2"/>
                                        </p:tgtEl>
                                        <p:attrNameLst>
                                          <p:attrName>style.visibility</p:attrName>
                                        </p:attrNameLst>
                                      </p:cBhvr>
                                      <p:to>
                                        <p:strVal val="visible"/>
                                      </p:to>
                                    </p:set>
                                    <p:animEffect transition="in" filter="fade">
                                      <p:cBhvr>
                                        <p:cTn id="48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pic>
        <p:nvPicPr>
          <p:cNvPr id="2" name="1 Imagen" descr="1(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3705708">
            <a:off x="1389267" y="17546"/>
            <a:ext cx="221137" cy="3286124"/>
          </a:xfrm>
          <a:prstGeom prst="rect">
            <a:avLst/>
          </a:prstGeom>
          <a:blipFill dpi="0" rotWithShape="1">
            <a:blip r:embed="rId3" cstate="print">
              <a:duotone>
                <a:schemeClr val="accent6">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3397267">
            <a:off x="7596948" y="1926934"/>
            <a:ext cx="225801" cy="3286124"/>
          </a:xfrm>
          <a:prstGeom prst="rect">
            <a:avLst/>
          </a:prstGeom>
          <a:blipFill dpi="0" rotWithShape="1">
            <a:blip r:embed="rId4" cstate="print">
              <a:duotone>
                <a:schemeClr val="accent6">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7113357">
            <a:off x="1383622" y="1916745"/>
            <a:ext cx="228218" cy="3286124"/>
          </a:xfrm>
          <a:prstGeom prst="rect">
            <a:avLst/>
          </a:prstGeom>
          <a:blipFill dpi="0" rotWithShape="1">
            <a:blip r:embed="rId5" cstate="print">
              <a:duotone>
                <a:schemeClr val="accent6">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7113357">
            <a:off x="7541309" y="-48497"/>
            <a:ext cx="215839" cy="3286124"/>
          </a:xfrm>
          <a:prstGeom prst="rect">
            <a:avLst/>
          </a:prstGeom>
          <a:blipFill dpi="0" rotWithShape="1">
            <a:blip r:embed="rId6" cstate="print">
              <a:duotone>
                <a:schemeClr val="accent6">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3705708">
            <a:off x="2246489" y="17552"/>
            <a:ext cx="221151" cy="3286124"/>
          </a:xfrm>
          <a:prstGeom prst="rect">
            <a:avLst/>
          </a:prstGeom>
          <a:blipFill dpi="0" rotWithShape="1">
            <a:blip r:embed="rId3" cstate="print">
              <a:duotone>
                <a:schemeClr val="accent6">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7113357">
            <a:off x="2240843" y="1916739"/>
            <a:ext cx="228234" cy="3286124"/>
          </a:xfrm>
          <a:prstGeom prst="rect">
            <a:avLst/>
          </a:prstGeom>
          <a:blipFill dpi="0" rotWithShape="1">
            <a:blip r:embed="rId5" cstate="print">
              <a:duotone>
                <a:schemeClr val="accent6">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3397267">
            <a:off x="6818295" y="1938879"/>
            <a:ext cx="197192" cy="3286124"/>
          </a:xfrm>
          <a:prstGeom prst="rect">
            <a:avLst/>
          </a:prstGeom>
          <a:blipFill dpi="0" rotWithShape="1">
            <a:blip r:embed="rId7" cstate="print">
              <a:duotone>
                <a:schemeClr val="accent6">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7113357">
            <a:off x="6792155" y="-7767"/>
            <a:ext cx="145914" cy="3286124"/>
          </a:xfrm>
          <a:prstGeom prst="rect">
            <a:avLst/>
          </a:prstGeom>
          <a:blipFill dpi="0" rotWithShape="1">
            <a:blip r:embed="rId8" cstate="print">
              <a:duotone>
                <a:schemeClr val="accent6">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3397267">
            <a:off x="6032476" y="1867441"/>
            <a:ext cx="197194" cy="3286124"/>
          </a:xfrm>
          <a:prstGeom prst="rect">
            <a:avLst/>
          </a:prstGeom>
          <a:blipFill dpi="0" rotWithShape="1">
            <a:blip r:embed="rId7" cstate="print">
              <a:duotone>
                <a:schemeClr val="accent6">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7113357">
            <a:off x="6066786" y="31276"/>
            <a:ext cx="234813" cy="3286124"/>
          </a:xfrm>
          <a:prstGeom prst="rect">
            <a:avLst/>
          </a:prstGeom>
          <a:blipFill dpi="0" rotWithShape="1">
            <a:blip r:embed="rId9" cstate="print">
              <a:duotone>
                <a:schemeClr val="accent6">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3705708">
            <a:off x="3032306" y="17553"/>
            <a:ext cx="221151" cy="3286124"/>
          </a:xfrm>
          <a:prstGeom prst="rect">
            <a:avLst/>
          </a:prstGeom>
          <a:blipFill dpi="0" rotWithShape="1">
            <a:blip r:embed="rId3" cstate="print">
              <a:duotone>
                <a:schemeClr val="accent6">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7113357">
            <a:off x="3017748" y="1901741"/>
            <a:ext cx="262381" cy="3286124"/>
          </a:xfrm>
          <a:prstGeom prst="rect">
            <a:avLst/>
          </a:prstGeom>
          <a:blipFill dpi="0" rotWithShape="1">
            <a:blip r:embed="rId10" cstate="print">
              <a:duotone>
                <a:schemeClr val="accent6">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14346" y="0"/>
            <a:ext cx="9572692" cy="6286526"/>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000" fill="hold"/>
                                        <p:tgtEl>
                                          <p:spTgt spid="13"/>
                                        </p:tgtEl>
                                        <p:attrNameLst>
                                          <p:attrName>ppt_x</p:attrName>
                                        </p:attrNameLst>
                                      </p:cBhvr>
                                      <p:tavLst>
                                        <p:tav tm="0">
                                          <p:val>
                                            <p:strVal val="1+#ppt_w/2"/>
                                          </p:val>
                                        </p:tav>
                                        <p:tav tm="100000">
                                          <p:val>
                                            <p:strVal val="#ppt_x"/>
                                          </p:val>
                                        </p:tav>
                                      </p:tavLst>
                                    </p:anim>
                                    <p:anim calcmode="lin" valueType="num">
                                      <p:cBhvr additive="base">
                                        <p:cTn id="18" dur="20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0-#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1+#ppt_w/2"/>
                                          </p:val>
                                        </p:tav>
                                        <p:tav tm="100000">
                                          <p:val>
                                            <p:strVal val="#ppt_x"/>
                                          </p:val>
                                        </p:tav>
                                      </p:tavLst>
                                    </p:anim>
                                    <p:anim calcmode="lin" valueType="num">
                                      <p:cBhvr additive="base">
                                        <p:cTn id="46" dur="2000" fill="hold"/>
                                        <p:tgtEl>
                                          <p:spTgt spid="5"/>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1+#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16" presetClass="entr" presetSubtype="26"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barn(inHorizontal)">
                                      <p:cBhvr>
                                        <p:cTn id="57" dur="2000"/>
                                        <p:tgtEl>
                                          <p:spTgt spid="3"/>
                                        </p:tgtEl>
                                      </p:cBhvr>
                                    </p:animEffect>
                                  </p:childTnLst>
                                </p:cTn>
                              </p:par>
                              <p:par>
                                <p:cTn id="58" presetID="16" presetClass="entr" presetSubtype="26" fill="hold" grpId="1"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barn(inHorizontal)">
                                      <p:cBhvr>
                                        <p:cTn id="60" dur="2000"/>
                                        <p:tgtEl>
                                          <p:spTgt spid="7"/>
                                        </p:tgtEl>
                                      </p:cBhvr>
                                    </p:animEffect>
                                  </p:childTnLst>
                                </p:cTn>
                              </p:par>
                              <p:par>
                                <p:cTn id="61" presetID="16" presetClass="entr" presetSubtype="26"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barn(inHorizontal)">
                                      <p:cBhvr>
                                        <p:cTn id="63" dur="2000"/>
                                        <p:tgtEl>
                                          <p:spTgt spid="13"/>
                                        </p:tgtEl>
                                      </p:cBhvr>
                                    </p:animEffect>
                                  </p:childTnLst>
                                </p:cTn>
                              </p:par>
                              <p:par>
                                <p:cTn id="64" presetID="16" presetClass="entr" presetSubtype="26"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arn(inHorizontal)">
                                      <p:cBhvr>
                                        <p:cTn id="66" dur="2000"/>
                                        <p:tgtEl>
                                          <p:spTgt spid="6"/>
                                        </p:tgtEl>
                                      </p:cBhvr>
                                    </p:animEffect>
                                  </p:childTnLst>
                                </p:cTn>
                              </p:par>
                              <p:par>
                                <p:cTn id="67" presetID="16" presetClass="entr" presetSubtype="26"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barn(inHorizontal)">
                                      <p:cBhvr>
                                        <p:cTn id="69" dur="2000"/>
                                        <p:tgtEl>
                                          <p:spTgt spid="10"/>
                                        </p:tgtEl>
                                      </p:cBhvr>
                                    </p:animEffect>
                                  </p:childTnLst>
                                </p:cTn>
                              </p:par>
                              <p:par>
                                <p:cTn id="70" presetID="16" presetClass="entr" presetSubtype="26" fill="hold" grpId="1" nodeType="with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barn(inHorizontal)">
                                      <p:cBhvr>
                                        <p:cTn id="72" dur="2000"/>
                                        <p:tgtEl>
                                          <p:spTgt spid="12"/>
                                        </p:tgtEl>
                                      </p:cBhvr>
                                    </p:animEffect>
                                  </p:childTnLst>
                                </p:cTn>
                              </p:par>
                              <p:par>
                                <p:cTn id="73" presetID="16" presetClass="entr" presetSubtype="26" fill="hold" grpId="1"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barn(inHorizontal)">
                                      <p:cBhvr>
                                        <p:cTn id="75" dur="2000"/>
                                        <p:tgtEl>
                                          <p:spTgt spid="4"/>
                                        </p:tgtEl>
                                      </p:cBhvr>
                                    </p:animEffect>
                                  </p:childTnLst>
                                </p:cTn>
                              </p:par>
                              <p:par>
                                <p:cTn id="76" presetID="16" presetClass="entr" presetSubtype="26"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barn(inHorizontal)">
                                      <p:cBhvr>
                                        <p:cTn id="78" dur="2000"/>
                                        <p:tgtEl>
                                          <p:spTgt spid="9"/>
                                        </p:tgtEl>
                                      </p:cBhvr>
                                    </p:animEffect>
                                  </p:childTnLst>
                                </p:cTn>
                              </p:par>
                              <p:par>
                                <p:cTn id="79" presetID="16" presetClass="entr" presetSubtype="26"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barn(inHorizontal)">
                                      <p:cBhvr>
                                        <p:cTn id="81" dur="2000"/>
                                        <p:tgtEl>
                                          <p:spTgt spid="11"/>
                                        </p:tgtEl>
                                      </p:cBhvr>
                                    </p:animEffect>
                                  </p:childTnLst>
                                </p:cTn>
                              </p:par>
                              <p:par>
                                <p:cTn id="82" presetID="16" presetClass="entr" presetSubtype="26" fill="hold" grpId="1" nodeType="withEffect">
                                  <p:stCondLst>
                                    <p:cond delay="0"/>
                                  </p:stCondLst>
                                  <p:childTnLst>
                                    <p:set>
                                      <p:cBhvr>
                                        <p:cTn id="83" dur="1" fill="hold">
                                          <p:stCondLst>
                                            <p:cond delay="0"/>
                                          </p:stCondLst>
                                        </p:cTn>
                                        <p:tgtEl>
                                          <p:spTgt spid="5"/>
                                        </p:tgtEl>
                                        <p:attrNameLst>
                                          <p:attrName>style.visibility</p:attrName>
                                        </p:attrNameLst>
                                      </p:cBhvr>
                                      <p:to>
                                        <p:strVal val="visible"/>
                                      </p:to>
                                    </p:set>
                                    <p:animEffect transition="in" filter="barn(inHorizontal)">
                                      <p:cBhvr>
                                        <p:cTn id="84" dur="2000"/>
                                        <p:tgtEl>
                                          <p:spTgt spid="5"/>
                                        </p:tgtEl>
                                      </p:cBhvr>
                                    </p:animEffect>
                                  </p:childTnLst>
                                </p:cTn>
                              </p:par>
                              <p:par>
                                <p:cTn id="85" presetID="16" presetClass="entr" presetSubtype="26" fill="hold" grpId="1" nodeType="with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barn(inHorizontal)">
                                      <p:cBhvr>
                                        <p:cTn id="87" dur="2000"/>
                                        <p:tgtEl>
                                          <p:spTgt spid="8"/>
                                        </p:tgtEl>
                                      </p:cBhvr>
                                    </p:animEffect>
                                  </p:childTnLst>
                                </p:cTn>
                              </p:par>
                              <p:par>
                                <p:cTn id="88" presetID="16" presetClass="entr" presetSubtype="26"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barn(inHorizontal)">
                                      <p:cBhvr>
                                        <p:cTn id="90" dur="2000"/>
                                        <p:tgtEl>
                                          <p:spTgt spid="14"/>
                                        </p:tgtEl>
                                      </p:cBhvr>
                                    </p:animEffect>
                                  </p:childTnLst>
                                </p:cTn>
                              </p:par>
                              <p:par>
                                <p:cTn id="91" presetID="19" presetClass="entr" presetSubtype="10" fill="hold" grpId="2" nodeType="withEffect">
                                  <p:stCondLst>
                                    <p:cond delay="0"/>
                                  </p:stCondLst>
                                  <p:childTnLst>
                                    <p:set>
                                      <p:cBhvr>
                                        <p:cTn id="92" dur="1" fill="hold">
                                          <p:stCondLst>
                                            <p:cond delay="0"/>
                                          </p:stCondLst>
                                        </p:cTn>
                                        <p:tgtEl>
                                          <p:spTgt spid="3"/>
                                        </p:tgtEl>
                                        <p:attrNameLst>
                                          <p:attrName>style.visibility</p:attrName>
                                        </p:attrNameLst>
                                      </p:cBhvr>
                                      <p:to>
                                        <p:strVal val="visible"/>
                                      </p:to>
                                    </p:set>
                                    <p:anim calcmode="lin" valueType="num">
                                      <p:cBhvr>
                                        <p:cTn id="93" dur="2000" fill="hold"/>
                                        <p:tgtEl>
                                          <p:spTgt spid="3"/>
                                        </p:tgtEl>
                                        <p:attrNameLst>
                                          <p:attrName>ppt_w</p:attrName>
                                        </p:attrNameLst>
                                      </p:cBhvr>
                                      <p:tavLst>
                                        <p:tav tm="0" fmla="#ppt_w*sin(2.5*pi*$)">
                                          <p:val>
                                            <p:fltVal val="0"/>
                                          </p:val>
                                        </p:tav>
                                        <p:tav tm="100000">
                                          <p:val>
                                            <p:fltVal val="1"/>
                                          </p:val>
                                        </p:tav>
                                      </p:tavLst>
                                    </p:anim>
                                    <p:anim calcmode="lin" valueType="num">
                                      <p:cBhvr>
                                        <p:cTn id="94" dur="2000" fill="hold"/>
                                        <p:tgtEl>
                                          <p:spTgt spid="3"/>
                                        </p:tgtEl>
                                        <p:attrNameLst>
                                          <p:attrName>ppt_h</p:attrName>
                                        </p:attrNameLst>
                                      </p:cBhvr>
                                      <p:tavLst>
                                        <p:tav tm="0">
                                          <p:val>
                                            <p:strVal val="#ppt_h"/>
                                          </p:val>
                                        </p:tav>
                                        <p:tav tm="100000">
                                          <p:val>
                                            <p:strVal val="#ppt_h"/>
                                          </p:val>
                                        </p:tav>
                                      </p:tavLst>
                                    </p:anim>
                                  </p:childTnLst>
                                </p:cTn>
                              </p:par>
                              <p:par>
                                <p:cTn id="95" presetID="19" presetClass="entr" presetSubtype="10" fill="hold" grpId="2" nodeType="withEffect">
                                  <p:stCondLst>
                                    <p:cond delay="0"/>
                                  </p:stCondLst>
                                  <p:childTnLst>
                                    <p:set>
                                      <p:cBhvr>
                                        <p:cTn id="96" dur="1" fill="hold">
                                          <p:stCondLst>
                                            <p:cond delay="0"/>
                                          </p:stCondLst>
                                        </p:cTn>
                                        <p:tgtEl>
                                          <p:spTgt spid="4"/>
                                        </p:tgtEl>
                                        <p:attrNameLst>
                                          <p:attrName>style.visibility</p:attrName>
                                        </p:attrNameLst>
                                      </p:cBhvr>
                                      <p:to>
                                        <p:strVal val="visible"/>
                                      </p:to>
                                    </p:set>
                                    <p:anim calcmode="lin" valueType="num">
                                      <p:cBhvr>
                                        <p:cTn id="97" dur="2000" fill="hold"/>
                                        <p:tgtEl>
                                          <p:spTgt spid="4"/>
                                        </p:tgtEl>
                                        <p:attrNameLst>
                                          <p:attrName>ppt_w</p:attrName>
                                        </p:attrNameLst>
                                      </p:cBhvr>
                                      <p:tavLst>
                                        <p:tav tm="0" fmla="#ppt_w*sin(2.5*pi*$)">
                                          <p:val>
                                            <p:fltVal val="0"/>
                                          </p:val>
                                        </p:tav>
                                        <p:tav tm="100000">
                                          <p:val>
                                            <p:fltVal val="1"/>
                                          </p:val>
                                        </p:tav>
                                      </p:tavLst>
                                    </p:anim>
                                    <p:anim calcmode="lin" valueType="num">
                                      <p:cBhvr>
                                        <p:cTn id="98" dur="2000" fill="hold"/>
                                        <p:tgtEl>
                                          <p:spTgt spid="4"/>
                                        </p:tgtEl>
                                        <p:attrNameLst>
                                          <p:attrName>ppt_h</p:attrName>
                                        </p:attrNameLst>
                                      </p:cBhvr>
                                      <p:tavLst>
                                        <p:tav tm="0">
                                          <p:val>
                                            <p:strVal val="#ppt_h"/>
                                          </p:val>
                                        </p:tav>
                                        <p:tav tm="100000">
                                          <p:val>
                                            <p:strVal val="#ppt_h"/>
                                          </p:val>
                                        </p:tav>
                                      </p:tavLst>
                                    </p:anim>
                                  </p:childTnLst>
                                </p:cTn>
                              </p:par>
                              <p:par>
                                <p:cTn id="99" presetID="19" presetClass="entr" presetSubtype="10"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 calcmode="lin" valueType="num">
                                      <p:cBhvr>
                                        <p:cTn id="101" dur="2000" fill="hold"/>
                                        <p:tgtEl>
                                          <p:spTgt spid="5"/>
                                        </p:tgtEl>
                                        <p:attrNameLst>
                                          <p:attrName>ppt_w</p:attrName>
                                        </p:attrNameLst>
                                      </p:cBhvr>
                                      <p:tavLst>
                                        <p:tav tm="0" fmla="#ppt_w*sin(2.5*pi*$)">
                                          <p:val>
                                            <p:fltVal val="0"/>
                                          </p:val>
                                        </p:tav>
                                        <p:tav tm="100000">
                                          <p:val>
                                            <p:fltVal val="1"/>
                                          </p:val>
                                        </p:tav>
                                      </p:tavLst>
                                    </p:anim>
                                    <p:anim calcmode="lin" valueType="num">
                                      <p:cBhvr>
                                        <p:cTn id="102" dur="2000" fill="hold"/>
                                        <p:tgtEl>
                                          <p:spTgt spid="5"/>
                                        </p:tgtEl>
                                        <p:attrNameLst>
                                          <p:attrName>ppt_h</p:attrName>
                                        </p:attrNameLst>
                                      </p:cBhvr>
                                      <p:tavLst>
                                        <p:tav tm="0">
                                          <p:val>
                                            <p:strVal val="#ppt_h"/>
                                          </p:val>
                                        </p:tav>
                                        <p:tav tm="100000">
                                          <p:val>
                                            <p:strVal val="#ppt_h"/>
                                          </p:val>
                                        </p:tav>
                                      </p:tavLst>
                                    </p:anim>
                                  </p:childTnLst>
                                </p:cTn>
                              </p:par>
                              <p:par>
                                <p:cTn id="103" presetID="19" presetClass="entr" presetSubtype="10" fill="hold" grpId="2" nodeType="withEffect">
                                  <p:stCondLst>
                                    <p:cond delay="0"/>
                                  </p:stCondLst>
                                  <p:childTnLst>
                                    <p:set>
                                      <p:cBhvr>
                                        <p:cTn id="104" dur="1" fill="hold">
                                          <p:stCondLst>
                                            <p:cond delay="0"/>
                                          </p:stCondLst>
                                        </p:cTn>
                                        <p:tgtEl>
                                          <p:spTgt spid="6"/>
                                        </p:tgtEl>
                                        <p:attrNameLst>
                                          <p:attrName>style.visibility</p:attrName>
                                        </p:attrNameLst>
                                      </p:cBhvr>
                                      <p:to>
                                        <p:strVal val="visible"/>
                                      </p:to>
                                    </p:set>
                                    <p:anim calcmode="lin" valueType="num">
                                      <p:cBhvr>
                                        <p:cTn id="105" dur="2000" fill="hold"/>
                                        <p:tgtEl>
                                          <p:spTgt spid="6"/>
                                        </p:tgtEl>
                                        <p:attrNameLst>
                                          <p:attrName>ppt_w</p:attrName>
                                        </p:attrNameLst>
                                      </p:cBhvr>
                                      <p:tavLst>
                                        <p:tav tm="0" fmla="#ppt_w*sin(2.5*pi*$)">
                                          <p:val>
                                            <p:fltVal val="0"/>
                                          </p:val>
                                        </p:tav>
                                        <p:tav tm="100000">
                                          <p:val>
                                            <p:fltVal val="1"/>
                                          </p:val>
                                        </p:tav>
                                      </p:tavLst>
                                    </p:anim>
                                    <p:anim calcmode="lin" valueType="num">
                                      <p:cBhvr>
                                        <p:cTn id="106" dur="2000" fill="hold"/>
                                        <p:tgtEl>
                                          <p:spTgt spid="6"/>
                                        </p:tgtEl>
                                        <p:attrNameLst>
                                          <p:attrName>ppt_h</p:attrName>
                                        </p:attrNameLst>
                                      </p:cBhvr>
                                      <p:tavLst>
                                        <p:tav tm="0">
                                          <p:val>
                                            <p:strVal val="#ppt_h"/>
                                          </p:val>
                                        </p:tav>
                                        <p:tav tm="100000">
                                          <p:val>
                                            <p:strVal val="#ppt_h"/>
                                          </p:val>
                                        </p:tav>
                                      </p:tavLst>
                                    </p:anim>
                                  </p:childTnLst>
                                </p:cTn>
                              </p:par>
                              <p:par>
                                <p:cTn id="107" presetID="19" presetClass="entr" presetSubtype="10" fill="hold" grpId="2" nodeType="with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p:cTn id="109" dur="2000" fill="hold"/>
                                        <p:tgtEl>
                                          <p:spTgt spid="7"/>
                                        </p:tgtEl>
                                        <p:attrNameLst>
                                          <p:attrName>ppt_w</p:attrName>
                                        </p:attrNameLst>
                                      </p:cBhvr>
                                      <p:tavLst>
                                        <p:tav tm="0" fmla="#ppt_w*sin(2.5*pi*$)">
                                          <p:val>
                                            <p:fltVal val="0"/>
                                          </p:val>
                                        </p:tav>
                                        <p:tav tm="100000">
                                          <p:val>
                                            <p:fltVal val="1"/>
                                          </p:val>
                                        </p:tav>
                                      </p:tavLst>
                                    </p:anim>
                                    <p:anim calcmode="lin" valueType="num">
                                      <p:cBhvr>
                                        <p:cTn id="110" dur="2000" fill="hold"/>
                                        <p:tgtEl>
                                          <p:spTgt spid="7"/>
                                        </p:tgtEl>
                                        <p:attrNameLst>
                                          <p:attrName>ppt_h</p:attrName>
                                        </p:attrNameLst>
                                      </p:cBhvr>
                                      <p:tavLst>
                                        <p:tav tm="0">
                                          <p:val>
                                            <p:strVal val="#ppt_h"/>
                                          </p:val>
                                        </p:tav>
                                        <p:tav tm="100000">
                                          <p:val>
                                            <p:strVal val="#ppt_h"/>
                                          </p:val>
                                        </p:tav>
                                      </p:tavLst>
                                    </p:anim>
                                  </p:childTnLst>
                                </p:cTn>
                              </p:par>
                              <p:par>
                                <p:cTn id="111" presetID="19" presetClass="entr" presetSubtype="10" fill="hold" grpId="2" nodeType="withEffect">
                                  <p:stCondLst>
                                    <p:cond delay="0"/>
                                  </p:stCondLst>
                                  <p:childTnLst>
                                    <p:set>
                                      <p:cBhvr>
                                        <p:cTn id="112" dur="1" fill="hold">
                                          <p:stCondLst>
                                            <p:cond delay="0"/>
                                          </p:stCondLst>
                                        </p:cTn>
                                        <p:tgtEl>
                                          <p:spTgt spid="8"/>
                                        </p:tgtEl>
                                        <p:attrNameLst>
                                          <p:attrName>style.visibility</p:attrName>
                                        </p:attrNameLst>
                                      </p:cBhvr>
                                      <p:to>
                                        <p:strVal val="visible"/>
                                      </p:to>
                                    </p:set>
                                    <p:anim calcmode="lin" valueType="num">
                                      <p:cBhvr>
                                        <p:cTn id="113" dur="2000" fill="hold"/>
                                        <p:tgtEl>
                                          <p:spTgt spid="8"/>
                                        </p:tgtEl>
                                        <p:attrNameLst>
                                          <p:attrName>ppt_w</p:attrName>
                                        </p:attrNameLst>
                                      </p:cBhvr>
                                      <p:tavLst>
                                        <p:tav tm="0" fmla="#ppt_w*sin(2.5*pi*$)">
                                          <p:val>
                                            <p:fltVal val="0"/>
                                          </p:val>
                                        </p:tav>
                                        <p:tav tm="100000">
                                          <p:val>
                                            <p:fltVal val="1"/>
                                          </p:val>
                                        </p:tav>
                                      </p:tavLst>
                                    </p:anim>
                                    <p:anim calcmode="lin" valueType="num">
                                      <p:cBhvr>
                                        <p:cTn id="114" dur="2000" fill="hold"/>
                                        <p:tgtEl>
                                          <p:spTgt spid="8"/>
                                        </p:tgtEl>
                                        <p:attrNameLst>
                                          <p:attrName>ppt_h</p:attrName>
                                        </p:attrNameLst>
                                      </p:cBhvr>
                                      <p:tavLst>
                                        <p:tav tm="0">
                                          <p:val>
                                            <p:strVal val="#ppt_h"/>
                                          </p:val>
                                        </p:tav>
                                        <p:tav tm="100000">
                                          <p:val>
                                            <p:strVal val="#ppt_h"/>
                                          </p:val>
                                        </p:tav>
                                      </p:tavLst>
                                    </p:anim>
                                  </p:childTnLst>
                                </p:cTn>
                              </p:par>
                              <p:par>
                                <p:cTn id="115" presetID="19" presetClass="entr" presetSubtype="10" fill="hold" grpId="2" nodeType="withEffect">
                                  <p:stCondLst>
                                    <p:cond delay="0"/>
                                  </p:stCondLst>
                                  <p:childTnLst>
                                    <p:set>
                                      <p:cBhvr>
                                        <p:cTn id="116" dur="1" fill="hold">
                                          <p:stCondLst>
                                            <p:cond delay="0"/>
                                          </p:stCondLst>
                                        </p:cTn>
                                        <p:tgtEl>
                                          <p:spTgt spid="9"/>
                                        </p:tgtEl>
                                        <p:attrNameLst>
                                          <p:attrName>style.visibility</p:attrName>
                                        </p:attrNameLst>
                                      </p:cBhvr>
                                      <p:to>
                                        <p:strVal val="visible"/>
                                      </p:to>
                                    </p:set>
                                    <p:anim calcmode="lin" valueType="num">
                                      <p:cBhvr>
                                        <p:cTn id="117" dur="2000" fill="hold"/>
                                        <p:tgtEl>
                                          <p:spTgt spid="9"/>
                                        </p:tgtEl>
                                        <p:attrNameLst>
                                          <p:attrName>ppt_w</p:attrName>
                                        </p:attrNameLst>
                                      </p:cBhvr>
                                      <p:tavLst>
                                        <p:tav tm="0" fmla="#ppt_w*sin(2.5*pi*$)">
                                          <p:val>
                                            <p:fltVal val="0"/>
                                          </p:val>
                                        </p:tav>
                                        <p:tav tm="100000">
                                          <p:val>
                                            <p:fltVal val="1"/>
                                          </p:val>
                                        </p:tav>
                                      </p:tavLst>
                                    </p:anim>
                                    <p:anim calcmode="lin" valueType="num">
                                      <p:cBhvr>
                                        <p:cTn id="118" dur="2000" fill="hold"/>
                                        <p:tgtEl>
                                          <p:spTgt spid="9"/>
                                        </p:tgtEl>
                                        <p:attrNameLst>
                                          <p:attrName>ppt_h</p:attrName>
                                        </p:attrNameLst>
                                      </p:cBhvr>
                                      <p:tavLst>
                                        <p:tav tm="0">
                                          <p:val>
                                            <p:strVal val="#ppt_h"/>
                                          </p:val>
                                        </p:tav>
                                        <p:tav tm="100000">
                                          <p:val>
                                            <p:strVal val="#ppt_h"/>
                                          </p:val>
                                        </p:tav>
                                      </p:tavLst>
                                    </p:anim>
                                  </p:childTnLst>
                                </p:cTn>
                              </p:par>
                              <p:par>
                                <p:cTn id="119" presetID="19" presetClass="entr" presetSubtype="10" fill="hold" grpId="2" nodeType="withEffect">
                                  <p:stCondLst>
                                    <p:cond delay="0"/>
                                  </p:stCondLst>
                                  <p:childTnLst>
                                    <p:set>
                                      <p:cBhvr>
                                        <p:cTn id="120" dur="1" fill="hold">
                                          <p:stCondLst>
                                            <p:cond delay="0"/>
                                          </p:stCondLst>
                                        </p:cTn>
                                        <p:tgtEl>
                                          <p:spTgt spid="10"/>
                                        </p:tgtEl>
                                        <p:attrNameLst>
                                          <p:attrName>style.visibility</p:attrName>
                                        </p:attrNameLst>
                                      </p:cBhvr>
                                      <p:to>
                                        <p:strVal val="visible"/>
                                      </p:to>
                                    </p:set>
                                    <p:anim calcmode="lin" valueType="num">
                                      <p:cBhvr>
                                        <p:cTn id="121" dur="2000" fill="hold"/>
                                        <p:tgtEl>
                                          <p:spTgt spid="10"/>
                                        </p:tgtEl>
                                        <p:attrNameLst>
                                          <p:attrName>ppt_w</p:attrName>
                                        </p:attrNameLst>
                                      </p:cBhvr>
                                      <p:tavLst>
                                        <p:tav tm="0" fmla="#ppt_w*sin(2.5*pi*$)">
                                          <p:val>
                                            <p:fltVal val="0"/>
                                          </p:val>
                                        </p:tav>
                                        <p:tav tm="100000">
                                          <p:val>
                                            <p:fltVal val="1"/>
                                          </p:val>
                                        </p:tav>
                                      </p:tavLst>
                                    </p:anim>
                                    <p:anim calcmode="lin" valueType="num">
                                      <p:cBhvr>
                                        <p:cTn id="122" dur="2000" fill="hold"/>
                                        <p:tgtEl>
                                          <p:spTgt spid="10"/>
                                        </p:tgtEl>
                                        <p:attrNameLst>
                                          <p:attrName>ppt_h</p:attrName>
                                        </p:attrNameLst>
                                      </p:cBhvr>
                                      <p:tavLst>
                                        <p:tav tm="0">
                                          <p:val>
                                            <p:strVal val="#ppt_h"/>
                                          </p:val>
                                        </p:tav>
                                        <p:tav tm="100000">
                                          <p:val>
                                            <p:strVal val="#ppt_h"/>
                                          </p:val>
                                        </p:tav>
                                      </p:tavLst>
                                    </p:anim>
                                  </p:childTnLst>
                                </p:cTn>
                              </p:par>
                              <p:par>
                                <p:cTn id="123" presetID="19" presetClass="entr" presetSubtype="10" fill="hold" grpId="2" nodeType="withEffect">
                                  <p:stCondLst>
                                    <p:cond delay="0"/>
                                  </p:stCondLst>
                                  <p:childTnLst>
                                    <p:set>
                                      <p:cBhvr>
                                        <p:cTn id="124" dur="1" fill="hold">
                                          <p:stCondLst>
                                            <p:cond delay="0"/>
                                          </p:stCondLst>
                                        </p:cTn>
                                        <p:tgtEl>
                                          <p:spTgt spid="11"/>
                                        </p:tgtEl>
                                        <p:attrNameLst>
                                          <p:attrName>style.visibility</p:attrName>
                                        </p:attrNameLst>
                                      </p:cBhvr>
                                      <p:to>
                                        <p:strVal val="visible"/>
                                      </p:to>
                                    </p:set>
                                    <p:anim calcmode="lin" valueType="num">
                                      <p:cBhvr>
                                        <p:cTn id="125" dur="2000" fill="hold"/>
                                        <p:tgtEl>
                                          <p:spTgt spid="11"/>
                                        </p:tgtEl>
                                        <p:attrNameLst>
                                          <p:attrName>ppt_w</p:attrName>
                                        </p:attrNameLst>
                                      </p:cBhvr>
                                      <p:tavLst>
                                        <p:tav tm="0" fmla="#ppt_w*sin(2.5*pi*$)">
                                          <p:val>
                                            <p:fltVal val="0"/>
                                          </p:val>
                                        </p:tav>
                                        <p:tav tm="100000">
                                          <p:val>
                                            <p:fltVal val="1"/>
                                          </p:val>
                                        </p:tav>
                                      </p:tavLst>
                                    </p:anim>
                                    <p:anim calcmode="lin" valueType="num">
                                      <p:cBhvr>
                                        <p:cTn id="126" dur="2000" fill="hold"/>
                                        <p:tgtEl>
                                          <p:spTgt spid="11"/>
                                        </p:tgtEl>
                                        <p:attrNameLst>
                                          <p:attrName>ppt_h</p:attrName>
                                        </p:attrNameLst>
                                      </p:cBhvr>
                                      <p:tavLst>
                                        <p:tav tm="0">
                                          <p:val>
                                            <p:strVal val="#ppt_h"/>
                                          </p:val>
                                        </p:tav>
                                        <p:tav tm="100000">
                                          <p:val>
                                            <p:strVal val="#ppt_h"/>
                                          </p:val>
                                        </p:tav>
                                      </p:tavLst>
                                    </p:anim>
                                  </p:childTnLst>
                                </p:cTn>
                              </p:par>
                              <p:par>
                                <p:cTn id="127" presetID="19" presetClass="entr" presetSubtype="10" fill="hold" grpId="2" nodeType="withEffect">
                                  <p:stCondLst>
                                    <p:cond delay="0"/>
                                  </p:stCondLst>
                                  <p:childTnLst>
                                    <p:set>
                                      <p:cBhvr>
                                        <p:cTn id="128" dur="1" fill="hold">
                                          <p:stCondLst>
                                            <p:cond delay="0"/>
                                          </p:stCondLst>
                                        </p:cTn>
                                        <p:tgtEl>
                                          <p:spTgt spid="12"/>
                                        </p:tgtEl>
                                        <p:attrNameLst>
                                          <p:attrName>style.visibility</p:attrName>
                                        </p:attrNameLst>
                                      </p:cBhvr>
                                      <p:to>
                                        <p:strVal val="visible"/>
                                      </p:to>
                                    </p:set>
                                    <p:anim calcmode="lin" valueType="num">
                                      <p:cBhvr>
                                        <p:cTn id="129" dur="2000" fill="hold"/>
                                        <p:tgtEl>
                                          <p:spTgt spid="12"/>
                                        </p:tgtEl>
                                        <p:attrNameLst>
                                          <p:attrName>ppt_w</p:attrName>
                                        </p:attrNameLst>
                                      </p:cBhvr>
                                      <p:tavLst>
                                        <p:tav tm="0" fmla="#ppt_w*sin(2.5*pi*$)">
                                          <p:val>
                                            <p:fltVal val="0"/>
                                          </p:val>
                                        </p:tav>
                                        <p:tav tm="100000">
                                          <p:val>
                                            <p:fltVal val="1"/>
                                          </p:val>
                                        </p:tav>
                                      </p:tavLst>
                                    </p:anim>
                                    <p:anim calcmode="lin" valueType="num">
                                      <p:cBhvr>
                                        <p:cTn id="130" dur="2000" fill="hold"/>
                                        <p:tgtEl>
                                          <p:spTgt spid="12"/>
                                        </p:tgtEl>
                                        <p:attrNameLst>
                                          <p:attrName>ppt_h</p:attrName>
                                        </p:attrNameLst>
                                      </p:cBhvr>
                                      <p:tavLst>
                                        <p:tav tm="0">
                                          <p:val>
                                            <p:strVal val="#ppt_h"/>
                                          </p:val>
                                        </p:tav>
                                        <p:tav tm="100000">
                                          <p:val>
                                            <p:strVal val="#ppt_h"/>
                                          </p:val>
                                        </p:tav>
                                      </p:tavLst>
                                    </p:anim>
                                  </p:childTnLst>
                                </p:cTn>
                              </p:par>
                              <p:par>
                                <p:cTn id="131" presetID="19" presetClass="entr" presetSubtype="10" fill="hold" grpId="2" nodeType="withEffect">
                                  <p:stCondLst>
                                    <p:cond delay="0"/>
                                  </p:stCondLst>
                                  <p:childTnLst>
                                    <p:set>
                                      <p:cBhvr>
                                        <p:cTn id="132" dur="1" fill="hold">
                                          <p:stCondLst>
                                            <p:cond delay="0"/>
                                          </p:stCondLst>
                                        </p:cTn>
                                        <p:tgtEl>
                                          <p:spTgt spid="13"/>
                                        </p:tgtEl>
                                        <p:attrNameLst>
                                          <p:attrName>style.visibility</p:attrName>
                                        </p:attrNameLst>
                                      </p:cBhvr>
                                      <p:to>
                                        <p:strVal val="visible"/>
                                      </p:to>
                                    </p:set>
                                    <p:anim calcmode="lin" valueType="num">
                                      <p:cBhvr>
                                        <p:cTn id="133" dur="2000" fill="hold"/>
                                        <p:tgtEl>
                                          <p:spTgt spid="13"/>
                                        </p:tgtEl>
                                        <p:attrNameLst>
                                          <p:attrName>ppt_w</p:attrName>
                                        </p:attrNameLst>
                                      </p:cBhvr>
                                      <p:tavLst>
                                        <p:tav tm="0" fmla="#ppt_w*sin(2.5*pi*$)">
                                          <p:val>
                                            <p:fltVal val="0"/>
                                          </p:val>
                                        </p:tav>
                                        <p:tav tm="100000">
                                          <p:val>
                                            <p:fltVal val="1"/>
                                          </p:val>
                                        </p:tav>
                                      </p:tavLst>
                                    </p:anim>
                                    <p:anim calcmode="lin" valueType="num">
                                      <p:cBhvr>
                                        <p:cTn id="134" dur="2000" fill="hold"/>
                                        <p:tgtEl>
                                          <p:spTgt spid="13"/>
                                        </p:tgtEl>
                                        <p:attrNameLst>
                                          <p:attrName>ppt_h</p:attrName>
                                        </p:attrNameLst>
                                      </p:cBhvr>
                                      <p:tavLst>
                                        <p:tav tm="0">
                                          <p:val>
                                            <p:strVal val="#ppt_h"/>
                                          </p:val>
                                        </p:tav>
                                        <p:tav tm="100000">
                                          <p:val>
                                            <p:strVal val="#ppt_h"/>
                                          </p:val>
                                        </p:tav>
                                      </p:tavLst>
                                    </p:anim>
                                  </p:childTnLst>
                                </p:cTn>
                              </p:par>
                              <p:par>
                                <p:cTn id="135" presetID="19" presetClass="entr" presetSubtype="10" fill="hold" grpId="2" nodeType="withEffect">
                                  <p:stCondLst>
                                    <p:cond delay="0"/>
                                  </p:stCondLst>
                                  <p:childTnLst>
                                    <p:set>
                                      <p:cBhvr>
                                        <p:cTn id="136" dur="1" fill="hold">
                                          <p:stCondLst>
                                            <p:cond delay="0"/>
                                          </p:stCondLst>
                                        </p:cTn>
                                        <p:tgtEl>
                                          <p:spTgt spid="14"/>
                                        </p:tgtEl>
                                        <p:attrNameLst>
                                          <p:attrName>style.visibility</p:attrName>
                                        </p:attrNameLst>
                                      </p:cBhvr>
                                      <p:to>
                                        <p:strVal val="visible"/>
                                      </p:to>
                                    </p:set>
                                    <p:anim calcmode="lin" valueType="num">
                                      <p:cBhvr>
                                        <p:cTn id="137" dur="2000" fill="hold"/>
                                        <p:tgtEl>
                                          <p:spTgt spid="14"/>
                                        </p:tgtEl>
                                        <p:attrNameLst>
                                          <p:attrName>ppt_w</p:attrName>
                                        </p:attrNameLst>
                                      </p:cBhvr>
                                      <p:tavLst>
                                        <p:tav tm="0" fmla="#ppt_w*sin(2.5*pi*$)">
                                          <p:val>
                                            <p:fltVal val="0"/>
                                          </p:val>
                                        </p:tav>
                                        <p:tav tm="100000">
                                          <p:val>
                                            <p:fltVal val="1"/>
                                          </p:val>
                                        </p:tav>
                                      </p:tavLst>
                                    </p:anim>
                                    <p:anim calcmode="lin" valueType="num">
                                      <p:cBhvr>
                                        <p:cTn id="138" dur="2000" fill="hold"/>
                                        <p:tgtEl>
                                          <p:spTgt spid="14"/>
                                        </p:tgtEl>
                                        <p:attrNameLst>
                                          <p:attrName>ppt_h</p:attrName>
                                        </p:attrNameLst>
                                      </p:cBhvr>
                                      <p:tavLst>
                                        <p:tav tm="0">
                                          <p:val>
                                            <p:strVal val="#ppt_h"/>
                                          </p:val>
                                        </p:tav>
                                        <p:tav tm="100000">
                                          <p:val>
                                            <p:strVal val="#ppt_h"/>
                                          </p:val>
                                        </p:tav>
                                      </p:tavLst>
                                    </p:anim>
                                  </p:childTnLst>
                                </p:cTn>
                              </p:par>
                            </p:childTnLst>
                          </p:cTn>
                        </p:par>
                        <p:par>
                          <p:cTn id="139" fill="hold">
                            <p:stCondLst>
                              <p:cond delay="2000"/>
                            </p:stCondLst>
                            <p:childTnLst>
                              <p:par>
                                <p:cTn id="140" presetID="2" presetClass="exit" presetSubtype="2" fill="hold" grpId="3" nodeType="afterEffect">
                                  <p:stCondLst>
                                    <p:cond delay="0"/>
                                  </p:stCondLst>
                                  <p:childTnLst>
                                    <p:anim calcmode="lin" valueType="num">
                                      <p:cBhvr additive="base">
                                        <p:cTn id="141" dur="2000"/>
                                        <p:tgtEl>
                                          <p:spTgt spid="3"/>
                                        </p:tgtEl>
                                        <p:attrNameLst>
                                          <p:attrName>ppt_x</p:attrName>
                                        </p:attrNameLst>
                                      </p:cBhvr>
                                      <p:tavLst>
                                        <p:tav tm="0">
                                          <p:val>
                                            <p:strVal val="ppt_x"/>
                                          </p:val>
                                        </p:tav>
                                        <p:tav tm="100000">
                                          <p:val>
                                            <p:strVal val="1+ppt_w/2"/>
                                          </p:val>
                                        </p:tav>
                                      </p:tavLst>
                                    </p:anim>
                                    <p:anim calcmode="lin" valueType="num">
                                      <p:cBhvr additive="base">
                                        <p:cTn id="142" dur="2000"/>
                                        <p:tgtEl>
                                          <p:spTgt spid="3"/>
                                        </p:tgtEl>
                                        <p:attrNameLst>
                                          <p:attrName>ppt_y</p:attrName>
                                        </p:attrNameLst>
                                      </p:cBhvr>
                                      <p:tavLst>
                                        <p:tav tm="0">
                                          <p:val>
                                            <p:strVal val="ppt_y"/>
                                          </p:val>
                                        </p:tav>
                                        <p:tav tm="100000">
                                          <p:val>
                                            <p:strVal val="ppt_y"/>
                                          </p:val>
                                        </p:tav>
                                      </p:tavLst>
                                    </p:anim>
                                    <p:set>
                                      <p:cBhvr>
                                        <p:cTn id="143" dur="1" fill="hold">
                                          <p:stCondLst>
                                            <p:cond delay="1999"/>
                                          </p:stCondLst>
                                        </p:cTn>
                                        <p:tgtEl>
                                          <p:spTgt spid="3"/>
                                        </p:tgtEl>
                                        <p:attrNameLst>
                                          <p:attrName>style.visibility</p:attrName>
                                        </p:attrNameLst>
                                      </p:cBhvr>
                                      <p:to>
                                        <p:strVal val="hidden"/>
                                      </p:to>
                                    </p:set>
                                  </p:childTnLst>
                                </p:cTn>
                              </p:par>
                              <p:par>
                                <p:cTn id="144" presetID="2" presetClass="exit" presetSubtype="2" fill="hold" grpId="3" nodeType="withEffect">
                                  <p:stCondLst>
                                    <p:cond delay="0"/>
                                  </p:stCondLst>
                                  <p:childTnLst>
                                    <p:anim calcmode="lin" valueType="num">
                                      <p:cBhvr additive="base">
                                        <p:cTn id="145" dur="2000"/>
                                        <p:tgtEl>
                                          <p:spTgt spid="5"/>
                                        </p:tgtEl>
                                        <p:attrNameLst>
                                          <p:attrName>ppt_x</p:attrName>
                                        </p:attrNameLst>
                                      </p:cBhvr>
                                      <p:tavLst>
                                        <p:tav tm="0">
                                          <p:val>
                                            <p:strVal val="ppt_x"/>
                                          </p:val>
                                        </p:tav>
                                        <p:tav tm="100000">
                                          <p:val>
                                            <p:strVal val="1+ppt_w/2"/>
                                          </p:val>
                                        </p:tav>
                                      </p:tavLst>
                                    </p:anim>
                                    <p:anim calcmode="lin" valueType="num">
                                      <p:cBhvr additive="base">
                                        <p:cTn id="146" dur="2000"/>
                                        <p:tgtEl>
                                          <p:spTgt spid="5"/>
                                        </p:tgtEl>
                                        <p:attrNameLst>
                                          <p:attrName>ppt_y</p:attrName>
                                        </p:attrNameLst>
                                      </p:cBhvr>
                                      <p:tavLst>
                                        <p:tav tm="0">
                                          <p:val>
                                            <p:strVal val="ppt_y"/>
                                          </p:val>
                                        </p:tav>
                                        <p:tav tm="100000">
                                          <p:val>
                                            <p:strVal val="ppt_y"/>
                                          </p:val>
                                        </p:tav>
                                      </p:tavLst>
                                    </p:anim>
                                    <p:set>
                                      <p:cBhvr>
                                        <p:cTn id="147" dur="1" fill="hold">
                                          <p:stCondLst>
                                            <p:cond delay="1999"/>
                                          </p:stCondLst>
                                        </p:cTn>
                                        <p:tgtEl>
                                          <p:spTgt spid="5"/>
                                        </p:tgtEl>
                                        <p:attrNameLst>
                                          <p:attrName>style.visibility</p:attrName>
                                        </p:attrNameLst>
                                      </p:cBhvr>
                                      <p:to>
                                        <p:strVal val="hidden"/>
                                      </p:to>
                                    </p:set>
                                  </p:childTnLst>
                                </p:cTn>
                              </p:par>
                              <p:par>
                                <p:cTn id="148" presetID="2" presetClass="exit" presetSubtype="2" fill="hold" grpId="3" nodeType="withEffect">
                                  <p:stCondLst>
                                    <p:cond delay="0"/>
                                  </p:stCondLst>
                                  <p:childTnLst>
                                    <p:anim calcmode="lin" valueType="num">
                                      <p:cBhvr additive="base">
                                        <p:cTn id="149" dur="2000"/>
                                        <p:tgtEl>
                                          <p:spTgt spid="7"/>
                                        </p:tgtEl>
                                        <p:attrNameLst>
                                          <p:attrName>ppt_x</p:attrName>
                                        </p:attrNameLst>
                                      </p:cBhvr>
                                      <p:tavLst>
                                        <p:tav tm="0">
                                          <p:val>
                                            <p:strVal val="ppt_x"/>
                                          </p:val>
                                        </p:tav>
                                        <p:tav tm="100000">
                                          <p:val>
                                            <p:strVal val="1+ppt_w/2"/>
                                          </p:val>
                                        </p:tav>
                                      </p:tavLst>
                                    </p:anim>
                                    <p:anim calcmode="lin" valueType="num">
                                      <p:cBhvr additive="base">
                                        <p:cTn id="150" dur="2000"/>
                                        <p:tgtEl>
                                          <p:spTgt spid="7"/>
                                        </p:tgtEl>
                                        <p:attrNameLst>
                                          <p:attrName>ppt_y</p:attrName>
                                        </p:attrNameLst>
                                      </p:cBhvr>
                                      <p:tavLst>
                                        <p:tav tm="0">
                                          <p:val>
                                            <p:strVal val="ppt_y"/>
                                          </p:val>
                                        </p:tav>
                                        <p:tav tm="100000">
                                          <p:val>
                                            <p:strVal val="ppt_y"/>
                                          </p:val>
                                        </p:tav>
                                      </p:tavLst>
                                    </p:anim>
                                    <p:set>
                                      <p:cBhvr>
                                        <p:cTn id="151" dur="1" fill="hold">
                                          <p:stCondLst>
                                            <p:cond delay="1999"/>
                                          </p:stCondLst>
                                        </p:cTn>
                                        <p:tgtEl>
                                          <p:spTgt spid="7"/>
                                        </p:tgtEl>
                                        <p:attrNameLst>
                                          <p:attrName>style.visibility</p:attrName>
                                        </p:attrNameLst>
                                      </p:cBhvr>
                                      <p:to>
                                        <p:strVal val="hidden"/>
                                      </p:to>
                                    </p:set>
                                  </p:childTnLst>
                                </p:cTn>
                              </p:par>
                              <p:par>
                                <p:cTn id="152" presetID="2" presetClass="exit" presetSubtype="2" fill="hold" grpId="3" nodeType="withEffect">
                                  <p:stCondLst>
                                    <p:cond delay="0"/>
                                  </p:stCondLst>
                                  <p:childTnLst>
                                    <p:anim calcmode="lin" valueType="num">
                                      <p:cBhvr additive="base">
                                        <p:cTn id="153" dur="2000"/>
                                        <p:tgtEl>
                                          <p:spTgt spid="8"/>
                                        </p:tgtEl>
                                        <p:attrNameLst>
                                          <p:attrName>ppt_x</p:attrName>
                                        </p:attrNameLst>
                                      </p:cBhvr>
                                      <p:tavLst>
                                        <p:tav tm="0">
                                          <p:val>
                                            <p:strVal val="ppt_x"/>
                                          </p:val>
                                        </p:tav>
                                        <p:tav tm="100000">
                                          <p:val>
                                            <p:strVal val="1+ppt_w/2"/>
                                          </p:val>
                                        </p:tav>
                                      </p:tavLst>
                                    </p:anim>
                                    <p:anim calcmode="lin" valueType="num">
                                      <p:cBhvr additive="base">
                                        <p:cTn id="154" dur="2000"/>
                                        <p:tgtEl>
                                          <p:spTgt spid="8"/>
                                        </p:tgtEl>
                                        <p:attrNameLst>
                                          <p:attrName>ppt_y</p:attrName>
                                        </p:attrNameLst>
                                      </p:cBhvr>
                                      <p:tavLst>
                                        <p:tav tm="0">
                                          <p:val>
                                            <p:strVal val="ppt_y"/>
                                          </p:val>
                                        </p:tav>
                                        <p:tav tm="100000">
                                          <p:val>
                                            <p:strVal val="ppt_y"/>
                                          </p:val>
                                        </p:tav>
                                      </p:tavLst>
                                    </p:anim>
                                    <p:set>
                                      <p:cBhvr>
                                        <p:cTn id="155" dur="1" fill="hold">
                                          <p:stCondLst>
                                            <p:cond delay="1999"/>
                                          </p:stCondLst>
                                        </p:cTn>
                                        <p:tgtEl>
                                          <p:spTgt spid="8"/>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1+ppt_w/2"/>
                                          </p:val>
                                        </p:tav>
                                      </p:tavLst>
                                    </p:anim>
                                    <p:anim calcmode="lin" valueType="num">
                                      <p:cBhvr additive="base">
                                        <p:cTn id="158" dur="2000"/>
                                        <p:tgtEl>
                                          <p:spTgt spid="13"/>
                                        </p:tgtEl>
                                        <p:attrNameLst>
                                          <p:attrName>ppt_y</p:attrName>
                                        </p:attrNameLst>
                                      </p:cBhvr>
                                      <p:tavLst>
                                        <p:tav tm="0">
                                          <p:val>
                                            <p:strVal val="ppt_y"/>
                                          </p:val>
                                        </p:tav>
                                        <p:tav tm="100000">
                                          <p:val>
                                            <p:strVal val="ppt_y"/>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2" fill="hold" grpId="3"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1+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8" fill="hold" grpId="3" nodeType="withEffect">
                                  <p:stCondLst>
                                    <p:cond delay="0"/>
                                  </p:stCondLst>
                                  <p:childTnLst>
                                    <p:anim calcmode="lin" valueType="num">
                                      <p:cBhvr additive="base">
                                        <p:cTn id="165" dur="2000"/>
                                        <p:tgtEl>
                                          <p:spTgt spid="4"/>
                                        </p:tgtEl>
                                        <p:attrNameLst>
                                          <p:attrName>ppt_x</p:attrName>
                                        </p:attrNameLst>
                                      </p:cBhvr>
                                      <p:tavLst>
                                        <p:tav tm="0">
                                          <p:val>
                                            <p:strVal val="ppt_x"/>
                                          </p:val>
                                        </p:tav>
                                        <p:tav tm="100000">
                                          <p:val>
                                            <p:strVal val="0-ppt_w/2"/>
                                          </p:val>
                                        </p:tav>
                                      </p:tavLst>
                                    </p:anim>
                                    <p:anim calcmode="lin" valueType="num">
                                      <p:cBhvr additive="base">
                                        <p:cTn id="166" dur="2000"/>
                                        <p:tgtEl>
                                          <p:spTgt spid="4"/>
                                        </p:tgtEl>
                                        <p:attrNameLst>
                                          <p:attrName>ppt_y</p:attrName>
                                        </p:attrNameLst>
                                      </p:cBhvr>
                                      <p:tavLst>
                                        <p:tav tm="0">
                                          <p:val>
                                            <p:strVal val="ppt_y"/>
                                          </p:val>
                                        </p:tav>
                                        <p:tav tm="100000">
                                          <p:val>
                                            <p:strVal val="ppt_y"/>
                                          </p:val>
                                        </p:tav>
                                      </p:tavLst>
                                    </p:anim>
                                    <p:set>
                                      <p:cBhvr>
                                        <p:cTn id="167" dur="1" fill="hold">
                                          <p:stCondLst>
                                            <p:cond delay="1999"/>
                                          </p:stCondLst>
                                        </p:cTn>
                                        <p:tgtEl>
                                          <p:spTgt spid="4"/>
                                        </p:tgtEl>
                                        <p:attrNameLst>
                                          <p:attrName>style.visibility</p:attrName>
                                        </p:attrNameLst>
                                      </p:cBhvr>
                                      <p:to>
                                        <p:strVal val="hidden"/>
                                      </p:to>
                                    </p:set>
                                  </p:childTnLst>
                                </p:cTn>
                              </p:par>
                              <p:par>
                                <p:cTn id="168" presetID="2" presetClass="exit" presetSubtype="8" fill="hold" grpId="3" nodeType="withEffect">
                                  <p:stCondLst>
                                    <p:cond delay="0"/>
                                  </p:stCondLst>
                                  <p:childTnLst>
                                    <p:anim calcmode="lin" valueType="num">
                                      <p:cBhvr additive="base">
                                        <p:cTn id="169" dur="2000"/>
                                        <p:tgtEl>
                                          <p:spTgt spid="6"/>
                                        </p:tgtEl>
                                        <p:attrNameLst>
                                          <p:attrName>ppt_x</p:attrName>
                                        </p:attrNameLst>
                                      </p:cBhvr>
                                      <p:tavLst>
                                        <p:tav tm="0">
                                          <p:val>
                                            <p:strVal val="ppt_x"/>
                                          </p:val>
                                        </p:tav>
                                        <p:tav tm="100000">
                                          <p:val>
                                            <p:strVal val="0-ppt_w/2"/>
                                          </p:val>
                                        </p:tav>
                                      </p:tavLst>
                                    </p:anim>
                                    <p:anim calcmode="lin" valueType="num">
                                      <p:cBhvr additive="base">
                                        <p:cTn id="170" dur="2000"/>
                                        <p:tgtEl>
                                          <p:spTgt spid="6"/>
                                        </p:tgtEl>
                                        <p:attrNameLst>
                                          <p:attrName>ppt_y</p:attrName>
                                        </p:attrNameLst>
                                      </p:cBhvr>
                                      <p:tavLst>
                                        <p:tav tm="0">
                                          <p:val>
                                            <p:strVal val="ppt_y"/>
                                          </p:val>
                                        </p:tav>
                                        <p:tav tm="100000">
                                          <p:val>
                                            <p:strVal val="ppt_y"/>
                                          </p:val>
                                        </p:tav>
                                      </p:tavLst>
                                    </p:anim>
                                    <p:set>
                                      <p:cBhvr>
                                        <p:cTn id="171" dur="1" fill="hold">
                                          <p:stCondLst>
                                            <p:cond delay="1999"/>
                                          </p:stCondLst>
                                        </p:cTn>
                                        <p:tgtEl>
                                          <p:spTgt spid="6"/>
                                        </p:tgtEl>
                                        <p:attrNameLst>
                                          <p:attrName>style.visibility</p:attrName>
                                        </p:attrNameLst>
                                      </p:cBhvr>
                                      <p:to>
                                        <p:strVal val="hidden"/>
                                      </p:to>
                                    </p:set>
                                  </p:childTnLst>
                                </p:cTn>
                              </p:par>
                              <p:par>
                                <p:cTn id="172" presetID="2" presetClass="exit" presetSubtype="8" fill="hold" grpId="3" nodeType="withEffect">
                                  <p:stCondLst>
                                    <p:cond delay="0"/>
                                  </p:stCondLst>
                                  <p:childTnLst>
                                    <p:anim calcmode="lin" valueType="num">
                                      <p:cBhvr additive="base">
                                        <p:cTn id="173" dur="2000"/>
                                        <p:tgtEl>
                                          <p:spTgt spid="9"/>
                                        </p:tgtEl>
                                        <p:attrNameLst>
                                          <p:attrName>ppt_x</p:attrName>
                                        </p:attrNameLst>
                                      </p:cBhvr>
                                      <p:tavLst>
                                        <p:tav tm="0">
                                          <p:val>
                                            <p:strVal val="ppt_x"/>
                                          </p:val>
                                        </p:tav>
                                        <p:tav tm="100000">
                                          <p:val>
                                            <p:strVal val="0-ppt_w/2"/>
                                          </p:val>
                                        </p:tav>
                                      </p:tavLst>
                                    </p:anim>
                                    <p:anim calcmode="lin" valueType="num">
                                      <p:cBhvr additive="base">
                                        <p:cTn id="174" dur="2000"/>
                                        <p:tgtEl>
                                          <p:spTgt spid="9"/>
                                        </p:tgtEl>
                                        <p:attrNameLst>
                                          <p:attrName>ppt_y</p:attrName>
                                        </p:attrNameLst>
                                      </p:cBhvr>
                                      <p:tavLst>
                                        <p:tav tm="0">
                                          <p:val>
                                            <p:strVal val="ppt_y"/>
                                          </p:val>
                                        </p:tav>
                                        <p:tav tm="100000">
                                          <p:val>
                                            <p:strVal val="ppt_y"/>
                                          </p:val>
                                        </p:tav>
                                      </p:tavLst>
                                    </p:anim>
                                    <p:set>
                                      <p:cBhvr>
                                        <p:cTn id="175" dur="1" fill="hold">
                                          <p:stCondLst>
                                            <p:cond delay="1999"/>
                                          </p:stCondLst>
                                        </p:cTn>
                                        <p:tgtEl>
                                          <p:spTgt spid="9"/>
                                        </p:tgtEl>
                                        <p:attrNameLst>
                                          <p:attrName>style.visibility</p:attrName>
                                        </p:attrNameLst>
                                      </p:cBhvr>
                                      <p:to>
                                        <p:strVal val="hidden"/>
                                      </p:to>
                                    </p:set>
                                  </p:childTnLst>
                                </p:cTn>
                              </p:par>
                              <p:par>
                                <p:cTn id="176" presetID="2" presetClass="exit" presetSubtype="8" fill="hold" grpId="3"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0-ppt_w/2"/>
                                          </p:val>
                                        </p:tav>
                                      </p:tavLst>
                                    </p:anim>
                                    <p:anim calcmode="lin" valueType="num">
                                      <p:cBhvr additive="base">
                                        <p:cTn id="178" dur="2000"/>
                                        <p:tgtEl>
                                          <p:spTgt spid="10"/>
                                        </p:tgtEl>
                                        <p:attrNameLst>
                                          <p:attrName>ppt_y</p:attrName>
                                        </p:attrNameLst>
                                      </p:cBhvr>
                                      <p:tavLst>
                                        <p:tav tm="0">
                                          <p:val>
                                            <p:strVal val="ppt_y"/>
                                          </p:val>
                                        </p:tav>
                                        <p:tav tm="100000">
                                          <p:val>
                                            <p:strVal val="ppt_y"/>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8" fill="hold" grpId="3"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0-ppt_w/2"/>
                                          </p:val>
                                        </p:tav>
                                      </p:tavLst>
                                    </p:anim>
                                    <p:anim calcmode="lin" valueType="num">
                                      <p:cBhvr additive="base">
                                        <p:cTn id="182" dur="2000"/>
                                        <p:tgtEl>
                                          <p:spTgt spid="11"/>
                                        </p:tgtEl>
                                        <p:attrNameLst>
                                          <p:attrName>ppt_y</p:attrName>
                                        </p:attrNameLst>
                                      </p:cBhvr>
                                      <p:tavLst>
                                        <p:tav tm="0">
                                          <p:val>
                                            <p:strVal val="ppt_y"/>
                                          </p:val>
                                        </p:tav>
                                        <p:tav tm="100000">
                                          <p:val>
                                            <p:strVal val="ppt_y"/>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8" fill="hold" grpId="3" nodeType="withEffect">
                                  <p:stCondLst>
                                    <p:cond delay="0"/>
                                  </p:stCondLst>
                                  <p:childTnLst>
                                    <p:anim calcmode="lin" valueType="num">
                                      <p:cBhvr additive="base">
                                        <p:cTn id="185" dur="2000"/>
                                        <p:tgtEl>
                                          <p:spTgt spid="12"/>
                                        </p:tgtEl>
                                        <p:attrNameLst>
                                          <p:attrName>ppt_x</p:attrName>
                                        </p:attrNameLst>
                                      </p:cBhvr>
                                      <p:tavLst>
                                        <p:tav tm="0">
                                          <p:val>
                                            <p:strVal val="ppt_x"/>
                                          </p:val>
                                        </p:tav>
                                        <p:tav tm="100000">
                                          <p:val>
                                            <p:strVal val="0-ppt_w/2"/>
                                          </p:val>
                                        </p:tav>
                                      </p:tavLst>
                                    </p:anim>
                                    <p:anim calcmode="lin" valueType="num">
                                      <p:cBhvr additive="base">
                                        <p:cTn id="186" dur="2000"/>
                                        <p:tgtEl>
                                          <p:spTgt spid="12"/>
                                        </p:tgtEl>
                                        <p:attrNameLst>
                                          <p:attrName>ppt_y</p:attrName>
                                        </p:attrNameLst>
                                      </p:cBhvr>
                                      <p:tavLst>
                                        <p:tav tm="0">
                                          <p:val>
                                            <p:strVal val="ppt_y"/>
                                          </p:val>
                                        </p:tav>
                                        <p:tav tm="100000">
                                          <p:val>
                                            <p:strVal val="ppt_y"/>
                                          </p:val>
                                        </p:tav>
                                      </p:tavLst>
                                    </p:anim>
                                    <p:set>
                                      <p:cBhvr>
                                        <p:cTn id="187" dur="1" fill="hold">
                                          <p:stCondLst>
                                            <p:cond delay="1999"/>
                                          </p:stCondLst>
                                        </p:cTn>
                                        <p:tgtEl>
                                          <p:spTgt spid="12"/>
                                        </p:tgtEl>
                                        <p:attrNameLst>
                                          <p:attrName>style.visibility</p:attrName>
                                        </p:attrNameLst>
                                      </p:cBhvr>
                                      <p:to>
                                        <p:strVal val="hidden"/>
                                      </p:to>
                                    </p:set>
                                  </p:childTnLst>
                                </p:cTn>
                              </p:par>
                              <p:par>
                                <p:cTn id="188" presetID="23" presetClass="entr" presetSubtype="288"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 calcmode="lin" valueType="num">
                                      <p:cBhvr>
                                        <p:cTn id="190" dur="2000" fill="hold"/>
                                        <p:tgtEl>
                                          <p:spTgt spid="2"/>
                                        </p:tgtEl>
                                        <p:attrNameLst>
                                          <p:attrName>ppt_w</p:attrName>
                                        </p:attrNameLst>
                                      </p:cBhvr>
                                      <p:tavLst>
                                        <p:tav tm="0">
                                          <p:val>
                                            <p:strVal val="4/3*#ppt_w"/>
                                          </p:val>
                                        </p:tav>
                                        <p:tav tm="100000">
                                          <p:val>
                                            <p:strVal val="#ppt_w"/>
                                          </p:val>
                                        </p:tav>
                                      </p:tavLst>
                                    </p:anim>
                                    <p:anim calcmode="lin" valueType="num">
                                      <p:cBhvr>
                                        <p:cTn id="191" dur="2000" fill="hold"/>
                                        <p:tgtEl>
                                          <p:spTgt spid="2"/>
                                        </p:tgtEl>
                                        <p:attrNameLst>
                                          <p:attrName>ppt_h</p:attrName>
                                        </p:attrNameLst>
                                      </p:cBhvr>
                                      <p:tavLst>
                                        <p:tav tm="0">
                                          <p:val>
                                            <p:strVal val="4/3*#ppt_h"/>
                                          </p:val>
                                        </p:tav>
                                        <p:tav tm="100000">
                                          <p:val>
                                            <p:strVal val="#ppt_h"/>
                                          </p:val>
                                        </p:tav>
                                      </p:tavLst>
                                    </p:anim>
                                  </p:childTnLst>
                                </p:cTn>
                              </p:par>
                              <p:par>
                                <p:cTn id="192" presetID="17" presetClass="entr" presetSubtype="10" fill="hold" nodeType="withEffect">
                                  <p:stCondLst>
                                    <p:cond delay="0"/>
                                  </p:stCondLst>
                                  <p:childTnLst>
                                    <p:set>
                                      <p:cBhvr>
                                        <p:cTn id="193" dur="1" fill="hold">
                                          <p:stCondLst>
                                            <p:cond delay="0"/>
                                          </p:stCondLst>
                                        </p:cTn>
                                        <p:tgtEl>
                                          <p:spTgt spid="2"/>
                                        </p:tgtEl>
                                        <p:attrNameLst>
                                          <p:attrName>style.visibility</p:attrName>
                                        </p:attrNameLst>
                                      </p:cBhvr>
                                      <p:to>
                                        <p:strVal val="visible"/>
                                      </p:to>
                                    </p:set>
                                    <p:anim calcmode="lin" valueType="num">
                                      <p:cBhvr>
                                        <p:cTn id="194" dur="2000" fill="hold"/>
                                        <p:tgtEl>
                                          <p:spTgt spid="2"/>
                                        </p:tgtEl>
                                        <p:attrNameLst>
                                          <p:attrName>ppt_w</p:attrName>
                                        </p:attrNameLst>
                                      </p:cBhvr>
                                      <p:tavLst>
                                        <p:tav tm="0">
                                          <p:val>
                                            <p:fltVal val="0"/>
                                          </p:val>
                                        </p:tav>
                                        <p:tav tm="100000">
                                          <p:val>
                                            <p:strVal val="#ppt_w"/>
                                          </p:val>
                                        </p:tav>
                                      </p:tavLst>
                                    </p:anim>
                                    <p:anim calcmode="lin" valueType="num">
                                      <p:cBhvr>
                                        <p:cTn id="19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30000">
              <a:srgbClr val="D49E6C"/>
            </a:gs>
            <a:gs pos="70000">
              <a:srgbClr val="A65528"/>
            </a:gs>
            <a:gs pos="100000">
              <a:srgbClr val="663012"/>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1(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rectángulo"/>
          <p:cNvSpPr/>
          <p:nvPr/>
        </p:nvSpPr>
        <p:spPr>
          <a:xfrm>
            <a:off x="0" y="0"/>
            <a:ext cx="9144000" cy="5143500"/>
          </a:xfrm>
          <a:prstGeom prst="rtTriangle">
            <a:avLst/>
          </a:prstGeom>
          <a:solidFill>
            <a:srgbClr val="602E04">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flipV="1">
            <a:off x="0" y="0"/>
            <a:ext cx="9144000" cy="5143500"/>
          </a:xfrm>
          <a:prstGeom prst="rtTriangle">
            <a:avLst/>
          </a:prstGeom>
          <a:solidFill>
            <a:srgbClr val="602E04">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0" y="214296"/>
            <a:ext cx="6643702" cy="4929204"/>
          </a:xfrm>
          <a:prstGeom prst="rtTriangle">
            <a:avLst/>
          </a:prstGeom>
          <a:gradFill flip="none" rotWithShape="1">
            <a:gsLst>
              <a:gs pos="0">
                <a:srgbClr val="6C4500"/>
              </a:gs>
              <a:gs pos="30000">
                <a:srgbClr val="D49E6C"/>
              </a:gs>
              <a:gs pos="70000">
                <a:srgbClr val="A65528"/>
              </a:gs>
              <a:gs pos="100000">
                <a:srgbClr val="66301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2285984" y="0"/>
            <a:ext cx="6858016" cy="4298202"/>
          </a:xfrm>
          <a:prstGeom prst="rtTriangle">
            <a:avLst/>
          </a:prstGeom>
          <a:gradFill flip="none" rotWithShape="1">
            <a:gsLst>
              <a:gs pos="0">
                <a:srgbClr val="6C4500"/>
              </a:gs>
              <a:gs pos="30000">
                <a:srgbClr val="D49E6C"/>
              </a:gs>
              <a:gs pos="70000">
                <a:srgbClr val="A65528"/>
              </a:gs>
              <a:gs pos="100000">
                <a:srgbClr val="663012"/>
              </a:gs>
            </a:gsLst>
            <a:lin ang="27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1285866"/>
            <a:ext cx="5072066" cy="3857634"/>
          </a:xfrm>
          <a:prstGeom prst="rtTriangle">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4071934" y="0"/>
            <a:ext cx="5072066" cy="3143254"/>
          </a:xfrm>
          <a:prstGeom prst="rtTriangle">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14346" y="0"/>
            <a:ext cx="9572692" cy="5143500"/>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4" presetClass="entr" presetSubtype="1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ox(in)">
                                      <p:cBhvr>
                                        <p:cTn id="9" dur="2000"/>
                                        <p:tgtEl>
                                          <p:spTgt spid="4"/>
                                        </p:tgtEl>
                                      </p:cBhvr>
                                    </p:animEffect>
                                  </p:childTnLst>
                                </p:cTn>
                              </p:par>
                              <p:par>
                                <p:cTn id="10" presetID="4"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in)">
                                      <p:cBhvr>
                                        <p:cTn id="12" dur="2000"/>
                                        <p:tgtEl>
                                          <p:spTgt spid="6"/>
                                        </p:tgtEl>
                                      </p:cBhvr>
                                    </p:animEffect>
                                  </p:childTnLst>
                                </p:cTn>
                              </p:par>
                              <p:par>
                                <p:cTn id="13" presetID="4" presetClass="entr" presetSubtype="16"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ox(in)">
                                      <p:cBhvr>
                                        <p:cTn id="15" dur="2000"/>
                                        <p:tgtEl>
                                          <p:spTgt spid="8"/>
                                        </p:tgtEl>
                                      </p:cBhvr>
                                    </p:animEffect>
                                  </p:childTnLst>
                                </p:cTn>
                              </p:par>
                              <p:par>
                                <p:cTn id="16" presetID="4" presetClass="entr" presetSubtype="1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in)">
                                      <p:cBhvr>
                                        <p:cTn id="18" dur="2000"/>
                                        <p:tgtEl>
                                          <p:spTgt spid="5"/>
                                        </p:tgtEl>
                                      </p:cBhvr>
                                    </p:animEffect>
                                  </p:childTnLst>
                                </p:cTn>
                              </p:par>
                              <p:par>
                                <p:cTn id="19" presetID="4"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ox(in)">
                                      <p:cBhvr>
                                        <p:cTn id="21" dur="2000"/>
                                        <p:tgtEl>
                                          <p:spTgt spid="7"/>
                                        </p:tgtEl>
                                      </p:cBhvr>
                                    </p:animEffect>
                                  </p:childTnLst>
                                </p:cTn>
                              </p:par>
                              <p:par>
                                <p:cTn id="22" presetID="4" presetClass="entr" presetSubtype="16"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ox(in)">
                                      <p:cBhvr>
                                        <p:cTn id="24" dur="2000"/>
                                        <p:tgtEl>
                                          <p:spTgt spid="9"/>
                                        </p:tgtEl>
                                      </p:cBhvr>
                                    </p:animEffect>
                                  </p:childTnLst>
                                </p:cTn>
                              </p:par>
                            </p:childTnLst>
                          </p:cTn>
                        </p:par>
                        <p:par>
                          <p:cTn id="25" fill="hold">
                            <p:stCondLst>
                              <p:cond delay="2000"/>
                            </p:stCondLst>
                            <p:childTnLst>
                              <p:par>
                                <p:cTn id="26" presetID="4" presetClass="exit" presetSubtype="32" fill="hold" grpId="1" nodeType="afterEffect">
                                  <p:stCondLst>
                                    <p:cond delay="0"/>
                                  </p:stCondLst>
                                  <p:childTnLst>
                                    <p:animEffect transition="out" filter="box(out)">
                                      <p:cBhvr>
                                        <p:cTn id="27" dur="2000"/>
                                        <p:tgtEl>
                                          <p:spTgt spid="4"/>
                                        </p:tgtEl>
                                      </p:cBhvr>
                                    </p:animEffect>
                                    <p:set>
                                      <p:cBhvr>
                                        <p:cTn id="28" dur="1" fill="hold">
                                          <p:stCondLst>
                                            <p:cond delay="1999"/>
                                          </p:stCondLst>
                                        </p:cTn>
                                        <p:tgtEl>
                                          <p:spTgt spid="4"/>
                                        </p:tgtEl>
                                        <p:attrNameLst>
                                          <p:attrName>style.visibility</p:attrName>
                                        </p:attrNameLst>
                                      </p:cBhvr>
                                      <p:to>
                                        <p:strVal val="hidden"/>
                                      </p:to>
                                    </p:set>
                                  </p:childTnLst>
                                </p:cTn>
                              </p:par>
                              <p:par>
                                <p:cTn id="29" presetID="4" presetClass="exit" presetSubtype="32" fill="hold" nodeType="withEffect">
                                  <p:stCondLst>
                                    <p:cond delay="0"/>
                                  </p:stCondLst>
                                  <p:childTnLst>
                                    <p:animEffect transition="out" filter="box(out)">
                                      <p:cBhvr>
                                        <p:cTn id="30" dur="2000"/>
                                        <p:tgtEl>
                                          <p:spTgt spid="6"/>
                                        </p:tgtEl>
                                      </p:cBhvr>
                                    </p:animEffect>
                                    <p:set>
                                      <p:cBhvr>
                                        <p:cTn id="31" dur="1" fill="hold">
                                          <p:stCondLst>
                                            <p:cond delay="1999"/>
                                          </p:stCondLst>
                                        </p:cTn>
                                        <p:tgtEl>
                                          <p:spTgt spid="6"/>
                                        </p:tgtEl>
                                        <p:attrNameLst>
                                          <p:attrName>style.visibility</p:attrName>
                                        </p:attrNameLst>
                                      </p:cBhvr>
                                      <p:to>
                                        <p:strVal val="hidden"/>
                                      </p:to>
                                    </p:set>
                                  </p:childTnLst>
                                </p:cTn>
                              </p:par>
                              <p:par>
                                <p:cTn id="32" presetID="4" presetClass="exit" presetSubtype="32" fill="hold" nodeType="withEffect">
                                  <p:stCondLst>
                                    <p:cond delay="0"/>
                                  </p:stCondLst>
                                  <p:childTnLst>
                                    <p:animEffect transition="out" filter="box(out)">
                                      <p:cBhvr>
                                        <p:cTn id="33" dur="2000"/>
                                        <p:tgtEl>
                                          <p:spTgt spid="8"/>
                                        </p:tgtEl>
                                      </p:cBhvr>
                                    </p:animEffect>
                                    <p:set>
                                      <p:cBhvr>
                                        <p:cTn id="34" dur="1" fill="hold">
                                          <p:stCondLst>
                                            <p:cond delay="1999"/>
                                          </p:stCondLst>
                                        </p:cTn>
                                        <p:tgtEl>
                                          <p:spTgt spid="8"/>
                                        </p:tgtEl>
                                        <p:attrNameLst>
                                          <p:attrName>style.visibility</p:attrName>
                                        </p:attrNameLst>
                                      </p:cBhvr>
                                      <p:to>
                                        <p:strVal val="hidden"/>
                                      </p:to>
                                    </p:set>
                                  </p:childTnLst>
                                </p:cTn>
                              </p:par>
                              <p:par>
                                <p:cTn id="35" presetID="4" presetClass="exit" presetSubtype="32" fill="hold" nodeType="withEffect">
                                  <p:stCondLst>
                                    <p:cond delay="0"/>
                                  </p:stCondLst>
                                  <p:childTnLst>
                                    <p:animEffect transition="out" filter="box(out)">
                                      <p:cBhvr>
                                        <p:cTn id="36" dur="2000"/>
                                        <p:tgtEl>
                                          <p:spTgt spid="5"/>
                                        </p:tgtEl>
                                      </p:cBhvr>
                                    </p:animEffect>
                                    <p:set>
                                      <p:cBhvr>
                                        <p:cTn id="37" dur="1" fill="hold">
                                          <p:stCondLst>
                                            <p:cond delay="1999"/>
                                          </p:stCondLst>
                                        </p:cTn>
                                        <p:tgtEl>
                                          <p:spTgt spid="5"/>
                                        </p:tgtEl>
                                        <p:attrNameLst>
                                          <p:attrName>style.visibility</p:attrName>
                                        </p:attrNameLst>
                                      </p:cBhvr>
                                      <p:to>
                                        <p:strVal val="hidden"/>
                                      </p:to>
                                    </p:set>
                                  </p:childTnLst>
                                </p:cTn>
                              </p:par>
                              <p:par>
                                <p:cTn id="38" presetID="4" presetClass="exit" presetSubtype="32" fill="hold" nodeType="withEffect">
                                  <p:stCondLst>
                                    <p:cond delay="0"/>
                                  </p:stCondLst>
                                  <p:childTnLst>
                                    <p:animEffect transition="out" filter="box(out)">
                                      <p:cBhvr>
                                        <p:cTn id="39" dur="2000"/>
                                        <p:tgtEl>
                                          <p:spTgt spid="7"/>
                                        </p:tgtEl>
                                      </p:cBhvr>
                                    </p:animEffect>
                                    <p:set>
                                      <p:cBhvr>
                                        <p:cTn id="40" dur="1" fill="hold">
                                          <p:stCondLst>
                                            <p:cond delay="1999"/>
                                          </p:stCondLst>
                                        </p:cTn>
                                        <p:tgtEl>
                                          <p:spTgt spid="7"/>
                                        </p:tgtEl>
                                        <p:attrNameLst>
                                          <p:attrName>style.visibility</p:attrName>
                                        </p:attrNameLst>
                                      </p:cBhvr>
                                      <p:to>
                                        <p:strVal val="hidden"/>
                                      </p:to>
                                    </p:set>
                                  </p:childTnLst>
                                </p:cTn>
                              </p:par>
                              <p:par>
                                <p:cTn id="41" presetID="4" presetClass="exit" presetSubtype="32" fill="hold" nodeType="withEffect">
                                  <p:stCondLst>
                                    <p:cond delay="0"/>
                                  </p:stCondLst>
                                  <p:childTnLst>
                                    <p:animEffect transition="out" filter="box(out)">
                                      <p:cBhvr>
                                        <p:cTn id="42" dur="2000"/>
                                        <p:tgtEl>
                                          <p:spTgt spid="9"/>
                                        </p:tgtEl>
                                      </p:cBhvr>
                                    </p:animEffect>
                                    <p:set>
                                      <p:cBhvr>
                                        <p:cTn id="43" dur="1" fill="hold">
                                          <p:stCondLst>
                                            <p:cond delay="1999"/>
                                          </p:stCondLst>
                                        </p:cTn>
                                        <p:tgtEl>
                                          <p:spTgt spid="9"/>
                                        </p:tgtEl>
                                        <p:attrNameLst>
                                          <p:attrName>style.visibility</p:attrName>
                                        </p:attrNameLst>
                                      </p:cBhvr>
                                      <p:to>
                                        <p:strVal val="hidden"/>
                                      </p:to>
                                    </p:set>
                                  </p:childTnLst>
                                </p:cTn>
                              </p:par>
                              <p:par>
                                <p:cTn id="44" presetID="23" presetClass="entr" presetSubtype="27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p:cTn id="46" dur="2000" fill="hold"/>
                                        <p:tgtEl>
                                          <p:spTgt spid="2"/>
                                        </p:tgtEl>
                                        <p:attrNameLst>
                                          <p:attrName>ppt_w</p:attrName>
                                        </p:attrNameLst>
                                      </p:cBhvr>
                                      <p:tavLst>
                                        <p:tav tm="0">
                                          <p:val>
                                            <p:strVal val="2/3*#ppt_w"/>
                                          </p:val>
                                        </p:tav>
                                        <p:tav tm="100000">
                                          <p:val>
                                            <p:strVal val="#ppt_w"/>
                                          </p:val>
                                        </p:tav>
                                      </p:tavLst>
                                    </p:anim>
                                    <p:anim calcmode="lin" valueType="num">
                                      <p:cBhvr>
                                        <p:cTn id="47" dur="2000" fill="hold"/>
                                        <p:tgtEl>
                                          <p:spTgt spid="2"/>
                                        </p:tgtEl>
                                        <p:attrNameLst>
                                          <p:attrName>ppt_h</p:attrName>
                                        </p:attrNameLst>
                                      </p:cBhvr>
                                      <p:tavLst>
                                        <p:tav tm="0">
                                          <p:val>
                                            <p:strVal val="2/3*#ppt_h"/>
                                          </p:val>
                                        </p:tav>
                                        <p:tav tm="100000">
                                          <p:val>
                                            <p:strVal val="#ppt_h"/>
                                          </p:val>
                                        </p:tav>
                                      </p:tavLst>
                                    </p:anim>
                                  </p:childTnLst>
                                </p:cTn>
                              </p:par>
                              <p:par>
                                <p:cTn id="48" presetID="4" presetClass="entr" presetSubtype="32"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box(out)">
                                      <p:cBhvr>
                                        <p:cTn id="5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6" grpId="0" animBg="1"/>
      <p:bldP spid="7" grpId="0" animBg="1"/>
      <p:bldP spid="8" grpId="0" animBg="1"/>
      <p:bldP spid="9" grpId="0" animBg="1"/>
      <p:bldP spid="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84F21"/>
        </a:solidFill>
        <a:effectLst/>
      </p:bgPr>
    </p:bg>
    <p:spTree>
      <p:nvGrpSpPr>
        <p:cNvPr id="1" name=""/>
        <p:cNvGrpSpPr/>
        <p:nvPr/>
      </p:nvGrpSpPr>
      <p:grpSpPr>
        <a:xfrm>
          <a:off x="0" y="0"/>
          <a:ext cx="0" cy="0"/>
          <a:chOff x="0" y="0"/>
          <a:chExt cx="0" cy="0"/>
        </a:xfrm>
      </p:grpSpPr>
      <p:pic>
        <p:nvPicPr>
          <p:cNvPr id="2" name="1 Imagen" descr="1(3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28662" cy="2643188"/>
          </a:xfrm>
          <a:prstGeom prst="rect">
            <a:avLst/>
          </a:prstGeom>
          <a:gradFill flip="none" rotWithShape="1">
            <a:gsLst>
              <a:gs pos="0">
                <a:srgbClr val="FFC000"/>
              </a:gs>
              <a:gs pos="64999">
                <a:srgbClr val="F0EBD5"/>
              </a:gs>
              <a:gs pos="100000">
                <a:srgbClr val="D1C39F"/>
              </a:gs>
            </a:gsLst>
            <a:lin ang="540000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8511255" y="0"/>
            <a:ext cx="632713" cy="2643188"/>
          </a:xfrm>
          <a:prstGeom prst="rect">
            <a:avLst/>
          </a:prstGeom>
          <a:gradFill flip="none" rotWithShape="1">
            <a:gsLst>
              <a:gs pos="0">
                <a:srgbClr val="FFC000"/>
              </a:gs>
              <a:gs pos="64999">
                <a:srgbClr val="F0EBD5"/>
              </a:gs>
              <a:gs pos="100000">
                <a:srgbClr val="D1C39F"/>
              </a:gs>
            </a:gsLst>
            <a:lin ang="540000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42910" y="0"/>
            <a:ext cx="928662" cy="2643188"/>
          </a:xfrm>
          <a:prstGeom prst="rect">
            <a:avLst/>
          </a:prstGeom>
          <a:gradFill flip="none" rotWithShape="1">
            <a:gsLst>
              <a:gs pos="0">
                <a:srgbClr val="FFC000"/>
              </a:gs>
              <a:gs pos="64999">
                <a:srgbClr val="F0EBD5"/>
              </a:gs>
              <a:gs pos="100000">
                <a:srgbClr val="D1C39F"/>
              </a:gs>
            </a:gsLst>
            <a:lin ang="540000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500958" y="0"/>
            <a:ext cx="1071538" cy="2643188"/>
          </a:xfrm>
          <a:prstGeom prst="rect">
            <a:avLst/>
          </a:prstGeom>
          <a:gradFill flip="none" rotWithShape="1">
            <a:gsLst>
              <a:gs pos="0">
                <a:srgbClr val="FFC000"/>
              </a:gs>
              <a:gs pos="64999">
                <a:srgbClr val="F0EBD5"/>
              </a:gs>
              <a:gs pos="100000">
                <a:srgbClr val="D1C39F"/>
              </a:gs>
            </a:gsLst>
            <a:lin ang="540000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214414" y="0"/>
            <a:ext cx="928662" cy="2643188"/>
          </a:xfrm>
          <a:prstGeom prst="rect">
            <a:avLst/>
          </a:prstGeom>
          <a:gradFill flip="none" rotWithShape="1">
            <a:gsLst>
              <a:gs pos="0">
                <a:srgbClr val="FFC000"/>
              </a:gs>
              <a:gs pos="64999">
                <a:srgbClr val="F0EBD5"/>
              </a:gs>
              <a:gs pos="100000">
                <a:srgbClr val="D1C39F"/>
              </a:gs>
            </a:gsLst>
            <a:lin ang="540000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7005995" y="0"/>
            <a:ext cx="994965" cy="2643188"/>
          </a:xfrm>
          <a:prstGeom prst="rect">
            <a:avLst/>
          </a:prstGeom>
          <a:gradFill flip="none" rotWithShape="1">
            <a:gsLst>
              <a:gs pos="0">
                <a:srgbClr val="FFC000"/>
              </a:gs>
              <a:gs pos="64999">
                <a:srgbClr val="F0EBD5"/>
              </a:gs>
              <a:gs pos="100000">
                <a:srgbClr val="D1C39F"/>
              </a:gs>
            </a:gsLst>
            <a:lin ang="540000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857356" y="0"/>
            <a:ext cx="928662" cy="2643188"/>
          </a:xfrm>
          <a:prstGeom prst="rect">
            <a:avLst/>
          </a:prstGeom>
          <a:gradFill flip="none" rotWithShape="1">
            <a:gsLst>
              <a:gs pos="0">
                <a:srgbClr val="FFC000"/>
              </a:gs>
              <a:gs pos="64999">
                <a:srgbClr val="F0EBD5"/>
              </a:gs>
              <a:gs pos="100000">
                <a:srgbClr val="D1C39F"/>
              </a:gs>
            </a:gsLst>
            <a:lin ang="540000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6434491" y="0"/>
            <a:ext cx="994965" cy="2643188"/>
          </a:xfrm>
          <a:prstGeom prst="rect">
            <a:avLst/>
          </a:prstGeom>
          <a:gradFill flip="none" rotWithShape="1">
            <a:gsLst>
              <a:gs pos="0">
                <a:srgbClr val="FFC000"/>
              </a:gs>
              <a:gs pos="64999">
                <a:srgbClr val="F0EBD5"/>
              </a:gs>
              <a:gs pos="100000">
                <a:srgbClr val="D1C39F"/>
              </a:gs>
            </a:gsLst>
            <a:lin ang="540000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357422" y="0"/>
            <a:ext cx="928662" cy="2643188"/>
          </a:xfrm>
          <a:prstGeom prst="rect">
            <a:avLst/>
          </a:prstGeom>
          <a:gradFill flip="none" rotWithShape="1">
            <a:gsLst>
              <a:gs pos="0">
                <a:srgbClr val="FFC000"/>
              </a:gs>
              <a:gs pos="64999">
                <a:srgbClr val="F0EBD5"/>
              </a:gs>
              <a:gs pos="100000">
                <a:srgbClr val="D1C39F"/>
              </a:gs>
            </a:gsLst>
            <a:lin ang="540000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862987" y="0"/>
            <a:ext cx="994965" cy="2643188"/>
          </a:xfrm>
          <a:prstGeom prst="rect">
            <a:avLst/>
          </a:prstGeom>
          <a:gradFill flip="none" rotWithShape="1">
            <a:gsLst>
              <a:gs pos="0">
                <a:srgbClr val="FFC000"/>
              </a:gs>
              <a:gs pos="64999">
                <a:srgbClr val="F0EBD5"/>
              </a:gs>
              <a:gs pos="100000">
                <a:srgbClr val="D1C39F"/>
              </a:gs>
            </a:gsLst>
            <a:lin ang="540000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928926" y="0"/>
            <a:ext cx="928662" cy="2643188"/>
          </a:xfrm>
          <a:prstGeom prst="rect">
            <a:avLst/>
          </a:prstGeom>
          <a:gradFill flip="none" rotWithShape="1">
            <a:gsLst>
              <a:gs pos="0">
                <a:srgbClr val="FFC000"/>
              </a:gs>
              <a:gs pos="64999">
                <a:srgbClr val="F0EBD5"/>
              </a:gs>
              <a:gs pos="100000">
                <a:srgbClr val="D1C39F"/>
              </a:gs>
            </a:gsLst>
            <a:lin ang="540000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362921" y="0"/>
            <a:ext cx="994965" cy="2643188"/>
          </a:xfrm>
          <a:prstGeom prst="rect">
            <a:avLst/>
          </a:prstGeom>
          <a:gradFill flip="none" rotWithShape="1">
            <a:gsLst>
              <a:gs pos="0">
                <a:srgbClr val="FFC000"/>
              </a:gs>
              <a:gs pos="64999">
                <a:srgbClr val="F0EBD5"/>
              </a:gs>
              <a:gs pos="100000">
                <a:srgbClr val="D1C39F"/>
              </a:gs>
            </a:gsLst>
            <a:lin ang="540000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00430" y="0"/>
            <a:ext cx="928662" cy="2643188"/>
          </a:xfrm>
          <a:prstGeom prst="rect">
            <a:avLst/>
          </a:prstGeom>
          <a:gradFill flip="none" rotWithShape="1">
            <a:gsLst>
              <a:gs pos="0">
                <a:srgbClr val="FFC000"/>
              </a:gs>
              <a:gs pos="64999">
                <a:srgbClr val="F0EBD5"/>
              </a:gs>
              <a:gs pos="100000">
                <a:srgbClr val="D1C39F"/>
              </a:gs>
            </a:gsLst>
            <a:lin ang="540000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862855" y="0"/>
            <a:ext cx="994965" cy="2643188"/>
          </a:xfrm>
          <a:prstGeom prst="rect">
            <a:avLst/>
          </a:prstGeom>
          <a:gradFill flip="none" rotWithShape="1">
            <a:gsLst>
              <a:gs pos="0">
                <a:srgbClr val="FFC000"/>
              </a:gs>
              <a:gs pos="64999">
                <a:srgbClr val="F0EBD5"/>
              </a:gs>
              <a:gs pos="100000">
                <a:srgbClr val="D1C39F"/>
              </a:gs>
            </a:gsLst>
            <a:lin ang="540000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2643188"/>
            <a:ext cx="928662" cy="2500312"/>
          </a:xfrm>
          <a:prstGeom prst="rect">
            <a:avLst/>
          </a:prstGeom>
          <a:gradFill>
            <a:gsLst>
              <a:gs pos="0">
                <a:srgbClr val="FFC000"/>
              </a:gs>
              <a:gs pos="64999">
                <a:srgbClr val="F0EBD5"/>
              </a:gs>
              <a:gs pos="100000">
                <a:srgbClr val="D1C39F"/>
              </a:gs>
            </a:gsLst>
            <a:lin ang="5400000" scaled="0"/>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42910" y="2643188"/>
            <a:ext cx="928662" cy="2500312"/>
          </a:xfrm>
          <a:prstGeom prst="rect">
            <a:avLst/>
          </a:prstGeom>
          <a:gradFill>
            <a:gsLst>
              <a:gs pos="0">
                <a:srgbClr val="FFC000"/>
              </a:gs>
              <a:gs pos="64999">
                <a:srgbClr val="F0EBD5"/>
              </a:gs>
              <a:gs pos="100000">
                <a:srgbClr val="D1C39F"/>
              </a:gs>
            </a:gsLst>
            <a:lin ang="5400000" scaled="0"/>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1214414" y="2643188"/>
            <a:ext cx="928662" cy="2500312"/>
          </a:xfrm>
          <a:prstGeom prst="rect">
            <a:avLst/>
          </a:prstGeom>
          <a:gradFill>
            <a:gsLst>
              <a:gs pos="0">
                <a:srgbClr val="FFC000"/>
              </a:gs>
              <a:gs pos="64999">
                <a:srgbClr val="F0EBD5"/>
              </a:gs>
              <a:gs pos="100000">
                <a:srgbClr val="D1C39F"/>
              </a:gs>
            </a:gsLst>
            <a:lin ang="5400000" scaled="0"/>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1857356" y="2643188"/>
            <a:ext cx="928662" cy="2500312"/>
          </a:xfrm>
          <a:prstGeom prst="rect">
            <a:avLst/>
          </a:prstGeom>
          <a:gradFill>
            <a:gsLst>
              <a:gs pos="0">
                <a:srgbClr val="FFC000"/>
              </a:gs>
              <a:gs pos="64999">
                <a:srgbClr val="F0EBD5"/>
              </a:gs>
              <a:gs pos="100000">
                <a:srgbClr val="D1C39F"/>
              </a:gs>
            </a:gsLst>
            <a:lin ang="5400000" scaled="0"/>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2357422" y="2643188"/>
            <a:ext cx="928662" cy="2500312"/>
          </a:xfrm>
          <a:prstGeom prst="rect">
            <a:avLst/>
          </a:prstGeom>
          <a:gradFill>
            <a:gsLst>
              <a:gs pos="0">
                <a:srgbClr val="FFC000"/>
              </a:gs>
              <a:gs pos="64999">
                <a:srgbClr val="F0EBD5"/>
              </a:gs>
              <a:gs pos="100000">
                <a:srgbClr val="D1C39F"/>
              </a:gs>
            </a:gsLst>
            <a:lin ang="5400000" scaled="0"/>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2928926" y="2643188"/>
            <a:ext cx="928662" cy="2500312"/>
          </a:xfrm>
          <a:prstGeom prst="rect">
            <a:avLst/>
          </a:prstGeom>
          <a:gradFill>
            <a:gsLst>
              <a:gs pos="0">
                <a:srgbClr val="FFC000"/>
              </a:gs>
              <a:gs pos="64999">
                <a:srgbClr val="F0EBD5"/>
              </a:gs>
              <a:gs pos="100000">
                <a:srgbClr val="D1C39F"/>
              </a:gs>
            </a:gsLst>
            <a:lin ang="5400000" scaled="0"/>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3500430" y="2643188"/>
            <a:ext cx="928662" cy="2500312"/>
          </a:xfrm>
          <a:prstGeom prst="rect">
            <a:avLst/>
          </a:prstGeom>
          <a:gradFill>
            <a:gsLst>
              <a:gs pos="0">
                <a:srgbClr val="FFC000"/>
              </a:gs>
              <a:gs pos="64999">
                <a:srgbClr val="F0EBD5"/>
              </a:gs>
              <a:gs pos="100000">
                <a:srgbClr val="D1C39F"/>
              </a:gs>
            </a:gsLst>
            <a:lin ang="5400000" scaled="0"/>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143900" y="2643188"/>
            <a:ext cx="1000100" cy="2500312"/>
          </a:xfrm>
          <a:prstGeom prst="rect">
            <a:avLst/>
          </a:prstGeom>
          <a:gradFill>
            <a:gsLst>
              <a:gs pos="0">
                <a:srgbClr val="FFC000"/>
              </a:gs>
              <a:gs pos="64999">
                <a:srgbClr val="F0EBD5"/>
              </a:gs>
              <a:gs pos="100000">
                <a:srgbClr val="D1C39F"/>
              </a:gs>
            </a:gsLst>
            <a:lin ang="5400000" scaled="0"/>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7572396" y="2643188"/>
            <a:ext cx="1000100" cy="2500312"/>
          </a:xfrm>
          <a:prstGeom prst="rect">
            <a:avLst/>
          </a:prstGeom>
          <a:gradFill>
            <a:gsLst>
              <a:gs pos="0">
                <a:srgbClr val="FFC000"/>
              </a:gs>
              <a:gs pos="64999">
                <a:srgbClr val="F0EBD5"/>
              </a:gs>
              <a:gs pos="100000">
                <a:srgbClr val="D1C39F"/>
              </a:gs>
            </a:gsLst>
            <a:lin ang="5400000" scaled="0"/>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7000892" y="2643188"/>
            <a:ext cx="1000100" cy="2500312"/>
          </a:xfrm>
          <a:prstGeom prst="rect">
            <a:avLst/>
          </a:prstGeom>
          <a:gradFill>
            <a:gsLst>
              <a:gs pos="0">
                <a:srgbClr val="FFC000"/>
              </a:gs>
              <a:gs pos="64999">
                <a:srgbClr val="F0EBD5"/>
              </a:gs>
              <a:gs pos="100000">
                <a:srgbClr val="D1C39F"/>
              </a:gs>
            </a:gsLst>
            <a:lin ang="5400000" scaled="0"/>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429388" y="2643188"/>
            <a:ext cx="1000100" cy="2500312"/>
          </a:xfrm>
          <a:prstGeom prst="rect">
            <a:avLst/>
          </a:prstGeom>
          <a:gradFill>
            <a:gsLst>
              <a:gs pos="0">
                <a:srgbClr val="FFC000"/>
              </a:gs>
              <a:gs pos="64999">
                <a:srgbClr val="F0EBD5"/>
              </a:gs>
              <a:gs pos="100000">
                <a:srgbClr val="D1C39F"/>
              </a:gs>
            </a:gsLst>
            <a:lin ang="5400000" scaled="0"/>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857884" y="2643188"/>
            <a:ext cx="1000100" cy="2500312"/>
          </a:xfrm>
          <a:prstGeom prst="rect">
            <a:avLst/>
          </a:prstGeom>
          <a:gradFill>
            <a:gsLst>
              <a:gs pos="0">
                <a:srgbClr val="FFC000"/>
              </a:gs>
              <a:gs pos="64999">
                <a:srgbClr val="F0EBD5"/>
              </a:gs>
              <a:gs pos="100000">
                <a:srgbClr val="D1C39F"/>
              </a:gs>
            </a:gsLst>
            <a:lin ang="5400000" scaled="0"/>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357818" y="2643188"/>
            <a:ext cx="1000100" cy="2500312"/>
          </a:xfrm>
          <a:prstGeom prst="rect">
            <a:avLst/>
          </a:prstGeom>
          <a:gradFill>
            <a:gsLst>
              <a:gs pos="0">
                <a:srgbClr val="FFC000"/>
              </a:gs>
              <a:gs pos="64999">
                <a:srgbClr val="F0EBD5"/>
              </a:gs>
              <a:gs pos="100000">
                <a:srgbClr val="D1C39F"/>
              </a:gs>
            </a:gsLst>
            <a:lin ang="5400000" scaled="0"/>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4857752" y="2643188"/>
            <a:ext cx="1000100" cy="2500312"/>
          </a:xfrm>
          <a:prstGeom prst="rect">
            <a:avLst/>
          </a:prstGeom>
          <a:gradFill>
            <a:gsLst>
              <a:gs pos="0">
                <a:srgbClr val="FFC000"/>
              </a:gs>
              <a:gs pos="64999">
                <a:srgbClr val="F0EBD5"/>
              </a:gs>
              <a:gs pos="100000">
                <a:srgbClr val="D1C39F"/>
              </a:gs>
            </a:gsLst>
            <a:lin ang="5400000" scaled="0"/>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214346" y="0"/>
            <a:ext cx="9572692" cy="5143500"/>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plus(in)">
                                      <p:cBhvr>
                                        <p:cTn id="9" dur="3000"/>
                                        <p:tgtEl>
                                          <p:spTgt spid="4"/>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plus(in)">
                                      <p:cBhvr>
                                        <p:cTn id="12" dur="3000"/>
                                        <p:tgtEl>
                                          <p:spTgt spid="6"/>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plus(in)">
                                      <p:cBhvr>
                                        <p:cTn id="15" dur="3000"/>
                                        <p:tgtEl>
                                          <p:spTgt spid="8"/>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plus(in)">
                                      <p:cBhvr>
                                        <p:cTn id="18" dur="3000"/>
                                        <p:tgtEl>
                                          <p:spTgt spid="10"/>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plus(in)">
                                      <p:cBhvr>
                                        <p:cTn id="21" dur="3000"/>
                                        <p:tgtEl>
                                          <p:spTgt spid="12"/>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plus(in)">
                                      <p:cBhvr>
                                        <p:cTn id="24" dur="3000"/>
                                        <p:tgtEl>
                                          <p:spTgt spid="14"/>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plus(in)">
                                      <p:cBhvr>
                                        <p:cTn id="27" dur="3000"/>
                                        <p:tgtEl>
                                          <p:spTgt spid="16"/>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plus(in)">
                                      <p:cBhvr>
                                        <p:cTn id="30" dur="3000"/>
                                        <p:tgtEl>
                                          <p:spTgt spid="18"/>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plus(in)">
                                      <p:cBhvr>
                                        <p:cTn id="33" dur="3000"/>
                                        <p:tgtEl>
                                          <p:spTgt spid="19"/>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plus(in)">
                                      <p:cBhvr>
                                        <p:cTn id="36" dur="3000"/>
                                        <p:tgtEl>
                                          <p:spTgt spid="20"/>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plus(in)">
                                      <p:cBhvr>
                                        <p:cTn id="39" dur="3000"/>
                                        <p:tgtEl>
                                          <p:spTgt spid="21"/>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plus(in)">
                                      <p:cBhvr>
                                        <p:cTn id="42" dur="3000"/>
                                        <p:tgtEl>
                                          <p:spTgt spid="22"/>
                                        </p:tgtEl>
                                      </p:cBhvr>
                                    </p:animEffect>
                                  </p:childTnLst>
                                </p:cTn>
                              </p:par>
                              <p:par>
                                <p:cTn id="43" presetID="13" presetClass="entr" presetSubtype="16"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plus(in)">
                                      <p:cBhvr>
                                        <p:cTn id="45" dur="3000"/>
                                        <p:tgtEl>
                                          <p:spTgt spid="23"/>
                                        </p:tgtEl>
                                      </p:cBhvr>
                                    </p:animEffect>
                                  </p:childTnLst>
                                </p:cTn>
                              </p:par>
                              <p:par>
                                <p:cTn id="46" presetID="13" presetClass="entr" presetSubtype="16" fill="hold" grpId="0"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plus(in)">
                                      <p:cBhvr>
                                        <p:cTn id="48" dur="3000"/>
                                        <p:tgtEl>
                                          <p:spTgt spid="24"/>
                                        </p:tgtEl>
                                      </p:cBhvr>
                                    </p:animEffect>
                                  </p:childTnLst>
                                </p:cTn>
                              </p:par>
                              <p:par>
                                <p:cTn id="49" presetID="13" presetClass="entr" presetSubtype="16" fill="hold" grpId="0" nodeType="with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plus(in)">
                                      <p:cBhvr>
                                        <p:cTn id="51" dur="3000"/>
                                        <p:tgtEl>
                                          <p:spTgt spid="5"/>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3000"/>
                                        <p:tgtEl>
                                          <p:spTgt spid="7"/>
                                        </p:tgtEl>
                                      </p:cBhvr>
                                    </p:animEffect>
                                  </p:childTnLst>
                                </p:cTn>
                              </p:par>
                              <p:par>
                                <p:cTn id="55" presetID="13" presetClass="entr" presetSubtype="16" fill="hold" grpId="0"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13" presetClass="entr" presetSubtype="16" fill="hold" grpId="0"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in)">
                                      <p:cBhvr>
                                        <p:cTn id="60" dur="3000"/>
                                        <p:tgtEl>
                                          <p:spTgt spid="11"/>
                                        </p:tgtEl>
                                      </p:cBhvr>
                                    </p:animEffect>
                                  </p:childTnLst>
                                </p:cTn>
                              </p:par>
                              <p:par>
                                <p:cTn id="61" presetID="13" presetClass="entr" presetSubtype="16"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plus(in)">
                                      <p:cBhvr>
                                        <p:cTn id="63" dur="3000"/>
                                        <p:tgtEl>
                                          <p:spTgt spid="13"/>
                                        </p:tgtEl>
                                      </p:cBhvr>
                                    </p:animEffect>
                                  </p:childTnLst>
                                </p:cTn>
                              </p:par>
                              <p:par>
                                <p:cTn id="64" presetID="13" presetClass="entr" presetSubtype="16"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Effect transition="in" filter="plus(in)">
                                      <p:cBhvr>
                                        <p:cTn id="66" dur="3000"/>
                                        <p:tgtEl>
                                          <p:spTgt spid="15"/>
                                        </p:tgtEl>
                                      </p:cBhvr>
                                    </p:animEffect>
                                  </p:childTnLst>
                                </p:cTn>
                              </p:par>
                              <p:par>
                                <p:cTn id="67" presetID="13" presetClass="entr" presetSubtype="16" fill="hold" grpId="0" nodeType="withEffect">
                                  <p:stCondLst>
                                    <p:cond delay="0"/>
                                  </p:stCondLst>
                                  <p:childTnLst>
                                    <p:set>
                                      <p:cBhvr>
                                        <p:cTn id="68" dur="1" fill="hold">
                                          <p:stCondLst>
                                            <p:cond delay="0"/>
                                          </p:stCondLst>
                                        </p:cTn>
                                        <p:tgtEl>
                                          <p:spTgt spid="17"/>
                                        </p:tgtEl>
                                        <p:attrNameLst>
                                          <p:attrName>style.visibility</p:attrName>
                                        </p:attrNameLst>
                                      </p:cBhvr>
                                      <p:to>
                                        <p:strVal val="visible"/>
                                      </p:to>
                                    </p:set>
                                    <p:animEffect transition="in" filter="plus(in)">
                                      <p:cBhvr>
                                        <p:cTn id="69" dur="3000"/>
                                        <p:tgtEl>
                                          <p:spTgt spid="17"/>
                                        </p:tgtEl>
                                      </p:cBhvr>
                                    </p:animEffect>
                                  </p:childTnLst>
                                </p:cTn>
                              </p:par>
                              <p:par>
                                <p:cTn id="70" presetID="13" presetClass="entr" presetSubtype="16" fill="hold" grpId="0" nodeType="with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plus(in)">
                                      <p:cBhvr>
                                        <p:cTn id="72" dur="3000"/>
                                        <p:tgtEl>
                                          <p:spTgt spid="25"/>
                                        </p:tgtEl>
                                      </p:cBhvr>
                                    </p:animEffect>
                                  </p:childTnLst>
                                </p:cTn>
                              </p:par>
                              <p:par>
                                <p:cTn id="73" presetID="13" presetClass="entr" presetSubtype="16"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plus(in)">
                                      <p:cBhvr>
                                        <p:cTn id="75" dur="3000"/>
                                        <p:tgtEl>
                                          <p:spTgt spid="26"/>
                                        </p:tgtEl>
                                      </p:cBhvr>
                                    </p:animEffect>
                                  </p:childTnLst>
                                </p:cTn>
                              </p:par>
                              <p:par>
                                <p:cTn id="76" presetID="13" presetClass="entr" presetSubtype="16" fill="hold" grpId="0" nodeType="withEffect">
                                  <p:stCondLst>
                                    <p:cond delay="0"/>
                                  </p:stCondLst>
                                  <p:childTnLst>
                                    <p:set>
                                      <p:cBhvr>
                                        <p:cTn id="77" dur="1" fill="hold">
                                          <p:stCondLst>
                                            <p:cond delay="0"/>
                                          </p:stCondLst>
                                        </p:cTn>
                                        <p:tgtEl>
                                          <p:spTgt spid="27"/>
                                        </p:tgtEl>
                                        <p:attrNameLst>
                                          <p:attrName>style.visibility</p:attrName>
                                        </p:attrNameLst>
                                      </p:cBhvr>
                                      <p:to>
                                        <p:strVal val="visible"/>
                                      </p:to>
                                    </p:set>
                                    <p:animEffect transition="in" filter="plus(in)">
                                      <p:cBhvr>
                                        <p:cTn id="78" dur="3000"/>
                                        <p:tgtEl>
                                          <p:spTgt spid="27"/>
                                        </p:tgtEl>
                                      </p:cBhvr>
                                    </p:animEffect>
                                  </p:childTnLst>
                                </p:cTn>
                              </p:par>
                              <p:par>
                                <p:cTn id="79" presetID="13" presetClass="entr" presetSubtype="16" fill="hold" grpId="0" nodeType="withEffect">
                                  <p:stCondLst>
                                    <p:cond delay="0"/>
                                  </p:stCondLst>
                                  <p:childTnLst>
                                    <p:set>
                                      <p:cBhvr>
                                        <p:cTn id="80" dur="1" fill="hold">
                                          <p:stCondLst>
                                            <p:cond delay="0"/>
                                          </p:stCondLst>
                                        </p:cTn>
                                        <p:tgtEl>
                                          <p:spTgt spid="28"/>
                                        </p:tgtEl>
                                        <p:attrNameLst>
                                          <p:attrName>style.visibility</p:attrName>
                                        </p:attrNameLst>
                                      </p:cBhvr>
                                      <p:to>
                                        <p:strVal val="visible"/>
                                      </p:to>
                                    </p:set>
                                    <p:animEffect transition="in" filter="plus(in)">
                                      <p:cBhvr>
                                        <p:cTn id="81" dur="3000"/>
                                        <p:tgtEl>
                                          <p:spTgt spid="28"/>
                                        </p:tgtEl>
                                      </p:cBhvr>
                                    </p:animEffect>
                                  </p:childTnLst>
                                </p:cTn>
                              </p:par>
                              <p:par>
                                <p:cTn id="82" presetID="13" presetClass="entr" presetSubtype="16" fill="hold" grpId="0" nodeType="withEffect">
                                  <p:stCondLst>
                                    <p:cond delay="0"/>
                                  </p:stCondLst>
                                  <p:childTnLst>
                                    <p:set>
                                      <p:cBhvr>
                                        <p:cTn id="83" dur="1" fill="hold">
                                          <p:stCondLst>
                                            <p:cond delay="0"/>
                                          </p:stCondLst>
                                        </p:cTn>
                                        <p:tgtEl>
                                          <p:spTgt spid="29"/>
                                        </p:tgtEl>
                                        <p:attrNameLst>
                                          <p:attrName>style.visibility</p:attrName>
                                        </p:attrNameLst>
                                      </p:cBhvr>
                                      <p:to>
                                        <p:strVal val="visible"/>
                                      </p:to>
                                    </p:set>
                                    <p:animEffect transition="in" filter="plus(in)">
                                      <p:cBhvr>
                                        <p:cTn id="84" dur="3000"/>
                                        <p:tgtEl>
                                          <p:spTgt spid="29"/>
                                        </p:tgtEl>
                                      </p:cBhvr>
                                    </p:animEffect>
                                  </p:childTnLst>
                                </p:cTn>
                              </p:par>
                              <p:par>
                                <p:cTn id="85" presetID="13" presetClass="entr" presetSubtype="16" fill="hold" grpId="0" nodeType="with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plus(in)">
                                      <p:cBhvr>
                                        <p:cTn id="87" dur="3000"/>
                                        <p:tgtEl>
                                          <p:spTgt spid="30"/>
                                        </p:tgtEl>
                                      </p:cBhvr>
                                    </p:animEffect>
                                  </p:childTnLst>
                                </p:cTn>
                              </p:par>
                              <p:par>
                                <p:cTn id="88" presetID="13" presetClass="entr" presetSubtype="16"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Effect transition="in" filter="plus(in)">
                                      <p:cBhvr>
                                        <p:cTn id="90" dur="3000"/>
                                        <p:tgtEl>
                                          <p:spTgt spid="31"/>
                                        </p:tgtEl>
                                      </p:cBhvr>
                                    </p:animEffect>
                                  </p:childTnLst>
                                </p:cTn>
                              </p:par>
                              <p:par>
                                <p:cTn id="91" presetID="8" presetClass="emph" presetSubtype="0" fill="hold" grpId="1" nodeType="withEffect">
                                  <p:stCondLst>
                                    <p:cond delay="0"/>
                                  </p:stCondLst>
                                  <p:childTnLst>
                                    <p:animRot by="21600000">
                                      <p:cBhvr>
                                        <p:cTn id="92" dur="3000" fill="hold"/>
                                        <p:tgtEl>
                                          <p:spTgt spid="4"/>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6"/>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8"/>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0"/>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2"/>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14"/>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16"/>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18"/>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19"/>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20"/>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1"/>
                                        </p:tgtEl>
                                        <p:attrNameLst>
                                          <p:attrName>r</p:attrName>
                                        </p:attrNameLst>
                                      </p:cBhvr>
                                    </p:animRot>
                                  </p:childTnLst>
                                </p:cTn>
                              </p:par>
                              <p:par>
                                <p:cTn id="113" presetID="8" presetClass="emph" presetSubtype="0" fill="hold" grpId="1" nodeType="withEffect">
                                  <p:stCondLst>
                                    <p:cond delay="0"/>
                                  </p:stCondLst>
                                  <p:childTnLst>
                                    <p:animRot by="21600000">
                                      <p:cBhvr>
                                        <p:cTn id="114" dur="3000" fill="hold"/>
                                        <p:tgtEl>
                                          <p:spTgt spid="22"/>
                                        </p:tgtEl>
                                        <p:attrNameLst>
                                          <p:attrName>r</p:attrName>
                                        </p:attrNameLst>
                                      </p:cBhvr>
                                    </p:animRot>
                                  </p:childTnLst>
                                </p:cTn>
                              </p:par>
                              <p:par>
                                <p:cTn id="115" presetID="8" presetClass="emph" presetSubtype="0" fill="hold" grpId="1" nodeType="withEffect">
                                  <p:stCondLst>
                                    <p:cond delay="0"/>
                                  </p:stCondLst>
                                  <p:childTnLst>
                                    <p:animRot by="21600000">
                                      <p:cBhvr>
                                        <p:cTn id="116" dur="3000" fill="hold"/>
                                        <p:tgtEl>
                                          <p:spTgt spid="23"/>
                                        </p:tgtEl>
                                        <p:attrNameLst>
                                          <p:attrName>r</p:attrName>
                                        </p:attrNameLst>
                                      </p:cBhvr>
                                    </p:animRot>
                                  </p:childTnLst>
                                </p:cTn>
                              </p:par>
                              <p:par>
                                <p:cTn id="117" presetID="8" presetClass="emph" presetSubtype="0" fill="hold" grpId="1" nodeType="withEffect">
                                  <p:stCondLst>
                                    <p:cond delay="0"/>
                                  </p:stCondLst>
                                  <p:childTnLst>
                                    <p:animRot by="21600000">
                                      <p:cBhvr>
                                        <p:cTn id="118" dur="3000" fill="hold"/>
                                        <p:tgtEl>
                                          <p:spTgt spid="24"/>
                                        </p:tgtEl>
                                        <p:attrNameLst>
                                          <p:attrName>r</p:attrName>
                                        </p:attrNameLst>
                                      </p:cBhvr>
                                    </p:animRot>
                                  </p:childTnLst>
                                </p:cTn>
                              </p:par>
                              <p:par>
                                <p:cTn id="119" presetID="8" presetClass="emph" presetSubtype="0" fill="hold" grpId="1" nodeType="withEffect">
                                  <p:stCondLst>
                                    <p:cond delay="0"/>
                                  </p:stCondLst>
                                  <p:childTnLst>
                                    <p:animRot by="21600000">
                                      <p:cBhvr>
                                        <p:cTn id="120" dur="3000" fill="hold"/>
                                        <p:tgtEl>
                                          <p:spTgt spid="5"/>
                                        </p:tgtEl>
                                        <p:attrNameLst>
                                          <p:attrName>r</p:attrName>
                                        </p:attrNameLst>
                                      </p:cBhvr>
                                    </p:animRot>
                                  </p:childTnLst>
                                </p:cTn>
                              </p:par>
                              <p:par>
                                <p:cTn id="121" presetID="8" presetClass="emph" presetSubtype="0" fill="hold" grpId="1" nodeType="withEffect">
                                  <p:stCondLst>
                                    <p:cond delay="0"/>
                                  </p:stCondLst>
                                  <p:childTnLst>
                                    <p:animRot by="21600000">
                                      <p:cBhvr>
                                        <p:cTn id="122" dur="3000" fill="hold"/>
                                        <p:tgtEl>
                                          <p:spTgt spid="7"/>
                                        </p:tgtEl>
                                        <p:attrNameLst>
                                          <p:attrName>r</p:attrName>
                                        </p:attrNameLst>
                                      </p:cBhvr>
                                    </p:animRot>
                                  </p:childTnLst>
                                </p:cTn>
                              </p:par>
                              <p:par>
                                <p:cTn id="123" presetID="8" presetClass="emph" presetSubtype="0" fill="hold" grpId="1" nodeType="withEffect">
                                  <p:stCondLst>
                                    <p:cond delay="0"/>
                                  </p:stCondLst>
                                  <p:childTnLst>
                                    <p:animRot by="21600000">
                                      <p:cBhvr>
                                        <p:cTn id="124" dur="3000" fill="hold"/>
                                        <p:tgtEl>
                                          <p:spTgt spid="9"/>
                                        </p:tgtEl>
                                        <p:attrNameLst>
                                          <p:attrName>r</p:attrName>
                                        </p:attrNameLst>
                                      </p:cBhvr>
                                    </p:animRot>
                                  </p:childTnLst>
                                </p:cTn>
                              </p:par>
                              <p:par>
                                <p:cTn id="125" presetID="8" presetClass="emph" presetSubtype="0" fill="hold" grpId="1" nodeType="withEffect">
                                  <p:stCondLst>
                                    <p:cond delay="0"/>
                                  </p:stCondLst>
                                  <p:childTnLst>
                                    <p:animRot by="21600000">
                                      <p:cBhvr>
                                        <p:cTn id="126" dur="3000" fill="hold"/>
                                        <p:tgtEl>
                                          <p:spTgt spid="11"/>
                                        </p:tgtEl>
                                        <p:attrNameLst>
                                          <p:attrName>r</p:attrName>
                                        </p:attrNameLst>
                                      </p:cBhvr>
                                    </p:animRot>
                                  </p:childTnLst>
                                </p:cTn>
                              </p:par>
                              <p:par>
                                <p:cTn id="127" presetID="8" presetClass="emph" presetSubtype="0" fill="hold" grpId="1" nodeType="withEffect">
                                  <p:stCondLst>
                                    <p:cond delay="0"/>
                                  </p:stCondLst>
                                  <p:childTnLst>
                                    <p:animRot by="21600000">
                                      <p:cBhvr>
                                        <p:cTn id="128" dur="3000" fill="hold"/>
                                        <p:tgtEl>
                                          <p:spTgt spid="13"/>
                                        </p:tgtEl>
                                        <p:attrNameLst>
                                          <p:attrName>r</p:attrName>
                                        </p:attrNameLst>
                                      </p:cBhvr>
                                    </p:animRot>
                                  </p:childTnLst>
                                </p:cTn>
                              </p:par>
                              <p:par>
                                <p:cTn id="129" presetID="8" presetClass="emph" presetSubtype="0" fill="hold" grpId="1" nodeType="withEffect">
                                  <p:stCondLst>
                                    <p:cond delay="0"/>
                                  </p:stCondLst>
                                  <p:childTnLst>
                                    <p:animRot by="21600000">
                                      <p:cBhvr>
                                        <p:cTn id="130" dur="3000" fill="hold"/>
                                        <p:tgtEl>
                                          <p:spTgt spid="15"/>
                                        </p:tgtEl>
                                        <p:attrNameLst>
                                          <p:attrName>r</p:attrName>
                                        </p:attrNameLst>
                                      </p:cBhvr>
                                    </p:animRot>
                                  </p:childTnLst>
                                </p:cTn>
                              </p:par>
                              <p:par>
                                <p:cTn id="131" presetID="8" presetClass="emph" presetSubtype="0" fill="hold" grpId="1" nodeType="withEffect">
                                  <p:stCondLst>
                                    <p:cond delay="0"/>
                                  </p:stCondLst>
                                  <p:childTnLst>
                                    <p:animRot by="21600000">
                                      <p:cBhvr>
                                        <p:cTn id="132" dur="3000" fill="hold"/>
                                        <p:tgtEl>
                                          <p:spTgt spid="17"/>
                                        </p:tgtEl>
                                        <p:attrNameLst>
                                          <p:attrName>r</p:attrName>
                                        </p:attrNameLst>
                                      </p:cBhvr>
                                    </p:animRot>
                                  </p:childTnLst>
                                </p:cTn>
                              </p:par>
                              <p:par>
                                <p:cTn id="133" presetID="8" presetClass="emph" presetSubtype="0" fill="hold" grpId="1" nodeType="withEffect">
                                  <p:stCondLst>
                                    <p:cond delay="0"/>
                                  </p:stCondLst>
                                  <p:childTnLst>
                                    <p:animRot by="21600000">
                                      <p:cBhvr>
                                        <p:cTn id="134" dur="3000" fill="hold"/>
                                        <p:tgtEl>
                                          <p:spTgt spid="25"/>
                                        </p:tgtEl>
                                        <p:attrNameLst>
                                          <p:attrName>r</p:attrName>
                                        </p:attrNameLst>
                                      </p:cBhvr>
                                    </p:animRot>
                                  </p:childTnLst>
                                </p:cTn>
                              </p:par>
                              <p:par>
                                <p:cTn id="135" presetID="8" presetClass="emph" presetSubtype="0" fill="hold" grpId="1" nodeType="withEffect">
                                  <p:stCondLst>
                                    <p:cond delay="0"/>
                                  </p:stCondLst>
                                  <p:childTnLst>
                                    <p:animRot by="21600000">
                                      <p:cBhvr>
                                        <p:cTn id="136" dur="3000" fill="hold"/>
                                        <p:tgtEl>
                                          <p:spTgt spid="26"/>
                                        </p:tgtEl>
                                        <p:attrNameLst>
                                          <p:attrName>r</p:attrName>
                                        </p:attrNameLst>
                                      </p:cBhvr>
                                    </p:animRot>
                                  </p:childTnLst>
                                </p:cTn>
                              </p:par>
                              <p:par>
                                <p:cTn id="137" presetID="8" presetClass="emph" presetSubtype="0" fill="hold" grpId="1" nodeType="withEffect">
                                  <p:stCondLst>
                                    <p:cond delay="0"/>
                                  </p:stCondLst>
                                  <p:childTnLst>
                                    <p:animRot by="21600000">
                                      <p:cBhvr>
                                        <p:cTn id="138" dur="3000" fill="hold"/>
                                        <p:tgtEl>
                                          <p:spTgt spid="27"/>
                                        </p:tgtEl>
                                        <p:attrNameLst>
                                          <p:attrName>r</p:attrName>
                                        </p:attrNameLst>
                                      </p:cBhvr>
                                    </p:animRot>
                                  </p:childTnLst>
                                </p:cTn>
                              </p:par>
                              <p:par>
                                <p:cTn id="139" presetID="8" presetClass="emph" presetSubtype="0" fill="hold" grpId="1" nodeType="withEffect">
                                  <p:stCondLst>
                                    <p:cond delay="0"/>
                                  </p:stCondLst>
                                  <p:childTnLst>
                                    <p:animRot by="21600000">
                                      <p:cBhvr>
                                        <p:cTn id="140" dur="3000" fill="hold"/>
                                        <p:tgtEl>
                                          <p:spTgt spid="28"/>
                                        </p:tgtEl>
                                        <p:attrNameLst>
                                          <p:attrName>r</p:attrName>
                                        </p:attrNameLst>
                                      </p:cBhvr>
                                    </p:animRot>
                                  </p:childTnLst>
                                </p:cTn>
                              </p:par>
                              <p:par>
                                <p:cTn id="141" presetID="8" presetClass="emph" presetSubtype="0" fill="hold" grpId="1" nodeType="withEffect">
                                  <p:stCondLst>
                                    <p:cond delay="0"/>
                                  </p:stCondLst>
                                  <p:childTnLst>
                                    <p:animRot by="21600000">
                                      <p:cBhvr>
                                        <p:cTn id="142" dur="3000" fill="hold"/>
                                        <p:tgtEl>
                                          <p:spTgt spid="29"/>
                                        </p:tgtEl>
                                        <p:attrNameLst>
                                          <p:attrName>r</p:attrName>
                                        </p:attrNameLst>
                                      </p:cBhvr>
                                    </p:animRot>
                                  </p:childTnLst>
                                </p:cTn>
                              </p:par>
                              <p:par>
                                <p:cTn id="143" presetID="8" presetClass="emph" presetSubtype="0" fill="hold" grpId="1" nodeType="withEffect">
                                  <p:stCondLst>
                                    <p:cond delay="0"/>
                                  </p:stCondLst>
                                  <p:childTnLst>
                                    <p:animRot by="21600000">
                                      <p:cBhvr>
                                        <p:cTn id="144" dur="3000" fill="hold"/>
                                        <p:tgtEl>
                                          <p:spTgt spid="30"/>
                                        </p:tgtEl>
                                        <p:attrNameLst>
                                          <p:attrName>r</p:attrName>
                                        </p:attrNameLst>
                                      </p:cBhvr>
                                    </p:animRot>
                                  </p:childTnLst>
                                </p:cTn>
                              </p:par>
                              <p:par>
                                <p:cTn id="145" presetID="8" presetClass="emph" presetSubtype="0" fill="hold" grpId="1" nodeType="withEffect">
                                  <p:stCondLst>
                                    <p:cond delay="0"/>
                                  </p:stCondLst>
                                  <p:childTnLst>
                                    <p:animRot by="21600000">
                                      <p:cBhvr>
                                        <p:cTn id="146" dur="3000" fill="hold"/>
                                        <p:tgtEl>
                                          <p:spTgt spid="31"/>
                                        </p:tgtEl>
                                        <p:attrNameLst>
                                          <p:attrName>r</p:attrName>
                                        </p:attrNameLst>
                                      </p:cBhvr>
                                    </p:animRot>
                                  </p:childTnLst>
                                </p:cTn>
                              </p:par>
                              <p:par>
                                <p:cTn id="147" presetID="2" presetClass="entr" presetSubtype="2" fill="hold" grpId="2" nodeType="withEffect">
                                  <p:stCondLst>
                                    <p:cond delay="0"/>
                                  </p:stCondLst>
                                  <p:childTnLst>
                                    <p:set>
                                      <p:cBhvr>
                                        <p:cTn id="148" dur="1" fill="hold">
                                          <p:stCondLst>
                                            <p:cond delay="0"/>
                                          </p:stCondLst>
                                        </p:cTn>
                                        <p:tgtEl>
                                          <p:spTgt spid="4"/>
                                        </p:tgtEl>
                                        <p:attrNameLst>
                                          <p:attrName>style.visibility</p:attrName>
                                        </p:attrNameLst>
                                      </p:cBhvr>
                                      <p:to>
                                        <p:strVal val="visible"/>
                                      </p:to>
                                    </p:set>
                                    <p:anim calcmode="lin" valueType="num">
                                      <p:cBhvr additive="base">
                                        <p:cTn id="149" dur="3000" fill="hold"/>
                                        <p:tgtEl>
                                          <p:spTgt spid="4"/>
                                        </p:tgtEl>
                                        <p:attrNameLst>
                                          <p:attrName>ppt_x</p:attrName>
                                        </p:attrNameLst>
                                      </p:cBhvr>
                                      <p:tavLst>
                                        <p:tav tm="0">
                                          <p:val>
                                            <p:strVal val="1+#ppt_w/2"/>
                                          </p:val>
                                        </p:tav>
                                        <p:tav tm="100000">
                                          <p:val>
                                            <p:strVal val="#ppt_x"/>
                                          </p:val>
                                        </p:tav>
                                      </p:tavLst>
                                    </p:anim>
                                    <p:anim calcmode="lin" valueType="num">
                                      <p:cBhvr additive="base">
                                        <p:cTn id="150" dur="3000" fill="hold"/>
                                        <p:tgtEl>
                                          <p:spTgt spid="4"/>
                                        </p:tgtEl>
                                        <p:attrNameLst>
                                          <p:attrName>ppt_y</p:attrName>
                                        </p:attrNameLst>
                                      </p:cBhvr>
                                      <p:tavLst>
                                        <p:tav tm="0">
                                          <p:val>
                                            <p:strVal val="#ppt_y"/>
                                          </p:val>
                                        </p:tav>
                                        <p:tav tm="100000">
                                          <p:val>
                                            <p:strVal val="#ppt_y"/>
                                          </p:val>
                                        </p:tav>
                                      </p:tavLst>
                                    </p:anim>
                                  </p:childTnLst>
                                </p:cTn>
                              </p:par>
                              <p:par>
                                <p:cTn id="151" presetID="2" presetClass="entr" presetSubtype="2" fill="hold" grpId="2" nodeType="withEffect">
                                  <p:stCondLst>
                                    <p:cond delay="0"/>
                                  </p:stCondLst>
                                  <p:childTnLst>
                                    <p:set>
                                      <p:cBhvr>
                                        <p:cTn id="152" dur="1" fill="hold">
                                          <p:stCondLst>
                                            <p:cond delay="0"/>
                                          </p:stCondLst>
                                        </p:cTn>
                                        <p:tgtEl>
                                          <p:spTgt spid="6"/>
                                        </p:tgtEl>
                                        <p:attrNameLst>
                                          <p:attrName>style.visibility</p:attrName>
                                        </p:attrNameLst>
                                      </p:cBhvr>
                                      <p:to>
                                        <p:strVal val="visible"/>
                                      </p:to>
                                    </p:set>
                                    <p:anim calcmode="lin" valueType="num">
                                      <p:cBhvr additive="base">
                                        <p:cTn id="153" dur="3000" fill="hold"/>
                                        <p:tgtEl>
                                          <p:spTgt spid="6"/>
                                        </p:tgtEl>
                                        <p:attrNameLst>
                                          <p:attrName>ppt_x</p:attrName>
                                        </p:attrNameLst>
                                      </p:cBhvr>
                                      <p:tavLst>
                                        <p:tav tm="0">
                                          <p:val>
                                            <p:strVal val="1+#ppt_w/2"/>
                                          </p:val>
                                        </p:tav>
                                        <p:tav tm="100000">
                                          <p:val>
                                            <p:strVal val="#ppt_x"/>
                                          </p:val>
                                        </p:tav>
                                      </p:tavLst>
                                    </p:anim>
                                    <p:anim calcmode="lin" valueType="num">
                                      <p:cBhvr additive="base">
                                        <p:cTn id="154" dur="3000" fill="hold"/>
                                        <p:tgtEl>
                                          <p:spTgt spid="6"/>
                                        </p:tgtEl>
                                        <p:attrNameLst>
                                          <p:attrName>ppt_y</p:attrName>
                                        </p:attrNameLst>
                                      </p:cBhvr>
                                      <p:tavLst>
                                        <p:tav tm="0">
                                          <p:val>
                                            <p:strVal val="#ppt_y"/>
                                          </p:val>
                                        </p:tav>
                                        <p:tav tm="100000">
                                          <p:val>
                                            <p:strVal val="#ppt_y"/>
                                          </p:val>
                                        </p:tav>
                                      </p:tavLst>
                                    </p:anim>
                                  </p:childTnLst>
                                </p:cTn>
                              </p:par>
                              <p:par>
                                <p:cTn id="155" presetID="2" presetClass="entr" presetSubtype="2" fill="hold" grpId="2" nodeType="withEffect">
                                  <p:stCondLst>
                                    <p:cond delay="0"/>
                                  </p:stCondLst>
                                  <p:childTnLst>
                                    <p:set>
                                      <p:cBhvr>
                                        <p:cTn id="156" dur="1" fill="hold">
                                          <p:stCondLst>
                                            <p:cond delay="0"/>
                                          </p:stCondLst>
                                        </p:cTn>
                                        <p:tgtEl>
                                          <p:spTgt spid="8"/>
                                        </p:tgtEl>
                                        <p:attrNameLst>
                                          <p:attrName>style.visibility</p:attrName>
                                        </p:attrNameLst>
                                      </p:cBhvr>
                                      <p:to>
                                        <p:strVal val="visible"/>
                                      </p:to>
                                    </p:set>
                                    <p:anim calcmode="lin" valueType="num">
                                      <p:cBhvr additive="base">
                                        <p:cTn id="157" dur="3000" fill="hold"/>
                                        <p:tgtEl>
                                          <p:spTgt spid="8"/>
                                        </p:tgtEl>
                                        <p:attrNameLst>
                                          <p:attrName>ppt_x</p:attrName>
                                        </p:attrNameLst>
                                      </p:cBhvr>
                                      <p:tavLst>
                                        <p:tav tm="0">
                                          <p:val>
                                            <p:strVal val="1+#ppt_w/2"/>
                                          </p:val>
                                        </p:tav>
                                        <p:tav tm="100000">
                                          <p:val>
                                            <p:strVal val="#ppt_x"/>
                                          </p:val>
                                        </p:tav>
                                      </p:tavLst>
                                    </p:anim>
                                    <p:anim calcmode="lin" valueType="num">
                                      <p:cBhvr additive="base">
                                        <p:cTn id="158" dur="3000" fill="hold"/>
                                        <p:tgtEl>
                                          <p:spTgt spid="8"/>
                                        </p:tgtEl>
                                        <p:attrNameLst>
                                          <p:attrName>ppt_y</p:attrName>
                                        </p:attrNameLst>
                                      </p:cBhvr>
                                      <p:tavLst>
                                        <p:tav tm="0">
                                          <p:val>
                                            <p:strVal val="#ppt_y"/>
                                          </p:val>
                                        </p:tav>
                                        <p:tav tm="100000">
                                          <p:val>
                                            <p:strVal val="#ppt_y"/>
                                          </p:val>
                                        </p:tav>
                                      </p:tavLst>
                                    </p:anim>
                                  </p:childTnLst>
                                </p:cTn>
                              </p:par>
                              <p:par>
                                <p:cTn id="159" presetID="2" presetClass="entr" presetSubtype="2" fill="hold" grpId="2" nodeType="withEffect">
                                  <p:stCondLst>
                                    <p:cond delay="0"/>
                                  </p:stCondLst>
                                  <p:childTnLst>
                                    <p:set>
                                      <p:cBhvr>
                                        <p:cTn id="160" dur="1" fill="hold">
                                          <p:stCondLst>
                                            <p:cond delay="0"/>
                                          </p:stCondLst>
                                        </p:cTn>
                                        <p:tgtEl>
                                          <p:spTgt spid="10"/>
                                        </p:tgtEl>
                                        <p:attrNameLst>
                                          <p:attrName>style.visibility</p:attrName>
                                        </p:attrNameLst>
                                      </p:cBhvr>
                                      <p:to>
                                        <p:strVal val="visible"/>
                                      </p:to>
                                    </p:set>
                                    <p:anim calcmode="lin" valueType="num">
                                      <p:cBhvr additive="base">
                                        <p:cTn id="161" dur="3000" fill="hold"/>
                                        <p:tgtEl>
                                          <p:spTgt spid="10"/>
                                        </p:tgtEl>
                                        <p:attrNameLst>
                                          <p:attrName>ppt_x</p:attrName>
                                        </p:attrNameLst>
                                      </p:cBhvr>
                                      <p:tavLst>
                                        <p:tav tm="0">
                                          <p:val>
                                            <p:strVal val="1+#ppt_w/2"/>
                                          </p:val>
                                        </p:tav>
                                        <p:tav tm="100000">
                                          <p:val>
                                            <p:strVal val="#ppt_x"/>
                                          </p:val>
                                        </p:tav>
                                      </p:tavLst>
                                    </p:anim>
                                    <p:anim calcmode="lin" valueType="num">
                                      <p:cBhvr additive="base">
                                        <p:cTn id="162" dur="3000" fill="hold"/>
                                        <p:tgtEl>
                                          <p:spTgt spid="10"/>
                                        </p:tgtEl>
                                        <p:attrNameLst>
                                          <p:attrName>ppt_y</p:attrName>
                                        </p:attrNameLst>
                                      </p:cBhvr>
                                      <p:tavLst>
                                        <p:tav tm="0">
                                          <p:val>
                                            <p:strVal val="#ppt_y"/>
                                          </p:val>
                                        </p:tav>
                                        <p:tav tm="100000">
                                          <p:val>
                                            <p:strVal val="#ppt_y"/>
                                          </p:val>
                                        </p:tav>
                                      </p:tavLst>
                                    </p:anim>
                                  </p:childTnLst>
                                </p:cTn>
                              </p:par>
                              <p:par>
                                <p:cTn id="163" presetID="2" presetClass="entr" presetSubtype="2" fill="hold" grpId="2" nodeType="withEffect">
                                  <p:stCondLst>
                                    <p:cond delay="0"/>
                                  </p:stCondLst>
                                  <p:childTnLst>
                                    <p:set>
                                      <p:cBhvr>
                                        <p:cTn id="164" dur="1" fill="hold">
                                          <p:stCondLst>
                                            <p:cond delay="0"/>
                                          </p:stCondLst>
                                        </p:cTn>
                                        <p:tgtEl>
                                          <p:spTgt spid="12"/>
                                        </p:tgtEl>
                                        <p:attrNameLst>
                                          <p:attrName>style.visibility</p:attrName>
                                        </p:attrNameLst>
                                      </p:cBhvr>
                                      <p:to>
                                        <p:strVal val="visible"/>
                                      </p:to>
                                    </p:set>
                                    <p:anim calcmode="lin" valueType="num">
                                      <p:cBhvr additive="base">
                                        <p:cTn id="165" dur="3000" fill="hold"/>
                                        <p:tgtEl>
                                          <p:spTgt spid="12"/>
                                        </p:tgtEl>
                                        <p:attrNameLst>
                                          <p:attrName>ppt_x</p:attrName>
                                        </p:attrNameLst>
                                      </p:cBhvr>
                                      <p:tavLst>
                                        <p:tav tm="0">
                                          <p:val>
                                            <p:strVal val="1+#ppt_w/2"/>
                                          </p:val>
                                        </p:tav>
                                        <p:tav tm="100000">
                                          <p:val>
                                            <p:strVal val="#ppt_x"/>
                                          </p:val>
                                        </p:tav>
                                      </p:tavLst>
                                    </p:anim>
                                    <p:anim calcmode="lin" valueType="num">
                                      <p:cBhvr additive="base">
                                        <p:cTn id="166" dur="3000" fill="hold"/>
                                        <p:tgtEl>
                                          <p:spTgt spid="12"/>
                                        </p:tgtEl>
                                        <p:attrNameLst>
                                          <p:attrName>ppt_y</p:attrName>
                                        </p:attrNameLst>
                                      </p:cBhvr>
                                      <p:tavLst>
                                        <p:tav tm="0">
                                          <p:val>
                                            <p:strVal val="#ppt_y"/>
                                          </p:val>
                                        </p:tav>
                                        <p:tav tm="100000">
                                          <p:val>
                                            <p:strVal val="#ppt_y"/>
                                          </p:val>
                                        </p:tav>
                                      </p:tavLst>
                                    </p:anim>
                                  </p:childTnLst>
                                </p:cTn>
                              </p:par>
                              <p:par>
                                <p:cTn id="167" presetID="2" presetClass="entr" presetSubtype="2" fill="hold" grpId="2" nodeType="withEffect">
                                  <p:stCondLst>
                                    <p:cond delay="0"/>
                                  </p:stCondLst>
                                  <p:childTnLst>
                                    <p:set>
                                      <p:cBhvr>
                                        <p:cTn id="168" dur="1" fill="hold">
                                          <p:stCondLst>
                                            <p:cond delay="0"/>
                                          </p:stCondLst>
                                        </p:cTn>
                                        <p:tgtEl>
                                          <p:spTgt spid="14"/>
                                        </p:tgtEl>
                                        <p:attrNameLst>
                                          <p:attrName>style.visibility</p:attrName>
                                        </p:attrNameLst>
                                      </p:cBhvr>
                                      <p:to>
                                        <p:strVal val="visible"/>
                                      </p:to>
                                    </p:set>
                                    <p:anim calcmode="lin" valueType="num">
                                      <p:cBhvr additive="base">
                                        <p:cTn id="169" dur="3000" fill="hold"/>
                                        <p:tgtEl>
                                          <p:spTgt spid="14"/>
                                        </p:tgtEl>
                                        <p:attrNameLst>
                                          <p:attrName>ppt_x</p:attrName>
                                        </p:attrNameLst>
                                      </p:cBhvr>
                                      <p:tavLst>
                                        <p:tav tm="0">
                                          <p:val>
                                            <p:strVal val="1+#ppt_w/2"/>
                                          </p:val>
                                        </p:tav>
                                        <p:tav tm="100000">
                                          <p:val>
                                            <p:strVal val="#ppt_x"/>
                                          </p:val>
                                        </p:tav>
                                      </p:tavLst>
                                    </p:anim>
                                    <p:anim calcmode="lin" valueType="num">
                                      <p:cBhvr additive="base">
                                        <p:cTn id="170" dur="3000" fill="hold"/>
                                        <p:tgtEl>
                                          <p:spTgt spid="14"/>
                                        </p:tgtEl>
                                        <p:attrNameLst>
                                          <p:attrName>ppt_y</p:attrName>
                                        </p:attrNameLst>
                                      </p:cBhvr>
                                      <p:tavLst>
                                        <p:tav tm="0">
                                          <p:val>
                                            <p:strVal val="#ppt_y"/>
                                          </p:val>
                                        </p:tav>
                                        <p:tav tm="100000">
                                          <p:val>
                                            <p:strVal val="#ppt_y"/>
                                          </p:val>
                                        </p:tav>
                                      </p:tavLst>
                                    </p:anim>
                                  </p:childTnLst>
                                </p:cTn>
                              </p:par>
                              <p:par>
                                <p:cTn id="171" presetID="2" presetClass="entr" presetSubtype="2" fill="hold" grpId="2" nodeType="withEffect">
                                  <p:stCondLst>
                                    <p:cond delay="0"/>
                                  </p:stCondLst>
                                  <p:childTnLst>
                                    <p:set>
                                      <p:cBhvr>
                                        <p:cTn id="172" dur="1" fill="hold">
                                          <p:stCondLst>
                                            <p:cond delay="0"/>
                                          </p:stCondLst>
                                        </p:cTn>
                                        <p:tgtEl>
                                          <p:spTgt spid="16"/>
                                        </p:tgtEl>
                                        <p:attrNameLst>
                                          <p:attrName>style.visibility</p:attrName>
                                        </p:attrNameLst>
                                      </p:cBhvr>
                                      <p:to>
                                        <p:strVal val="visible"/>
                                      </p:to>
                                    </p:set>
                                    <p:anim calcmode="lin" valueType="num">
                                      <p:cBhvr additive="base">
                                        <p:cTn id="173" dur="3000" fill="hold"/>
                                        <p:tgtEl>
                                          <p:spTgt spid="16"/>
                                        </p:tgtEl>
                                        <p:attrNameLst>
                                          <p:attrName>ppt_x</p:attrName>
                                        </p:attrNameLst>
                                      </p:cBhvr>
                                      <p:tavLst>
                                        <p:tav tm="0">
                                          <p:val>
                                            <p:strVal val="1+#ppt_w/2"/>
                                          </p:val>
                                        </p:tav>
                                        <p:tav tm="100000">
                                          <p:val>
                                            <p:strVal val="#ppt_x"/>
                                          </p:val>
                                        </p:tav>
                                      </p:tavLst>
                                    </p:anim>
                                    <p:anim calcmode="lin" valueType="num">
                                      <p:cBhvr additive="base">
                                        <p:cTn id="174" dur="3000" fill="hold"/>
                                        <p:tgtEl>
                                          <p:spTgt spid="16"/>
                                        </p:tgtEl>
                                        <p:attrNameLst>
                                          <p:attrName>ppt_y</p:attrName>
                                        </p:attrNameLst>
                                      </p:cBhvr>
                                      <p:tavLst>
                                        <p:tav tm="0">
                                          <p:val>
                                            <p:strVal val="#ppt_y"/>
                                          </p:val>
                                        </p:tav>
                                        <p:tav tm="100000">
                                          <p:val>
                                            <p:strVal val="#ppt_y"/>
                                          </p:val>
                                        </p:tav>
                                      </p:tavLst>
                                    </p:anim>
                                  </p:childTnLst>
                                </p:cTn>
                              </p:par>
                              <p:par>
                                <p:cTn id="175" presetID="2" presetClass="entr" presetSubtype="8" fill="hold" grpId="2" nodeType="withEffect">
                                  <p:stCondLst>
                                    <p:cond delay="0"/>
                                  </p:stCondLst>
                                  <p:childTnLst>
                                    <p:set>
                                      <p:cBhvr>
                                        <p:cTn id="176" dur="1" fill="hold">
                                          <p:stCondLst>
                                            <p:cond delay="0"/>
                                          </p:stCondLst>
                                        </p:cTn>
                                        <p:tgtEl>
                                          <p:spTgt spid="5"/>
                                        </p:tgtEl>
                                        <p:attrNameLst>
                                          <p:attrName>style.visibility</p:attrName>
                                        </p:attrNameLst>
                                      </p:cBhvr>
                                      <p:to>
                                        <p:strVal val="visible"/>
                                      </p:to>
                                    </p:set>
                                    <p:anim calcmode="lin" valueType="num">
                                      <p:cBhvr additive="base">
                                        <p:cTn id="177" dur="3000" fill="hold"/>
                                        <p:tgtEl>
                                          <p:spTgt spid="5"/>
                                        </p:tgtEl>
                                        <p:attrNameLst>
                                          <p:attrName>ppt_x</p:attrName>
                                        </p:attrNameLst>
                                      </p:cBhvr>
                                      <p:tavLst>
                                        <p:tav tm="0">
                                          <p:val>
                                            <p:strVal val="0-#ppt_w/2"/>
                                          </p:val>
                                        </p:tav>
                                        <p:tav tm="100000">
                                          <p:val>
                                            <p:strVal val="#ppt_x"/>
                                          </p:val>
                                        </p:tav>
                                      </p:tavLst>
                                    </p:anim>
                                    <p:anim calcmode="lin" valueType="num">
                                      <p:cBhvr additive="base">
                                        <p:cTn id="178" dur="3000" fill="hold"/>
                                        <p:tgtEl>
                                          <p:spTgt spid="5"/>
                                        </p:tgtEl>
                                        <p:attrNameLst>
                                          <p:attrName>ppt_y</p:attrName>
                                        </p:attrNameLst>
                                      </p:cBhvr>
                                      <p:tavLst>
                                        <p:tav tm="0">
                                          <p:val>
                                            <p:strVal val="#ppt_y"/>
                                          </p:val>
                                        </p:tav>
                                        <p:tav tm="100000">
                                          <p:val>
                                            <p:strVal val="#ppt_y"/>
                                          </p:val>
                                        </p:tav>
                                      </p:tavLst>
                                    </p:anim>
                                  </p:childTnLst>
                                </p:cTn>
                              </p:par>
                              <p:par>
                                <p:cTn id="179" presetID="2" presetClass="entr" presetSubtype="8" fill="hold" grpId="2" nodeType="withEffect">
                                  <p:stCondLst>
                                    <p:cond delay="0"/>
                                  </p:stCondLst>
                                  <p:childTnLst>
                                    <p:set>
                                      <p:cBhvr>
                                        <p:cTn id="180" dur="1" fill="hold">
                                          <p:stCondLst>
                                            <p:cond delay="0"/>
                                          </p:stCondLst>
                                        </p:cTn>
                                        <p:tgtEl>
                                          <p:spTgt spid="7"/>
                                        </p:tgtEl>
                                        <p:attrNameLst>
                                          <p:attrName>style.visibility</p:attrName>
                                        </p:attrNameLst>
                                      </p:cBhvr>
                                      <p:to>
                                        <p:strVal val="visible"/>
                                      </p:to>
                                    </p:set>
                                    <p:anim calcmode="lin" valueType="num">
                                      <p:cBhvr additive="base">
                                        <p:cTn id="181" dur="3000" fill="hold"/>
                                        <p:tgtEl>
                                          <p:spTgt spid="7"/>
                                        </p:tgtEl>
                                        <p:attrNameLst>
                                          <p:attrName>ppt_x</p:attrName>
                                        </p:attrNameLst>
                                      </p:cBhvr>
                                      <p:tavLst>
                                        <p:tav tm="0">
                                          <p:val>
                                            <p:strVal val="0-#ppt_w/2"/>
                                          </p:val>
                                        </p:tav>
                                        <p:tav tm="100000">
                                          <p:val>
                                            <p:strVal val="#ppt_x"/>
                                          </p:val>
                                        </p:tav>
                                      </p:tavLst>
                                    </p:anim>
                                    <p:anim calcmode="lin" valueType="num">
                                      <p:cBhvr additive="base">
                                        <p:cTn id="182" dur="3000" fill="hold"/>
                                        <p:tgtEl>
                                          <p:spTgt spid="7"/>
                                        </p:tgtEl>
                                        <p:attrNameLst>
                                          <p:attrName>ppt_y</p:attrName>
                                        </p:attrNameLst>
                                      </p:cBhvr>
                                      <p:tavLst>
                                        <p:tav tm="0">
                                          <p:val>
                                            <p:strVal val="#ppt_y"/>
                                          </p:val>
                                        </p:tav>
                                        <p:tav tm="100000">
                                          <p:val>
                                            <p:strVal val="#ppt_y"/>
                                          </p:val>
                                        </p:tav>
                                      </p:tavLst>
                                    </p:anim>
                                  </p:childTnLst>
                                </p:cTn>
                              </p:par>
                              <p:par>
                                <p:cTn id="183" presetID="2" presetClass="entr" presetSubtype="8" fill="hold" grpId="2" nodeType="withEffect">
                                  <p:stCondLst>
                                    <p:cond delay="0"/>
                                  </p:stCondLst>
                                  <p:childTnLst>
                                    <p:set>
                                      <p:cBhvr>
                                        <p:cTn id="184" dur="1" fill="hold">
                                          <p:stCondLst>
                                            <p:cond delay="0"/>
                                          </p:stCondLst>
                                        </p:cTn>
                                        <p:tgtEl>
                                          <p:spTgt spid="9"/>
                                        </p:tgtEl>
                                        <p:attrNameLst>
                                          <p:attrName>style.visibility</p:attrName>
                                        </p:attrNameLst>
                                      </p:cBhvr>
                                      <p:to>
                                        <p:strVal val="visible"/>
                                      </p:to>
                                    </p:set>
                                    <p:anim calcmode="lin" valueType="num">
                                      <p:cBhvr additive="base">
                                        <p:cTn id="185" dur="3000" fill="hold"/>
                                        <p:tgtEl>
                                          <p:spTgt spid="9"/>
                                        </p:tgtEl>
                                        <p:attrNameLst>
                                          <p:attrName>ppt_x</p:attrName>
                                        </p:attrNameLst>
                                      </p:cBhvr>
                                      <p:tavLst>
                                        <p:tav tm="0">
                                          <p:val>
                                            <p:strVal val="0-#ppt_w/2"/>
                                          </p:val>
                                        </p:tav>
                                        <p:tav tm="100000">
                                          <p:val>
                                            <p:strVal val="#ppt_x"/>
                                          </p:val>
                                        </p:tav>
                                      </p:tavLst>
                                    </p:anim>
                                    <p:anim calcmode="lin" valueType="num">
                                      <p:cBhvr additive="base">
                                        <p:cTn id="186" dur="3000" fill="hold"/>
                                        <p:tgtEl>
                                          <p:spTgt spid="9"/>
                                        </p:tgtEl>
                                        <p:attrNameLst>
                                          <p:attrName>ppt_y</p:attrName>
                                        </p:attrNameLst>
                                      </p:cBhvr>
                                      <p:tavLst>
                                        <p:tav tm="0">
                                          <p:val>
                                            <p:strVal val="#ppt_y"/>
                                          </p:val>
                                        </p:tav>
                                        <p:tav tm="100000">
                                          <p:val>
                                            <p:strVal val="#ppt_y"/>
                                          </p:val>
                                        </p:tav>
                                      </p:tavLst>
                                    </p:anim>
                                  </p:childTnLst>
                                </p:cTn>
                              </p:par>
                              <p:par>
                                <p:cTn id="187" presetID="2" presetClass="entr" presetSubtype="8" fill="hold" grpId="2" nodeType="withEffect">
                                  <p:stCondLst>
                                    <p:cond delay="0"/>
                                  </p:stCondLst>
                                  <p:childTnLst>
                                    <p:set>
                                      <p:cBhvr>
                                        <p:cTn id="188" dur="1" fill="hold">
                                          <p:stCondLst>
                                            <p:cond delay="0"/>
                                          </p:stCondLst>
                                        </p:cTn>
                                        <p:tgtEl>
                                          <p:spTgt spid="11"/>
                                        </p:tgtEl>
                                        <p:attrNameLst>
                                          <p:attrName>style.visibility</p:attrName>
                                        </p:attrNameLst>
                                      </p:cBhvr>
                                      <p:to>
                                        <p:strVal val="visible"/>
                                      </p:to>
                                    </p:set>
                                    <p:anim calcmode="lin" valueType="num">
                                      <p:cBhvr additive="base">
                                        <p:cTn id="189" dur="3000" fill="hold"/>
                                        <p:tgtEl>
                                          <p:spTgt spid="11"/>
                                        </p:tgtEl>
                                        <p:attrNameLst>
                                          <p:attrName>ppt_x</p:attrName>
                                        </p:attrNameLst>
                                      </p:cBhvr>
                                      <p:tavLst>
                                        <p:tav tm="0">
                                          <p:val>
                                            <p:strVal val="0-#ppt_w/2"/>
                                          </p:val>
                                        </p:tav>
                                        <p:tav tm="100000">
                                          <p:val>
                                            <p:strVal val="#ppt_x"/>
                                          </p:val>
                                        </p:tav>
                                      </p:tavLst>
                                    </p:anim>
                                    <p:anim calcmode="lin" valueType="num">
                                      <p:cBhvr additive="base">
                                        <p:cTn id="190" dur="3000" fill="hold"/>
                                        <p:tgtEl>
                                          <p:spTgt spid="11"/>
                                        </p:tgtEl>
                                        <p:attrNameLst>
                                          <p:attrName>ppt_y</p:attrName>
                                        </p:attrNameLst>
                                      </p:cBhvr>
                                      <p:tavLst>
                                        <p:tav tm="0">
                                          <p:val>
                                            <p:strVal val="#ppt_y"/>
                                          </p:val>
                                        </p:tav>
                                        <p:tav tm="100000">
                                          <p:val>
                                            <p:strVal val="#ppt_y"/>
                                          </p:val>
                                        </p:tav>
                                      </p:tavLst>
                                    </p:anim>
                                  </p:childTnLst>
                                </p:cTn>
                              </p:par>
                              <p:par>
                                <p:cTn id="191" presetID="2" presetClass="entr" presetSubtype="8" fill="hold" grpId="2" nodeType="withEffect">
                                  <p:stCondLst>
                                    <p:cond delay="0"/>
                                  </p:stCondLst>
                                  <p:childTnLst>
                                    <p:set>
                                      <p:cBhvr>
                                        <p:cTn id="192" dur="1" fill="hold">
                                          <p:stCondLst>
                                            <p:cond delay="0"/>
                                          </p:stCondLst>
                                        </p:cTn>
                                        <p:tgtEl>
                                          <p:spTgt spid="13"/>
                                        </p:tgtEl>
                                        <p:attrNameLst>
                                          <p:attrName>style.visibility</p:attrName>
                                        </p:attrNameLst>
                                      </p:cBhvr>
                                      <p:to>
                                        <p:strVal val="visible"/>
                                      </p:to>
                                    </p:set>
                                    <p:anim calcmode="lin" valueType="num">
                                      <p:cBhvr additive="base">
                                        <p:cTn id="193" dur="3000" fill="hold"/>
                                        <p:tgtEl>
                                          <p:spTgt spid="13"/>
                                        </p:tgtEl>
                                        <p:attrNameLst>
                                          <p:attrName>ppt_x</p:attrName>
                                        </p:attrNameLst>
                                      </p:cBhvr>
                                      <p:tavLst>
                                        <p:tav tm="0">
                                          <p:val>
                                            <p:strVal val="0-#ppt_w/2"/>
                                          </p:val>
                                        </p:tav>
                                        <p:tav tm="100000">
                                          <p:val>
                                            <p:strVal val="#ppt_x"/>
                                          </p:val>
                                        </p:tav>
                                      </p:tavLst>
                                    </p:anim>
                                    <p:anim calcmode="lin" valueType="num">
                                      <p:cBhvr additive="base">
                                        <p:cTn id="194" dur="3000" fill="hold"/>
                                        <p:tgtEl>
                                          <p:spTgt spid="13"/>
                                        </p:tgtEl>
                                        <p:attrNameLst>
                                          <p:attrName>ppt_y</p:attrName>
                                        </p:attrNameLst>
                                      </p:cBhvr>
                                      <p:tavLst>
                                        <p:tav tm="0">
                                          <p:val>
                                            <p:strVal val="#ppt_y"/>
                                          </p:val>
                                        </p:tav>
                                        <p:tav tm="100000">
                                          <p:val>
                                            <p:strVal val="#ppt_y"/>
                                          </p:val>
                                        </p:tav>
                                      </p:tavLst>
                                    </p:anim>
                                  </p:childTnLst>
                                </p:cTn>
                              </p:par>
                              <p:par>
                                <p:cTn id="195" presetID="2" presetClass="entr" presetSubtype="8" fill="hold" grpId="2" nodeType="withEffect">
                                  <p:stCondLst>
                                    <p:cond delay="0"/>
                                  </p:stCondLst>
                                  <p:childTnLst>
                                    <p:set>
                                      <p:cBhvr>
                                        <p:cTn id="196" dur="1" fill="hold">
                                          <p:stCondLst>
                                            <p:cond delay="0"/>
                                          </p:stCondLst>
                                        </p:cTn>
                                        <p:tgtEl>
                                          <p:spTgt spid="15"/>
                                        </p:tgtEl>
                                        <p:attrNameLst>
                                          <p:attrName>style.visibility</p:attrName>
                                        </p:attrNameLst>
                                      </p:cBhvr>
                                      <p:to>
                                        <p:strVal val="visible"/>
                                      </p:to>
                                    </p:set>
                                    <p:anim calcmode="lin" valueType="num">
                                      <p:cBhvr additive="base">
                                        <p:cTn id="197" dur="3000" fill="hold"/>
                                        <p:tgtEl>
                                          <p:spTgt spid="15"/>
                                        </p:tgtEl>
                                        <p:attrNameLst>
                                          <p:attrName>ppt_x</p:attrName>
                                        </p:attrNameLst>
                                      </p:cBhvr>
                                      <p:tavLst>
                                        <p:tav tm="0">
                                          <p:val>
                                            <p:strVal val="0-#ppt_w/2"/>
                                          </p:val>
                                        </p:tav>
                                        <p:tav tm="100000">
                                          <p:val>
                                            <p:strVal val="#ppt_x"/>
                                          </p:val>
                                        </p:tav>
                                      </p:tavLst>
                                    </p:anim>
                                    <p:anim calcmode="lin" valueType="num">
                                      <p:cBhvr additive="base">
                                        <p:cTn id="198" dur="3000" fill="hold"/>
                                        <p:tgtEl>
                                          <p:spTgt spid="15"/>
                                        </p:tgtEl>
                                        <p:attrNameLst>
                                          <p:attrName>ppt_y</p:attrName>
                                        </p:attrNameLst>
                                      </p:cBhvr>
                                      <p:tavLst>
                                        <p:tav tm="0">
                                          <p:val>
                                            <p:strVal val="#ppt_y"/>
                                          </p:val>
                                        </p:tav>
                                        <p:tav tm="100000">
                                          <p:val>
                                            <p:strVal val="#ppt_y"/>
                                          </p:val>
                                        </p:tav>
                                      </p:tavLst>
                                    </p:anim>
                                  </p:childTnLst>
                                </p:cTn>
                              </p:par>
                              <p:par>
                                <p:cTn id="199" presetID="2" presetClass="entr" presetSubtype="8" fill="hold" grpId="2" nodeType="withEffect">
                                  <p:stCondLst>
                                    <p:cond delay="0"/>
                                  </p:stCondLst>
                                  <p:childTnLst>
                                    <p:set>
                                      <p:cBhvr>
                                        <p:cTn id="200" dur="1" fill="hold">
                                          <p:stCondLst>
                                            <p:cond delay="0"/>
                                          </p:stCondLst>
                                        </p:cTn>
                                        <p:tgtEl>
                                          <p:spTgt spid="17"/>
                                        </p:tgtEl>
                                        <p:attrNameLst>
                                          <p:attrName>style.visibility</p:attrName>
                                        </p:attrNameLst>
                                      </p:cBhvr>
                                      <p:to>
                                        <p:strVal val="visible"/>
                                      </p:to>
                                    </p:set>
                                    <p:anim calcmode="lin" valueType="num">
                                      <p:cBhvr additive="base">
                                        <p:cTn id="201" dur="3000" fill="hold"/>
                                        <p:tgtEl>
                                          <p:spTgt spid="17"/>
                                        </p:tgtEl>
                                        <p:attrNameLst>
                                          <p:attrName>ppt_x</p:attrName>
                                        </p:attrNameLst>
                                      </p:cBhvr>
                                      <p:tavLst>
                                        <p:tav tm="0">
                                          <p:val>
                                            <p:strVal val="0-#ppt_w/2"/>
                                          </p:val>
                                        </p:tav>
                                        <p:tav tm="100000">
                                          <p:val>
                                            <p:strVal val="#ppt_x"/>
                                          </p:val>
                                        </p:tav>
                                      </p:tavLst>
                                    </p:anim>
                                    <p:anim calcmode="lin" valueType="num">
                                      <p:cBhvr additive="base">
                                        <p:cTn id="202" dur="3000" fill="hold"/>
                                        <p:tgtEl>
                                          <p:spTgt spid="17"/>
                                        </p:tgtEl>
                                        <p:attrNameLst>
                                          <p:attrName>ppt_y</p:attrName>
                                        </p:attrNameLst>
                                      </p:cBhvr>
                                      <p:tavLst>
                                        <p:tav tm="0">
                                          <p:val>
                                            <p:strVal val="#ppt_y"/>
                                          </p:val>
                                        </p:tav>
                                        <p:tav tm="100000">
                                          <p:val>
                                            <p:strVal val="#ppt_y"/>
                                          </p:val>
                                        </p:tav>
                                      </p:tavLst>
                                    </p:anim>
                                  </p:childTnLst>
                                </p:cTn>
                              </p:par>
                              <p:par>
                                <p:cTn id="203" presetID="2" presetClass="entr" presetSubtype="2" fill="hold" grpId="2" nodeType="withEffect">
                                  <p:stCondLst>
                                    <p:cond delay="0"/>
                                  </p:stCondLst>
                                  <p:childTnLst>
                                    <p:set>
                                      <p:cBhvr>
                                        <p:cTn id="204" dur="1" fill="hold">
                                          <p:stCondLst>
                                            <p:cond delay="0"/>
                                          </p:stCondLst>
                                        </p:cTn>
                                        <p:tgtEl>
                                          <p:spTgt spid="18"/>
                                        </p:tgtEl>
                                        <p:attrNameLst>
                                          <p:attrName>style.visibility</p:attrName>
                                        </p:attrNameLst>
                                      </p:cBhvr>
                                      <p:to>
                                        <p:strVal val="visible"/>
                                      </p:to>
                                    </p:set>
                                    <p:anim calcmode="lin" valueType="num">
                                      <p:cBhvr additive="base">
                                        <p:cTn id="205" dur="3000" fill="hold"/>
                                        <p:tgtEl>
                                          <p:spTgt spid="18"/>
                                        </p:tgtEl>
                                        <p:attrNameLst>
                                          <p:attrName>ppt_x</p:attrName>
                                        </p:attrNameLst>
                                      </p:cBhvr>
                                      <p:tavLst>
                                        <p:tav tm="0">
                                          <p:val>
                                            <p:strVal val="1+#ppt_w/2"/>
                                          </p:val>
                                        </p:tav>
                                        <p:tav tm="100000">
                                          <p:val>
                                            <p:strVal val="#ppt_x"/>
                                          </p:val>
                                        </p:tav>
                                      </p:tavLst>
                                    </p:anim>
                                    <p:anim calcmode="lin" valueType="num">
                                      <p:cBhvr additive="base">
                                        <p:cTn id="206" dur="3000" fill="hold"/>
                                        <p:tgtEl>
                                          <p:spTgt spid="18"/>
                                        </p:tgtEl>
                                        <p:attrNameLst>
                                          <p:attrName>ppt_y</p:attrName>
                                        </p:attrNameLst>
                                      </p:cBhvr>
                                      <p:tavLst>
                                        <p:tav tm="0">
                                          <p:val>
                                            <p:strVal val="#ppt_y"/>
                                          </p:val>
                                        </p:tav>
                                        <p:tav tm="100000">
                                          <p:val>
                                            <p:strVal val="#ppt_y"/>
                                          </p:val>
                                        </p:tav>
                                      </p:tavLst>
                                    </p:anim>
                                  </p:childTnLst>
                                </p:cTn>
                              </p:par>
                              <p:par>
                                <p:cTn id="207" presetID="2" presetClass="entr" presetSubtype="2" fill="hold" grpId="2" nodeType="withEffect">
                                  <p:stCondLst>
                                    <p:cond delay="0"/>
                                  </p:stCondLst>
                                  <p:childTnLst>
                                    <p:set>
                                      <p:cBhvr>
                                        <p:cTn id="208" dur="1" fill="hold">
                                          <p:stCondLst>
                                            <p:cond delay="0"/>
                                          </p:stCondLst>
                                        </p:cTn>
                                        <p:tgtEl>
                                          <p:spTgt spid="19"/>
                                        </p:tgtEl>
                                        <p:attrNameLst>
                                          <p:attrName>style.visibility</p:attrName>
                                        </p:attrNameLst>
                                      </p:cBhvr>
                                      <p:to>
                                        <p:strVal val="visible"/>
                                      </p:to>
                                    </p:set>
                                    <p:anim calcmode="lin" valueType="num">
                                      <p:cBhvr additive="base">
                                        <p:cTn id="209" dur="3000" fill="hold"/>
                                        <p:tgtEl>
                                          <p:spTgt spid="19"/>
                                        </p:tgtEl>
                                        <p:attrNameLst>
                                          <p:attrName>ppt_x</p:attrName>
                                        </p:attrNameLst>
                                      </p:cBhvr>
                                      <p:tavLst>
                                        <p:tav tm="0">
                                          <p:val>
                                            <p:strVal val="1+#ppt_w/2"/>
                                          </p:val>
                                        </p:tav>
                                        <p:tav tm="100000">
                                          <p:val>
                                            <p:strVal val="#ppt_x"/>
                                          </p:val>
                                        </p:tav>
                                      </p:tavLst>
                                    </p:anim>
                                    <p:anim calcmode="lin" valueType="num">
                                      <p:cBhvr additive="base">
                                        <p:cTn id="210" dur="3000" fill="hold"/>
                                        <p:tgtEl>
                                          <p:spTgt spid="19"/>
                                        </p:tgtEl>
                                        <p:attrNameLst>
                                          <p:attrName>ppt_y</p:attrName>
                                        </p:attrNameLst>
                                      </p:cBhvr>
                                      <p:tavLst>
                                        <p:tav tm="0">
                                          <p:val>
                                            <p:strVal val="#ppt_y"/>
                                          </p:val>
                                        </p:tav>
                                        <p:tav tm="100000">
                                          <p:val>
                                            <p:strVal val="#ppt_y"/>
                                          </p:val>
                                        </p:tav>
                                      </p:tavLst>
                                    </p:anim>
                                  </p:childTnLst>
                                </p:cTn>
                              </p:par>
                              <p:par>
                                <p:cTn id="211" presetID="2" presetClass="entr" presetSubtype="2" fill="hold" grpId="2" nodeType="withEffect">
                                  <p:stCondLst>
                                    <p:cond delay="0"/>
                                  </p:stCondLst>
                                  <p:childTnLst>
                                    <p:set>
                                      <p:cBhvr>
                                        <p:cTn id="212" dur="1" fill="hold">
                                          <p:stCondLst>
                                            <p:cond delay="0"/>
                                          </p:stCondLst>
                                        </p:cTn>
                                        <p:tgtEl>
                                          <p:spTgt spid="20"/>
                                        </p:tgtEl>
                                        <p:attrNameLst>
                                          <p:attrName>style.visibility</p:attrName>
                                        </p:attrNameLst>
                                      </p:cBhvr>
                                      <p:to>
                                        <p:strVal val="visible"/>
                                      </p:to>
                                    </p:set>
                                    <p:anim calcmode="lin" valueType="num">
                                      <p:cBhvr additive="base">
                                        <p:cTn id="213" dur="3000" fill="hold"/>
                                        <p:tgtEl>
                                          <p:spTgt spid="20"/>
                                        </p:tgtEl>
                                        <p:attrNameLst>
                                          <p:attrName>ppt_x</p:attrName>
                                        </p:attrNameLst>
                                      </p:cBhvr>
                                      <p:tavLst>
                                        <p:tav tm="0">
                                          <p:val>
                                            <p:strVal val="1+#ppt_w/2"/>
                                          </p:val>
                                        </p:tav>
                                        <p:tav tm="100000">
                                          <p:val>
                                            <p:strVal val="#ppt_x"/>
                                          </p:val>
                                        </p:tav>
                                      </p:tavLst>
                                    </p:anim>
                                    <p:anim calcmode="lin" valueType="num">
                                      <p:cBhvr additive="base">
                                        <p:cTn id="214" dur="3000" fill="hold"/>
                                        <p:tgtEl>
                                          <p:spTgt spid="20"/>
                                        </p:tgtEl>
                                        <p:attrNameLst>
                                          <p:attrName>ppt_y</p:attrName>
                                        </p:attrNameLst>
                                      </p:cBhvr>
                                      <p:tavLst>
                                        <p:tav tm="0">
                                          <p:val>
                                            <p:strVal val="#ppt_y"/>
                                          </p:val>
                                        </p:tav>
                                        <p:tav tm="100000">
                                          <p:val>
                                            <p:strVal val="#ppt_y"/>
                                          </p:val>
                                        </p:tav>
                                      </p:tavLst>
                                    </p:anim>
                                  </p:childTnLst>
                                </p:cTn>
                              </p:par>
                              <p:par>
                                <p:cTn id="215" presetID="2" presetClass="entr" presetSubtype="2" fill="hold" grpId="2" nodeType="withEffect">
                                  <p:stCondLst>
                                    <p:cond delay="0"/>
                                  </p:stCondLst>
                                  <p:childTnLst>
                                    <p:set>
                                      <p:cBhvr>
                                        <p:cTn id="216" dur="1" fill="hold">
                                          <p:stCondLst>
                                            <p:cond delay="0"/>
                                          </p:stCondLst>
                                        </p:cTn>
                                        <p:tgtEl>
                                          <p:spTgt spid="21"/>
                                        </p:tgtEl>
                                        <p:attrNameLst>
                                          <p:attrName>style.visibility</p:attrName>
                                        </p:attrNameLst>
                                      </p:cBhvr>
                                      <p:to>
                                        <p:strVal val="visible"/>
                                      </p:to>
                                    </p:set>
                                    <p:anim calcmode="lin" valueType="num">
                                      <p:cBhvr additive="base">
                                        <p:cTn id="217" dur="3000" fill="hold"/>
                                        <p:tgtEl>
                                          <p:spTgt spid="21"/>
                                        </p:tgtEl>
                                        <p:attrNameLst>
                                          <p:attrName>ppt_x</p:attrName>
                                        </p:attrNameLst>
                                      </p:cBhvr>
                                      <p:tavLst>
                                        <p:tav tm="0">
                                          <p:val>
                                            <p:strVal val="1+#ppt_w/2"/>
                                          </p:val>
                                        </p:tav>
                                        <p:tav tm="100000">
                                          <p:val>
                                            <p:strVal val="#ppt_x"/>
                                          </p:val>
                                        </p:tav>
                                      </p:tavLst>
                                    </p:anim>
                                    <p:anim calcmode="lin" valueType="num">
                                      <p:cBhvr additive="base">
                                        <p:cTn id="218" dur="3000" fill="hold"/>
                                        <p:tgtEl>
                                          <p:spTgt spid="21"/>
                                        </p:tgtEl>
                                        <p:attrNameLst>
                                          <p:attrName>ppt_y</p:attrName>
                                        </p:attrNameLst>
                                      </p:cBhvr>
                                      <p:tavLst>
                                        <p:tav tm="0">
                                          <p:val>
                                            <p:strVal val="#ppt_y"/>
                                          </p:val>
                                        </p:tav>
                                        <p:tav tm="100000">
                                          <p:val>
                                            <p:strVal val="#ppt_y"/>
                                          </p:val>
                                        </p:tav>
                                      </p:tavLst>
                                    </p:anim>
                                  </p:childTnLst>
                                </p:cTn>
                              </p:par>
                              <p:par>
                                <p:cTn id="219" presetID="2" presetClass="entr" presetSubtype="2" fill="hold" grpId="2" nodeType="withEffect">
                                  <p:stCondLst>
                                    <p:cond delay="0"/>
                                  </p:stCondLst>
                                  <p:childTnLst>
                                    <p:set>
                                      <p:cBhvr>
                                        <p:cTn id="220" dur="1" fill="hold">
                                          <p:stCondLst>
                                            <p:cond delay="0"/>
                                          </p:stCondLst>
                                        </p:cTn>
                                        <p:tgtEl>
                                          <p:spTgt spid="22"/>
                                        </p:tgtEl>
                                        <p:attrNameLst>
                                          <p:attrName>style.visibility</p:attrName>
                                        </p:attrNameLst>
                                      </p:cBhvr>
                                      <p:to>
                                        <p:strVal val="visible"/>
                                      </p:to>
                                    </p:set>
                                    <p:anim calcmode="lin" valueType="num">
                                      <p:cBhvr additive="base">
                                        <p:cTn id="221" dur="3000" fill="hold"/>
                                        <p:tgtEl>
                                          <p:spTgt spid="22"/>
                                        </p:tgtEl>
                                        <p:attrNameLst>
                                          <p:attrName>ppt_x</p:attrName>
                                        </p:attrNameLst>
                                      </p:cBhvr>
                                      <p:tavLst>
                                        <p:tav tm="0">
                                          <p:val>
                                            <p:strVal val="1+#ppt_w/2"/>
                                          </p:val>
                                        </p:tav>
                                        <p:tav tm="100000">
                                          <p:val>
                                            <p:strVal val="#ppt_x"/>
                                          </p:val>
                                        </p:tav>
                                      </p:tavLst>
                                    </p:anim>
                                    <p:anim calcmode="lin" valueType="num">
                                      <p:cBhvr additive="base">
                                        <p:cTn id="222" dur="3000" fill="hold"/>
                                        <p:tgtEl>
                                          <p:spTgt spid="22"/>
                                        </p:tgtEl>
                                        <p:attrNameLst>
                                          <p:attrName>ppt_y</p:attrName>
                                        </p:attrNameLst>
                                      </p:cBhvr>
                                      <p:tavLst>
                                        <p:tav tm="0">
                                          <p:val>
                                            <p:strVal val="#ppt_y"/>
                                          </p:val>
                                        </p:tav>
                                        <p:tav tm="100000">
                                          <p:val>
                                            <p:strVal val="#ppt_y"/>
                                          </p:val>
                                        </p:tav>
                                      </p:tavLst>
                                    </p:anim>
                                  </p:childTnLst>
                                </p:cTn>
                              </p:par>
                              <p:par>
                                <p:cTn id="223" presetID="2" presetClass="entr" presetSubtype="2" fill="hold" grpId="2" nodeType="withEffect">
                                  <p:stCondLst>
                                    <p:cond delay="0"/>
                                  </p:stCondLst>
                                  <p:childTnLst>
                                    <p:set>
                                      <p:cBhvr>
                                        <p:cTn id="224" dur="1" fill="hold">
                                          <p:stCondLst>
                                            <p:cond delay="0"/>
                                          </p:stCondLst>
                                        </p:cTn>
                                        <p:tgtEl>
                                          <p:spTgt spid="23"/>
                                        </p:tgtEl>
                                        <p:attrNameLst>
                                          <p:attrName>style.visibility</p:attrName>
                                        </p:attrNameLst>
                                      </p:cBhvr>
                                      <p:to>
                                        <p:strVal val="visible"/>
                                      </p:to>
                                    </p:set>
                                    <p:anim calcmode="lin" valueType="num">
                                      <p:cBhvr additive="base">
                                        <p:cTn id="225" dur="3000" fill="hold"/>
                                        <p:tgtEl>
                                          <p:spTgt spid="23"/>
                                        </p:tgtEl>
                                        <p:attrNameLst>
                                          <p:attrName>ppt_x</p:attrName>
                                        </p:attrNameLst>
                                      </p:cBhvr>
                                      <p:tavLst>
                                        <p:tav tm="0">
                                          <p:val>
                                            <p:strVal val="1+#ppt_w/2"/>
                                          </p:val>
                                        </p:tav>
                                        <p:tav tm="100000">
                                          <p:val>
                                            <p:strVal val="#ppt_x"/>
                                          </p:val>
                                        </p:tav>
                                      </p:tavLst>
                                    </p:anim>
                                    <p:anim calcmode="lin" valueType="num">
                                      <p:cBhvr additive="base">
                                        <p:cTn id="226" dur="3000" fill="hold"/>
                                        <p:tgtEl>
                                          <p:spTgt spid="23"/>
                                        </p:tgtEl>
                                        <p:attrNameLst>
                                          <p:attrName>ppt_y</p:attrName>
                                        </p:attrNameLst>
                                      </p:cBhvr>
                                      <p:tavLst>
                                        <p:tav tm="0">
                                          <p:val>
                                            <p:strVal val="#ppt_y"/>
                                          </p:val>
                                        </p:tav>
                                        <p:tav tm="100000">
                                          <p:val>
                                            <p:strVal val="#ppt_y"/>
                                          </p:val>
                                        </p:tav>
                                      </p:tavLst>
                                    </p:anim>
                                  </p:childTnLst>
                                </p:cTn>
                              </p:par>
                              <p:par>
                                <p:cTn id="227" presetID="2" presetClass="entr" presetSubtype="2" fill="hold" grpId="2" nodeType="withEffect">
                                  <p:stCondLst>
                                    <p:cond delay="0"/>
                                  </p:stCondLst>
                                  <p:childTnLst>
                                    <p:set>
                                      <p:cBhvr>
                                        <p:cTn id="228" dur="1" fill="hold">
                                          <p:stCondLst>
                                            <p:cond delay="0"/>
                                          </p:stCondLst>
                                        </p:cTn>
                                        <p:tgtEl>
                                          <p:spTgt spid="24"/>
                                        </p:tgtEl>
                                        <p:attrNameLst>
                                          <p:attrName>style.visibility</p:attrName>
                                        </p:attrNameLst>
                                      </p:cBhvr>
                                      <p:to>
                                        <p:strVal val="visible"/>
                                      </p:to>
                                    </p:set>
                                    <p:anim calcmode="lin" valueType="num">
                                      <p:cBhvr additive="base">
                                        <p:cTn id="229" dur="3000" fill="hold"/>
                                        <p:tgtEl>
                                          <p:spTgt spid="24"/>
                                        </p:tgtEl>
                                        <p:attrNameLst>
                                          <p:attrName>ppt_x</p:attrName>
                                        </p:attrNameLst>
                                      </p:cBhvr>
                                      <p:tavLst>
                                        <p:tav tm="0">
                                          <p:val>
                                            <p:strVal val="1+#ppt_w/2"/>
                                          </p:val>
                                        </p:tav>
                                        <p:tav tm="100000">
                                          <p:val>
                                            <p:strVal val="#ppt_x"/>
                                          </p:val>
                                        </p:tav>
                                      </p:tavLst>
                                    </p:anim>
                                    <p:anim calcmode="lin" valueType="num">
                                      <p:cBhvr additive="base">
                                        <p:cTn id="230" dur="3000" fill="hold"/>
                                        <p:tgtEl>
                                          <p:spTgt spid="24"/>
                                        </p:tgtEl>
                                        <p:attrNameLst>
                                          <p:attrName>ppt_y</p:attrName>
                                        </p:attrNameLst>
                                      </p:cBhvr>
                                      <p:tavLst>
                                        <p:tav tm="0">
                                          <p:val>
                                            <p:strVal val="#ppt_y"/>
                                          </p:val>
                                        </p:tav>
                                        <p:tav tm="100000">
                                          <p:val>
                                            <p:strVal val="#ppt_y"/>
                                          </p:val>
                                        </p:tav>
                                      </p:tavLst>
                                    </p:anim>
                                  </p:childTnLst>
                                </p:cTn>
                              </p:par>
                              <p:par>
                                <p:cTn id="231" presetID="2" presetClass="entr" presetSubtype="8" fill="hold" grpId="2" nodeType="withEffect">
                                  <p:stCondLst>
                                    <p:cond delay="0"/>
                                  </p:stCondLst>
                                  <p:childTnLst>
                                    <p:set>
                                      <p:cBhvr>
                                        <p:cTn id="232" dur="1" fill="hold">
                                          <p:stCondLst>
                                            <p:cond delay="0"/>
                                          </p:stCondLst>
                                        </p:cTn>
                                        <p:tgtEl>
                                          <p:spTgt spid="25"/>
                                        </p:tgtEl>
                                        <p:attrNameLst>
                                          <p:attrName>style.visibility</p:attrName>
                                        </p:attrNameLst>
                                      </p:cBhvr>
                                      <p:to>
                                        <p:strVal val="visible"/>
                                      </p:to>
                                    </p:set>
                                    <p:anim calcmode="lin" valueType="num">
                                      <p:cBhvr additive="base">
                                        <p:cTn id="233" dur="3000" fill="hold"/>
                                        <p:tgtEl>
                                          <p:spTgt spid="25"/>
                                        </p:tgtEl>
                                        <p:attrNameLst>
                                          <p:attrName>ppt_x</p:attrName>
                                        </p:attrNameLst>
                                      </p:cBhvr>
                                      <p:tavLst>
                                        <p:tav tm="0">
                                          <p:val>
                                            <p:strVal val="0-#ppt_w/2"/>
                                          </p:val>
                                        </p:tav>
                                        <p:tav tm="100000">
                                          <p:val>
                                            <p:strVal val="#ppt_x"/>
                                          </p:val>
                                        </p:tav>
                                      </p:tavLst>
                                    </p:anim>
                                    <p:anim calcmode="lin" valueType="num">
                                      <p:cBhvr additive="base">
                                        <p:cTn id="234" dur="3000" fill="hold"/>
                                        <p:tgtEl>
                                          <p:spTgt spid="25"/>
                                        </p:tgtEl>
                                        <p:attrNameLst>
                                          <p:attrName>ppt_y</p:attrName>
                                        </p:attrNameLst>
                                      </p:cBhvr>
                                      <p:tavLst>
                                        <p:tav tm="0">
                                          <p:val>
                                            <p:strVal val="#ppt_y"/>
                                          </p:val>
                                        </p:tav>
                                        <p:tav tm="100000">
                                          <p:val>
                                            <p:strVal val="#ppt_y"/>
                                          </p:val>
                                        </p:tav>
                                      </p:tavLst>
                                    </p:anim>
                                  </p:childTnLst>
                                </p:cTn>
                              </p:par>
                              <p:par>
                                <p:cTn id="235" presetID="2" presetClass="entr" presetSubtype="8" fill="hold" grpId="2" nodeType="withEffect">
                                  <p:stCondLst>
                                    <p:cond delay="0"/>
                                  </p:stCondLst>
                                  <p:childTnLst>
                                    <p:set>
                                      <p:cBhvr>
                                        <p:cTn id="236" dur="1" fill="hold">
                                          <p:stCondLst>
                                            <p:cond delay="0"/>
                                          </p:stCondLst>
                                        </p:cTn>
                                        <p:tgtEl>
                                          <p:spTgt spid="26"/>
                                        </p:tgtEl>
                                        <p:attrNameLst>
                                          <p:attrName>style.visibility</p:attrName>
                                        </p:attrNameLst>
                                      </p:cBhvr>
                                      <p:to>
                                        <p:strVal val="visible"/>
                                      </p:to>
                                    </p:set>
                                    <p:anim calcmode="lin" valueType="num">
                                      <p:cBhvr additive="base">
                                        <p:cTn id="237" dur="3000" fill="hold"/>
                                        <p:tgtEl>
                                          <p:spTgt spid="26"/>
                                        </p:tgtEl>
                                        <p:attrNameLst>
                                          <p:attrName>ppt_x</p:attrName>
                                        </p:attrNameLst>
                                      </p:cBhvr>
                                      <p:tavLst>
                                        <p:tav tm="0">
                                          <p:val>
                                            <p:strVal val="0-#ppt_w/2"/>
                                          </p:val>
                                        </p:tav>
                                        <p:tav tm="100000">
                                          <p:val>
                                            <p:strVal val="#ppt_x"/>
                                          </p:val>
                                        </p:tav>
                                      </p:tavLst>
                                    </p:anim>
                                    <p:anim calcmode="lin" valueType="num">
                                      <p:cBhvr additive="base">
                                        <p:cTn id="238" dur="3000" fill="hold"/>
                                        <p:tgtEl>
                                          <p:spTgt spid="26"/>
                                        </p:tgtEl>
                                        <p:attrNameLst>
                                          <p:attrName>ppt_y</p:attrName>
                                        </p:attrNameLst>
                                      </p:cBhvr>
                                      <p:tavLst>
                                        <p:tav tm="0">
                                          <p:val>
                                            <p:strVal val="#ppt_y"/>
                                          </p:val>
                                        </p:tav>
                                        <p:tav tm="100000">
                                          <p:val>
                                            <p:strVal val="#ppt_y"/>
                                          </p:val>
                                        </p:tav>
                                      </p:tavLst>
                                    </p:anim>
                                  </p:childTnLst>
                                </p:cTn>
                              </p:par>
                              <p:par>
                                <p:cTn id="239" presetID="2" presetClass="entr" presetSubtype="8" fill="hold" grpId="2" nodeType="withEffect">
                                  <p:stCondLst>
                                    <p:cond delay="0"/>
                                  </p:stCondLst>
                                  <p:childTnLst>
                                    <p:set>
                                      <p:cBhvr>
                                        <p:cTn id="240" dur="1" fill="hold">
                                          <p:stCondLst>
                                            <p:cond delay="0"/>
                                          </p:stCondLst>
                                        </p:cTn>
                                        <p:tgtEl>
                                          <p:spTgt spid="27"/>
                                        </p:tgtEl>
                                        <p:attrNameLst>
                                          <p:attrName>style.visibility</p:attrName>
                                        </p:attrNameLst>
                                      </p:cBhvr>
                                      <p:to>
                                        <p:strVal val="visible"/>
                                      </p:to>
                                    </p:set>
                                    <p:anim calcmode="lin" valueType="num">
                                      <p:cBhvr additive="base">
                                        <p:cTn id="241" dur="3000" fill="hold"/>
                                        <p:tgtEl>
                                          <p:spTgt spid="27"/>
                                        </p:tgtEl>
                                        <p:attrNameLst>
                                          <p:attrName>ppt_x</p:attrName>
                                        </p:attrNameLst>
                                      </p:cBhvr>
                                      <p:tavLst>
                                        <p:tav tm="0">
                                          <p:val>
                                            <p:strVal val="0-#ppt_w/2"/>
                                          </p:val>
                                        </p:tav>
                                        <p:tav tm="100000">
                                          <p:val>
                                            <p:strVal val="#ppt_x"/>
                                          </p:val>
                                        </p:tav>
                                      </p:tavLst>
                                    </p:anim>
                                    <p:anim calcmode="lin" valueType="num">
                                      <p:cBhvr additive="base">
                                        <p:cTn id="242" dur="3000" fill="hold"/>
                                        <p:tgtEl>
                                          <p:spTgt spid="27"/>
                                        </p:tgtEl>
                                        <p:attrNameLst>
                                          <p:attrName>ppt_y</p:attrName>
                                        </p:attrNameLst>
                                      </p:cBhvr>
                                      <p:tavLst>
                                        <p:tav tm="0">
                                          <p:val>
                                            <p:strVal val="#ppt_y"/>
                                          </p:val>
                                        </p:tav>
                                        <p:tav tm="100000">
                                          <p:val>
                                            <p:strVal val="#ppt_y"/>
                                          </p:val>
                                        </p:tav>
                                      </p:tavLst>
                                    </p:anim>
                                  </p:childTnLst>
                                </p:cTn>
                              </p:par>
                              <p:par>
                                <p:cTn id="243" presetID="2" presetClass="entr" presetSubtype="8" fill="hold" grpId="2" nodeType="withEffect">
                                  <p:stCondLst>
                                    <p:cond delay="0"/>
                                  </p:stCondLst>
                                  <p:childTnLst>
                                    <p:set>
                                      <p:cBhvr>
                                        <p:cTn id="244" dur="1" fill="hold">
                                          <p:stCondLst>
                                            <p:cond delay="0"/>
                                          </p:stCondLst>
                                        </p:cTn>
                                        <p:tgtEl>
                                          <p:spTgt spid="28"/>
                                        </p:tgtEl>
                                        <p:attrNameLst>
                                          <p:attrName>style.visibility</p:attrName>
                                        </p:attrNameLst>
                                      </p:cBhvr>
                                      <p:to>
                                        <p:strVal val="visible"/>
                                      </p:to>
                                    </p:set>
                                    <p:anim calcmode="lin" valueType="num">
                                      <p:cBhvr additive="base">
                                        <p:cTn id="245" dur="3000" fill="hold"/>
                                        <p:tgtEl>
                                          <p:spTgt spid="28"/>
                                        </p:tgtEl>
                                        <p:attrNameLst>
                                          <p:attrName>ppt_x</p:attrName>
                                        </p:attrNameLst>
                                      </p:cBhvr>
                                      <p:tavLst>
                                        <p:tav tm="0">
                                          <p:val>
                                            <p:strVal val="0-#ppt_w/2"/>
                                          </p:val>
                                        </p:tav>
                                        <p:tav tm="100000">
                                          <p:val>
                                            <p:strVal val="#ppt_x"/>
                                          </p:val>
                                        </p:tav>
                                      </p:tavLst>
                                    </p:anim>
                                    <p:anim calcmode="lin" valueType="num">
                                      <p:cBhvr additive="base">
                                        <p:cTn id="246" dur="3000" fill="hold"/>
                                        <p:tgtEl>
                                          <p:spTgt spid="28"/>
                                        </p:tgtEl>
                                        <p:attrNameLst>
                                          <p:attrName>ppt_y</p:attrName>
                                        </p:attrNameLst>
                                      </p:cBhvr>
                                      <p:tavLst>
                                        <p:tav tm="0">
                                          <p:val>
                                            <p:strVal val="#ppt_y"/>
                                          </p:val>
                                        </p:tav>
                                        <p:tav tm="100000">
                                          <p:val>
                                            <p:strVal val="#ppt_y"/>
                                          </p:val>
                                        </p:tav>
                                      </p:tavLst>
                                    </p:anim>
                                  </p:childTnLst>
                                </p:cTn>
                              </p:par>
                              <p:par>
                                <p:cTn id="247" presetID="2" presetClass="entr" presetSubtype="8" fill="hold" grpId="2" nodeType="withEffect">
                                  <p:stCondLst>
                                    <p:cond delay="0"/>
                                  </p:stCondLst>
                                  <p:childTnLst>
                                    <p:set>
                                      <p:cBhvr>
                                        <p:cTn id="248" dur="1" fill="hold">
                                          <p:stCondLst>
                                            <p:cond delay="0"/>
                                          </p:stCondLst>
                                        </p:cTn>
                                        <p:tgtEl>
                                          <p:spTgt spid="29"/>
                                        </p:tgtEl>
                                        <p:attrNameLst>
                                          <p:attrName>style.visibility</p:attrName>
                                        </p:attrNameLst>
                                      </p:cBhvr>
                                      <p:to>
                                        <p:strVal val="visible"/>
                                      </p:to>
                                    </p:set>
                                    <p:anim calcmode="lin" valueType="num">
                                      <p:cBhvr additive="base">
                                        <p:cTn id="249" dur="3000" fill="hold"/>
                                        <p:tgtEl>
                                          <p:spTgt spid="29"/>
                                        </p:tgtEl>
                                        <p:attrNameLst>
                                          <p:attrName>ppt_x</p:attrName>
                                        </p:attrNameLst>
                                      </p:cBhvr>
                                      <p:tavLst>
                                        <p:tav tm="0">
                                          <p:val>
                                            <p:strVal val="0-#ppt_w/2"/>
                                          </p:val>
                                        </p:tav>
                                        <p:tav tm="100000">
                                          <p:val>
                                            <p:strVal val="#ppt_x"/>
                                          </p:val>
                                        </p:tav>
                                      </p:tavLst>
                                    </p:anim>
                                    <p:anim calcmode="lin" valueType="num">
                                      <p:cBhvr additive="base">
                                        <p:cTn id="250" dur="3000" fill="hold"/>
                                        <p:tgtEl>
                                          <p:spTgt spid="29"/>
                                        </p:tgtEl>
                                        <p:attrNameLst>
                                          <p:attrName>ppt_y</p:attrName>
                                        </p:attrNameLst>
                                      </p:cBhvr>
                                      <p:tavLst>
                                        <p:tav tm="0">
                                          <p:val>
                                            <p:strVal val="#ppt_y"/>
                                          </p:val>
                                        </p:tav>
                                        <p:tav tm="100000">
                                          <p:val>
                                            <p:strVal val="#ppt_y"/>
                                          </p:val>
                                        </p:tav>
                                      </p:tavLst>
                                    </p:anim>
                                  </p:childTnLst>
                                </p:cTn>
                              </p:par>
                              <p:par>
                                <p:cTn id="251" presetID="2" presetClass="entr" presetSubtype="8" fill="hold" grpId="2" nodeType="withEffect">
                                  <p:stCondLst>
                                    <p:cond delay="0"/>
                                  </p:stCondLst>
                                  <p:childTnLst>
                                    <p:set>
                                      <p:cBhvr>
                                        <p:cTn id="252" dur="1" fill="hold">
                                          <p:stCondLst>
                                            <p:cond delay="0"/>
                                          </p:stCondLst>
                                        </p:cTn>
                                        <p:tgtEl>
                                          <p:spTgt spid="30"/>
                                        </p:tgtEl>
                                        <p:attrNameLst>
                                          <p:attrName>style.visibility</p:attrName>
                                        </p:attrNameLst>
                                      </p:cBhvr>
                                      <p:to>
                                        <p:strVal val="visible"/>
                                      </p:to>
                                    </p:set>
                                    <p:anim calcmode="lin" valueType="num">
                                      <p:cBhvr additive="base">
                                        <p:cTn id="253" dur="3000" fill="hold"/>
                                        <p:tgtEl>
                                          <p:spTgt spid="30"/>
                                        </p:tgtEl>
                                        <p:attrNameLst>
                                          <p:attrName>ppt_x</p:attrName>
                                        </p:attrNameLst>
                                      </p:cBhvr>
                                      <p:tavLst>
                                        <p:tav tm="0">
                                          <p:val>
                                            <p:strVal val="0-#ppt_w/2"/>
                                          </p:val>
                                        </p:tav>
                                        <p:tav tm="100000">
                                          <p:val>
                                            <p:strVal val="#ppt_x"/>
                                          </p:val>
                                        </p:tav>
                                      </p:tavLst>
                                    </p:anim>
                                    <p:anim calcmode="lin" valueType="num">
                                      <p:cBhvr additive="base">
                                        <p:cTn id="254" dur="3000" fill="hold"/>
                                        <p:tgtEl>
                                          <p:spTgt spid="30"/>
                                        </p:tgtEl>
                                        <p:attrNameLst>
                                          <p:attrName>ppt_y</p:attrName>
                                        </p:attrNameLst>
                                      </p:cBhvr>
                                      <p:tavLst>
                                        <p:tav tm="0">
                                          <p:val>
                                            <p:strVal val="#ppt_y"/>
                                          </p:val>
                                        </p:tav>
                                        <p:tav tm="100000">
                                          <p:val>
                                            <p:strVal val="#ppt_y"/>
                                          </p:val>
                                        </p:tav>
                                      </p:tavLst>
                                    </p:anim>
                                  </p:childTnLst>
                                </p:cTn>
                              </p:par>
                              <p:par>
                                <p:cTn id="255" presetID="2" presetClass="entr" presetSubtype="8" fill="hold" grpId="2" nodeType="withEffect">
                                  <p:stCondLst>
                                    <p:cond delay="0"/>
                                  </p:stCondLst>
                                  <p:childTnLst>
                                    <p:set>
                                      <p:cBhvr>
                                        <p:cTn id="256" dur="1" fill="hold">
                                          <p:stCondLst>
                                            <p:cond delay="0"/>
                                          </p:stCondLst>
                                        </p:cTn>
                                        <p:tgtEl>
                                          <p:spTgt spid="31"/>
                                        </p:tgtEl>
                                        <p:attrNameLst>
                                          <p:attrName>style.visibility</p:attrName>
                                        </p:attrNameLst>
                                      </p:cBhvr>
                                      <p:to>
                                        <p:strVal val="visible"/>
                                      </p:to>
                                    </p:set>
                                    <p:anim calcmode="lin" valueType="num">
                                      <p:cBhvr additive="base">
                                        <p:cTn id="257" dur="3000" fill="hold"/>
                                        <p:tgtEl>
                                          <p:spTgt spid="31"/>
                                        </p:tgtEl>
                                        <p:attrNameLst>
                                          <p:attrName>ppt_x</p:attrName>
                                        </p:attrNameLst>
                                      </p:cBhvr>
                                      <p:tavLst>
                                        <p:tav tm="0">
                                          <p:val>
                                            <p:strVal val="0-#ppt_w/2"/>
                                          </p:val>
                                        </p:tav>
                                        <p:tav tm="100000">
                                          <p:val>
                                            <p:strVal val="#ppt_x"/>
                                          </p:val>
                                        </p:tav>
                                      </p:tavLst>
                                    </p:anim>
                                    <p:anim calcmode="lin" valueType="num">
                                      <p:cBhvr additive="base">
                                        <p:cTn id="258" dur="3000" fill="hold"/>
                                        <p:tgtEl>
                                          <p:spTgt spid="31"/>
                                        </p:tgtEl>
                                        <p:attrNameLst>
                                          <p:attrName>ppt_y</p:attrName>
                                        </p:attrNameLst>
                                      </p:cBhvr>
                                      <p:tavLst>
                                        <p:tav tm="0">
                                          <p:val>
                                            <p:strVal val="#ppt_y"/>
                                          </p:val>
                                        </p:tav>
                                        <p:tav tm="100000">
                                          <p:val>
                                            <p:strVal val="#ppt_y"/>
                                          </p:val>
                                        </p:tav>
                                      </p:tavLst>
                                    </p:anim>
                                  </p:childTnLst>
                                </p:cTn>
                              </p:par>
                            </p:childTnLst>
                          </p:cTn>
                        </p:par>
                        <p:par>
                          <p:cTn id="259" fill="hold">
                            <p:stCondLst>
                              <p:cond delay="3000"/>
                            </p:stCondLst>
                            <p:childTnLst>
                              <p:par>
                                <p:cTn id="260" presetID="18" presetClass="exit" presetSubtype="6" fill="hold" grpId="3" nodeType="afterEffect">
                                  <p:stCondLst>
                                    <p:cond delay="0"/>
                                  </p:stCondLst>
                                  <p:childTnLst>
                                    <p:animEffect transition="out" filter="strips(downRight)">
                                      <p:cBhvr>
                                        <p:cTn id="261" dur="3000"/>
                                        <p:tgtEl>
                                          <p:spTgt spid="4"/>
                                        </p:tgtEl>
                                      </p:cBhvr>
                                    </p:animEffect>
                                    <p:set>
                                      <p:cBhvr>
                                        <p:cTn id="262" dur="1" fill="hold">
                                          <p:stCondLst>
                                            <p:cond delay="2999"/>
                                          </p:stCondLst>
                                        </p:cTn>
                                        <p:tgtEl>
                                          <p:spTgt spid="4"/>
                                        </p:tgtEl>
                                        <p:attrNameLst>
                                          <p:attrName>style.visibility</p:attrName>
                                        </p:attrNameLst>
                                      </p:cBhvr>
                                      <p:to>
                                        <p:strVal val="hidden"/>
                                      </p:to>
                                    </p:set>
                                  </p:childTnLst>
                                </p:cTn>
                              </p:par>
                              <p:par>
                                <p:cTn id="263" presetID="18" presetClass="exit" presetSubtype="6" fill="hold" nodeType="withEffect">
                                  <p:stCondLst>
                                    <p:cond delay="0"/>
                                  </p:stCondLst>
                                  <p:childTnLst>
                                    <p:animEffect transition="out" filter="strips(downRight)">
                                      <p:cBhvr>
                                        <p:cTn id="264" dur="3000"/>
                                        <p:tgtEl>
                                          <p:spTgt spid="6"/>
                                        </p:tgtEl>
                                      </p:cBhvr>
                                    </p:animEffect>
                                    <p:set>
                                      <p:cBhvr>
                                        <p:cTn id="265" dur="1" fill="hold">
                                          <p:stCondLst>
                                            <p:cond delay="2999"/>
                                          </p:stCondLst>
                                        </p:cTn>
                                        <p:tgtEl>
                                          <p:spTgt spid="6"/>
                                        </p:tgtEl>
                                        <p:attrNameLst>
                                          <p:attrName>style.visibility</p:attrName>
                                        </p:attrNameLst>
                                      </p:cBhvr>
                                      <p:to>
                                        <p:strVal val="hidden"/>
                                      </p:to>
                                    </p:set>
                                  </p:childTnLst>
                                </p:cTn>
                              </p:par>
                              <p:par>
                                <p:cTn id="266" presetID="18" presetClass="exit" presetSubtype="6" fill="hold" nodeType="withEffect">
                                  <p:stCondLst>
                                    <p:cond delay="0"/>
                                  </p:stCondLst>
                                  <p:childTnLst>
                                    <p:animEffect transition="out" filter="strips(downRight)">
                                      <p:cBhvr>
                                        <p:cTn id="267" dur="3000"/>
                                        <p:tgtEl>
                                          <p:spTgt spid="8"/>
                                        </p:tgtEl>
                                      </p:cBhvr>
                                    </p:animEffect>
                                    <p:set>
                                      <p:cBhvr>
                                        <p:cTn id="268" dur="1" fill="hold">
                                          <p:stCondLst>
                                            <p:cond delay="2999"/>
                                          </p:stCondLst>
                                        </p:cTn>
                                        <p:tgtEl>
                                          <p:spTgt spid="8"/>
                                        </p:tgtEl>
                                        <p:attrNameLst>
                                          <p:attrName>style.visibility</p:attrName>
                                        </p:attrNameLst>
                                      </p:cBhvr>
                                      <p:to>
                                        <p:strVal val="hidden"/>
                                      </p:to>
                                    </p:set>
                                  </p:childTnLst>
                                </p:cTn>
                              </p:par>
                              <p:par>
                                <p:cTn id="269" presetID="18" presetClass="exit" presetSubtype="6" fill="hold" nodeType="withEffect">
                                  <p:stCondLst>
                                    <p:cond delay="0"/>
                                  </p:stCondLst>
                                  <p:childTnLst>
                                    <p:animEffect transition="out" filter="strips(downRight)">
                                      <p:cBhvr>
                                        <p:cTn id="270" dur="3000"/>
                                        <p:tgtEl>
                                          <p:spTgt spid="10"/>
                                        </p:tgtEl>
                                      </p:cBhvr>
                                    </p:animEffect>
                                    <p:set>
                                      <p:cBhvr>
                                        <p:cTn id="271" dur="1" fill="hold">
                                          <p:stCondLst>
                                            <p:cond delay="2999"/>
                                          </p:stCondLst>
                                        </p:cTn>
                                        <p:tgtEl>
                                          <p:spTgt spid="10"/>
                                        </p:tgtEl>
                                        <p:attrNameLst>
                                          <p:attrName>style.visibility</p:attrName>
                                        </p:attrNameLst>
                                      </p:cBhvr>
                                      <p:to>
                                        <p:strVal val="hidden"/>
                                      </p:to>
                                    </p:set>
                                  </p:childTnLst>
                                </p:cTn>
                              </p:par>
                              <p:par>
                                <p:cTn id="272" presetID="18" presetClass="exit" presetSubtype="6" fill="hold" nodeType="withEffect">
                                  <p:stCondLst>
                                    <p:cond delay="0"/>
                                  </p:stCondLst>
                                  <p:childTnLst>
                                    <p:animEffect transition="out" filter="strips(downRight)">
                                      <p:cBhvr>
                                        <p:cTn id="273" dur="3000"/>
                                        <p:tgtEl>
                                          <p:spTgt spid="12"/>
                                        </p:tgtEl>
                                      </p:cBhvr>
                                    </p:animEffect>
                                    <p:set>
                                      <p:cBhvr>
                                        <p:cTn id="274" dur="1" fill="hold">
                                          <p:stCondLst>
                                            <p:cond delay="2999"/>
                                          </p:stCondLst>
                                        </p:cTn>
                                        <p:tgtEl>
                                          <p:spTgt spid="12"/>
                                        </p:tgtEl>
                                        <p:attrNameLst>
                                          <p:attrName>style.visibility</p:attrName>
                                        </p:attrNameLst>
                                      </p:cBhvr>
                                      <p:to>
                                        <p:strVal val="hidden"/>
                                      </p:to>
                                    </p:set>
                                  </p:childTnLst>
                                </p:cTn>
                              </p:par>
                              <p:par>
                                <p:cTn id="275" presetID="18" presetClass="exit" presetSubtype="6" fill="hold" nodeType="withEffect">
                                  <p:stCondLst>
                                    <p:cond delay="0"/>
                                  </p:stCondLst>
                                  <p:childTnLst>
                                    <p:animEffect transition="out" filter="strips(downRight)">
                                      <p:cBhvr>
                                        <p:cTn id="276" dur="3000"/>
                                        <p:tgtEl>
                                          <p:spTgt spid="14"/>
                                        </p:tgtEl>
                                      </p:cBhvr>
                                    </p:animEffect>
                                    <p:set>
                                      <p:cBhvr>
                                        <p:cTn id="277" dur="1" fill="hold">
                                          <p:stCondLst>
                                            <p:cond delay="2999"/>
                                          </p:stCondLst>
                                        </p:cTn>
                                        <p:tgtEl>
                                          <p:spTgt spid="14"/>
                                        </p:tgtEl>
                                        <p:attrNameLst>
                                          <p:attrName>style.visibility</p:attrName>
                                        </p:attrNameLst>
                                      </p:cBhvr>
                                      <p:to>
                                        <p:strVal val="hidden"/>
                                      </p:to>
                                    </p:set>
                                  </p:childTnLst>
                                </p:cTn>
                              </p:par>
                              <p:par>
                                <p:cTn id="278" presetID="18" presetClass="exit" presetSubtype="6" fill="hold" nodeType="withEffect">
                                  <p:stCondLst>
                                    <p:cond delay="0"/>
                                  </p:stCondLst>
                                  <p:childTnLst>
                                    <p:animEffect transition="out" filter="strips(downRight)">
                                      <p:cBhvr>
                                        <p:cTn id="279" dur="3000"/>
                                        <p:tgtEl>
                                          <p:spTgt spid="16"/>
                                        </p:tgtEl>
                                      </p:cBhvr>
                                    </p:animEffect>
                                    <p:set>
                                      <p:cBhvr>
                                        <p:cTn id="280" dur="1" fill="hold">
                                          <p:stCondLst>
                                            <p:cond delay="2999"/>
                                          </p:stCondLst>
                                        </p:cTn>
                                        <p:tgtEl>
                                          <p:spTgt spid="16"/>
                                        </p:tgtEl>
                                        <p:attrNameLst>
                                          <p:attrName>style.visibility</p:attrName>
                                        </p:attrNameLst>
                                      </p:cBhvr>
                                      <p:to>
                                        <p:strVal val="hidden"/>
                                      </p:to>
                                    </p:set>
                                  </p:childTnLst>
                                </p:cTn>
                              </p:par>
                              <p:par>
                                <p:cTn id="281" presetID="18" presetClass="exit" presetSubtype="12" fill="hold" nodeType="withEffect">
                                  <p:stCondLst>
                                    <p:cond delay="0"/>
                                  </p:stCondLst>
                                  <p:childTnLst>
                                    <p:animEffect transition="out" filter="strips(downLeft)">
                                      <p:cBhvr>
                                        <p:cTn id="282" dur="3000"/>
                                        <p:tgtEl>
                                          <p:spTgt spid="5"/>
                                        </p:tgtEl>
                                      </p:cBhvr>
                                    </p:animEffect>
                                    <p:set>
                                      <p:cBhvr>
                                        <p:cTn id="283" dur="1" fill="hold">
                                          <p:stCondLst>
                                            <p:cond delay="2999"/>
                                          </p:stCondLst>
                                        </p:cTn>
                                        <p:tgtEl>
                                          <p:spTgt spid="5"/>
                                        </p:tgtEl>
                                        <p:attrNameLst>
                                          <p:attrName>style.visibility</p:attrName>
                                        </p:attrNameLst>
                                      </p:cBhvr>
                                      <p:to>
                                        <p:strVal val="hidden"/>
                                      </p:to>
                                    </p:set>
                                  </p:childTnLst>
                                </p:cTn>
                              </p:par>
                              <p:par>
                                <p:cTn id="284" presetID="18" presetClass="exit" presetSubtype="12" fill="hold" nodeType="withEffect">
                                  <p:stCondLst>
                                    <p:cond delay="0"/>
                                  </p:stCondLst>
                                  <p:childTnLst>
                                    <p:animEffect transition="out" filter="strips(downLeft)">
                                      <p:cBhvr>
                                        <p:cTn id="285" dur="3000"/>
                                        <p:tgtEl>
                                          <p:spTgt spid="7"/>
                                        </p:tgtEl>
                                      </p:cBhvr>
                                    </p:animEffect>
                                    <p:set>
                                      <p:cBhvr>
                                        <p:cTn id="286" dur="1" fill="hold">
                                          <p:stCondLst>
                                            <p:cond delay="2999"/>
                                          </p:stCondLst>
                                        </p:cTn>
                                        <p:tgtEl>
                                          <p:spTgt spid="7"/>
                                        </p:tgtEl>
                                        <p:attrNameLst>
                                          <p:attrName>style.visibility</p:attrName>
                                        </p:attrNameLst>
                                      </p:cBhvr>
                                      <p:to>
                                        <p:strVal val="hidden"/>
                                      </p:to>
                                    </p:set>
                                  </p:childTnLst>
                                </p:cTn>
                              </p:par>
                              <p:par>
                                <p:cTn id="287" presetID="18" presetClass="exit" presetSubtype="12" fill="hold" nodeType="withEffect">
                                  <p:stCondLst>
                                    <p:cond delay="0"/>
                                  </p:stCondLst>
                                  <p:childTnLst>
                                    <p:animEffect transition="out" filter="strips(downLeft)">
                                      <p:cBhvr>
                                        <p:cTn id="288" dur="3000"/>
                                        <p:tgtEl>
                                          <p:spTgt spid="9"/>
                                        </p:tgtEl>
                                      </p:cBhvr>
                                    </p:animEffect>
                                    <p:set>
                                      <p:cBhvr>
                                        <p:cTn id="289" dur="1" fill="hold">
                                          <p:stCondLst>
                                            <p:cond delay="2999"/>
                                          </p:stCondLst>
                                        </p:cTn>
                                        <p:tgtEl>
                                          <p:spTgt spid="9"/>
                                        </p:tgtEl>
                                        <p:attrNameLst>
                                          <p:attrName>style.visibility</p:attrName>
                                        </p:attrNameLst>
                                      </p:cBhvr>
                                      <p:to>
                                        <p:strVal val="hidden"/>
                                      </p:to>
                                    </p:set>
                                  </p:childTnLst>
                                </p:cTn>
                              </p:par>
                              <p:par>
                                <p:cTn id="290" presetID="18" presetClass="exit" presetSubtype="12" fill="hold" nodeType="withEffect">
                                  <p:stCondLst>
                                    <p:cond delay="0"/>
                                  </p:stCondLst>
                                  <p:childTnLst>
                                    <p:animEffect transition="out" filter="strips(downLeft)">
                                      <p:cBhvr>
                                        <p:cTn id="291" dur="3000"/>
                                        <p:tgtEl>
                                          <p:spTgt spid="11"/>
                                        </p:tgtEl>
                                      </p:cBhvr>
                                    </p:animEffect>
                                    <p:set>
                                      <p:cBhvr>
                                        <p:cTn id="292" dur="1" fill="hold">
                                          <p:stCondLst>
                                            <p:cond delay="2999"/>
                                          </p:stCondLst>
                                        </p:cTn>
                                        <p:tgtEl>
                                          <p:spTgt spid="11"/>
                                        </p:tgtEl>
                                        <p:attrNameLst>
                                          <p:attrName>style.visibility</p:attrName>
                                        </p:attrNameLst>
                                      </p:cBhvr>
                                      <p:to>
                                        <p:strVal val="hidden"/>
                                      </p:to>
                                    </p:set>
                                  </p:childTnLst>
                                </p:cTn>
                              </p:par>
                              <p:par>
                                <p:cTn id="293" presetID="18" presetClass="exit" presetSubtype="12" fill="hold" nodeType="withEffect">
                                  <p:stCondLst>
                                    <p:cond delay="0"/>
                                  </p:stCondLst>
                                  <p:childTnLst>
                                    <p:animEffect transition="out" filter="strips(downLeft)">
                                      <p:cBhvr>
                                        <p:cTn id="294" dur="3000"/>
                                        <p:tgtEl>
                                          <p:spTgt spid="13"/>
                                        </p:tgtEl>
                                      </p:cBhvr>
                                    </p:animEffect>
                                    <p:set>
                                      <p:cBhvr>
                                        <p:cTn id="295" dur="1" fill="hold">
                                          <p:stCondLst>
                                            <p:cond delay="2999"/>
                                          </p:stCondLst>
                                        </p:cTn>
                                        <p:tgtEl>
                                          <p:spTgt spid="13"/>
                                        </p:tgtEl>
                                        <p:attrNameLst>
                                          <p:attrName>style.visibility</p:attrName>
                                        </p:attrNameLst>
                                      </p:cBhvr>
                                      <p:to>
                                        <p:strVal val="hidden"/>
                                      </p:to>
                                    </p:set>
                                  </p:childTnLst>
                                </p:cTn>
                              </p:par>
                              <p:par>
                                <p:cTn id="296" presetID="18" presetClass="exit" presetSubtype="12" fill="hold" nodeType="withEffect">
                                  <p:stCondLst>
                                    <p:cond delay="0"/>
                                  </p:stCondLst>
                                  <p:childTnLst>
                                    <p:animEffect transition="out" filter="strips(downLeft)">
                                      <p:cBhvr>
                                        <p:cTn id="297" dur="3000"/>
                                        <p:tgtEl>
                                          <p:spTgt spid="15"/>
                                        </p:tgtEl>
                                      </p:cBhvr>
                                    </p:animEffect>
                                    <p:set>
                                      <p:cBhvr>
                                        <p:cTn id="298" dur="1" fill="hold">
                                          <p:stCondLst>
                                            <p:cond delay="2999"/>
                                          </p:stCondLst>
                                        </p:cTn>
                                        <p:tgtEl>
                                          <p:spTgt spid="15"/>
                                        </p:tgtEl>
                                        <p:attrNameLst>
                                          <p:attrName>style.visibility</p:attrName>
                                        </p:attrNameLst>
                                      </p:cBhvr>
                                      <p:to>
                                        <p:strVal val="hidden"/>
                                      </p:to>
                                    </p:set>
                                  </p:childTnLst>
                                </p:cTn>
                              </p:par>
                              <p:par>
                                <p:cTn id="299" presetID="18" presetClass="exit" presetSubtype="12" fill="hold" nodeType="withEffect">
                                  <p:stCondLst>
                                    <p:cond delay="0"/>
                                  </p:stCondLst>
                                  <p:childTnLst>
                                    <p:animEffect transition="out" filter="strips(downLeft)">
                                      <p:cBhvr>
                                        <p:cTn id="300" dur="3000"/>
                                        <p:tgtEl>
                                          <p:spTgt spid="17"/>
                                        </p:tgtEl>
                                      </p:cBhvr>
                                    </p:animEffect>
                                    <p:set>
                                      <p:cBhvr>
                                        <p:cTn id="301" dur="1" fill="hold">
                                          <p:stCondLst>
                                            <p:cond delay="2999"/>
                                          </p:stCondLst>
                                        </p:cTn>
                                        <p:tgtEl>
                                          <p:spTgt spid="17"/>
                                        </p:tgtEl>
                                        <p:attrNameLst>
                                          <p:attrName>style.visibility</p:attrName>
                                        </p:attrNameLst>
                                      </p:cBhvr>
                                      <p:to>
                                        <p:strVal val="hidden"/>
                                      </p:to>
                                    </p:set>
                                  </p:childTnLst>
                                </p:cTn>
                              </p:par>
                              <p:par>
                                <p:cTn id="302" presetID="18" presetClass="exit" presetSubtype="3" fill="hold" nodeType="withEffect">
                                  <p:stCondLst>
                                    <p:cond delay="0"/>
                                  </p:stCondLst>
                                  <p:childTnLst>
                                    <p:animEffect transition="out" filter="strips(upRight)">
                                      <p:cBhvr>
                                        <p:cTn id="303" dur="3000"/>
                                        <p:tgtEl>
                                          <p:spTgt spid="18"/>
                                        </p:tgtEl>
                                      </p:cBhvr>
                                    </p:animEffect>
                                    <p:set>
                                      <p:cBhvr>
                                        <p:cTn id="304" dur="1" fill="hold">
                                          <p:stCondLst>
                                            <p:cond delay="2999"/>
                                          </p:stCondLst>
                                        </p:cTn>
                                        <p:tgtEl>
                                          <p:spTgt spid="18"/>
                                        </p:tgtEl>
                                        <p:attrNameLst>
                                          <p:attrName>style.visibility</p:attrName>
                                        </p:attrNameLst>
                                      </p:cBhvr>
                                      <p:to>
                                        <p:strVal val="hidden"/>
                                      </p:to>
                                    </p:set>
                                  </p:childTnLst>
                                </p:cTn>
                              </p:par>
                              <p:par>
                                <p:cTn id="305" presetID="18" presetClass="exit" presetSubtype="3" fill="hold" nodeType="withEffect">
                                  <p:stCondLst>
                                    <p:cond delay="0"/>
                                  </p:stCondLst>
                                  <p:childTnLst>
                                    <p:animEffect transition="out" filter="strips(upRight)">
                                      <p:cBhvr>
                                        <p:cTn id="306" dur="3000"/>
                                        <p:tgtEl>
                                          <p:spTgt spid="19"/>
                                        </p:tgtEl>
                                      </p:cBhvr>
                                    </p:animEffect>
                                    <p:set>
                                      <p:cBhvr>
                                        <p:cTn id="307" dur="1" fill="hold">
                                          <p:stCondLst>
                                            <p:cond delay="2999"/>
                                          </p:stCondLst>
                                        </p:cTn>
                                        <p:tgtEl>
                                          <p:spTgt spid="19"/>
                                        </p:tgtEl>
                                        <p:attrNameLst>
                                          <p:attrName>style.visibility</p:attrName>
                                        </p:attrNameLst>
                                      </p:cBhvr>
                                      <p:to>
                                        <p:strVal val="hidden"/>
                                      </p:to>
                                    </p:set>
                                  </p:childTnLst>
                                </p:cTn>
                              </p:par>
                              <p:par>
                                <p:cTn id="308" presetID="18" presetClass="exit" presetSubtype="3" fill="hold" nodeType="withEffect">
                                  <p:stCondLst>
                                    <p:cond delay="0"/>
                                  </p:stCondLst>
                                  <p:childTnLst>
                                    <p:animEffect transition="out" filter="strips(upRight)">
                                      <p:cBhvr>
                                        <p:cTn id="309" dur="3000"/>
                                        <p:tgtEl>
                                          <p:spTgt spid="20"/>
                                        </p:tgtEl>
                                      </p:cBhvr>
                                    </p:animEffect>
                                    <p:set>
                                      <p:cBhvr>
                                        <p:cTn id="310" dur="1" fill="hold">
                                          <p:stCondLst>
                                            <p:cond delay="2999"/>
                                          </p:stCondLst>
                                        </p:cTn>
                                        <p:tgtEl>
                                          <p:spTgt spid="20"/>
                                        </p:tgtEl>
                                        <p:attrNameLst>
                                          <p:attrName>style.visibility</p:attrName>
                                        </p:attrNameLst>
                                      </p:cBhvr>
                                      <p:to>
                                        <p:strVal val="hidden"/>
                                      </p:to>
                                    </p:set>
                                  </p:childTnLst>
                                </p:cTn>
                              </p:par>
                              <p:par>
                                <p:cTn id="311" presetID="18" presetClass="exit" presetSubtype="3" fill="hold" nodeType="withEffect">
                                  <p:stCondLst>
                                    <p:cond delay="0"/>
                                  </p:stCondLst>
                                  <p:childTnLst>
                                    <p:animEffect transition="out" filter="strips(upRight)">
                                      <p:cBhvr>
                                        <p:cTn id="312" dur="3000"/>
                                        <p:tgtEl>
                                          <p:spTgt spid="21"/>
                                        </p:tgtEl>
                                      </p:cBhvr>
                                    </p:animEffect>
                                    <p:set>
                                      <p:cBhvr>
                                        <p:cTn id="313" dur="1" fill="hold">
                                          <p:stCondLst>
                                            <p:cond delay="2999"/>
                                          </p:stCondLst>
                                        </p:cTn>
                                        <p:tgtEl>
                                          <p:spTgt spid="21"/>
                                        </p:tgtEl>
                                        <p:attrNameLst>
                                          <p:attrName>style.visibility</p:attrName>
                                        </p:attrNameLst>
                                      </p:cBhvr>
                                      <p:to>
                                        <p:strVal val="hidden"/>
                                      </p:to>
                                    </p:set>
                                  </p:childTnLst>
                                </p:cTn>
                              </p:par>
                              <p:par>
                                <p:cTn id="314" presetID="18" presetClass="exit" presetSubtype="3" fill="hold" nodeType="withEffect">
                                  <p:stCondLst>
                                    <p:cond delay="0"/>
                                  </p:stCondLst>
                                  <p:childTnLst>
                                    <p:animEffect transition="out" filter="strips(upRight)">
                                      <p:cBhvr>
                                        <p:cTn id="315" dur="3000"/>
                                        <p:tgtEl>
                                          <p:spTgt spid="22"/>
                                        </p:tgtEl>
                                      </p:cBhvr>
                                    </p:animEffect>
                                    <p:set>
                                      <p:cBhvr>
                                        <p:cTn id="316" dur="1" fill="hold">
                                          <p:stCondLst>
                                            <p:cond delay="2999"/>
                                          </p:stCondLst>
                                        </p:cTn>
                                        <p:tgtEl>
                                          <p:spTgt spid="22"/>
                                        </p:tgtEl>
                                        <p:attrNameLst>
                                          <p:attrName>style.visibility</p:attrName>
                                        </p:attrNameLst>
                                      </p:cBhvr>
                                      <p:to>
                                        <p:strVal val="hidden"/>
                                      </p:to>
                                    </p:set>
                                  </p:childTnLst>
                                </p:cTn>
                              </p:par>
                              <p:par>
                                <p:cTn id="317" presetID="18" presetClass="exit" presetSubtype="3" fill="hold" nodeType="withEffect">
                                  <p:stCondLst>
                                    <p:cond delay="0"/>
                                  </p:stCondLst>
                                  <p:childTnLst>
                                    <p:animEffect transition="out" filter="strips(upRight)">
                                      <p:cBhvr>
                                        <p:cTn id="318" dur="3000"/>
                                        <p:tgtEl>
                                          <p:spTgt spid="23"/>
                                        </p:tgtEl>
                                      </p:cBhvr>
                                    </p:animEffect>
                                    <p:set>
                                      <p:cBhvr>
                                        <p:cTn id="319" dur="1" fill="hold">
                                          <p:stCondLst>
                                            <p:cond delay="2999"/>
                                          </p:stCondLst>
                                        </p:cTn>
                                        <p:tgtEl>
                                          <p:spTgt spid="23"/>
                                        </p:tgtEl>
                                        <p:attrNameLst>
                                          <p:attrName>style.visibility</p:attrName>
                                        </p:attrNameLst>
                                      </p:cBhvr>
                                      <p:to>
                                        <p:strVal val="hidden"/>
                                      </p:to>
                                    </p:set>
                                  </p:childTnLst>
                                </p:cTn>
                              </p:par>
                              <p:par>
                                <p:cTn id="320" presetID="18" presetClass="exit" presetSubtype="3" fill="hold" nodeType="withEffect">
                                  <p:stCondLst>
                                    <p:cond delay="0"/>
                                  </p:stCondLst>
                                  <p:childTnLst>
                                    <p:animEffect transition="out" filter="strips(upRight)">
                                      <p:cBhvr>
                                        <p:cTn id="321" dur="3000"/>
                                        <p:tgtEl>
                                          <p:spTgt spid="24"/>
                                        </p:tgtEl>
                                      </p:cBhvr>
                                    </p:animEffect>
                                    <p:set>
                                      <p:cBhvr>
                                        <p:cTn id="322" dur="1" fill="hold">
                                          <p:stCondLst>
                                            <p:cond delay="2999"/>
                                          </p:stCondLst>
                                        </p:cTn>
                                        <p:tgtEl>
                                          <p:spTgt spid="24"/>
                                        </p:tgtEl>
                                        <p:attrNameLst>
                                          <p:attrName>style.visibility</p:attrName>
                                        </p:attrNameLst>
                                      </p:cBhvr>
                                      <p:to>
                                        <p:strVal val="hidden"/>
                                      </p:to>
                                    </p:set>
                                  </p:childTnLst>
                                </p:cTn>
                              </p:par>
                              <p:par>
                                <p:cTn id="323" presetID="18" presetClass="exit" presetSubtype="9" fill="hold" nodeType="withEffect">
                                  <p:stCondLst>
                                    <p:cond delay="0"/>
                                  </p:stCondLst>
                                  <p:childTnLst>
                                    <p:animEffect transition="out" filter="strips(upLeft)">
                                      <p:cBhvr>
                                        <p:cTn id="324" dur="3000"/>
                                        <p:tgtEl>
                                          <p:spTgt spid="25"/>
                                        </p:tgtEl>
                                      </p:cBhvr>
                                    </p:animEffect>
                                    <p:set>
                                      <p:cBhvr>
                                        <p:cTn id="325" dur="1" fill="hold">
                                          <p:stCondLst>
                                            <p:cond delay="2999"/>
                                          </p:stCondLst>
                                        </p:cTn>
                                        <p:tgtEl>
                                          <p:spTgt spid="25"/>
                                        </p:tgtEl>
                                        <p:attrNameLst>
                                          <p:attrName>style.visibility</p:attrName>
                                        </p:attrNameLst>
                                      </p:cBhvr>
                                      <p:to>
                                        <p:strVal val="hidden"/>
                                      </p:to>
                                    </p:set>
                                  </p:childTnLst>
                                </p:cTn>
                              </p:par>
                              <p:par>
                                <p:cTn id="326" presetID="18" presetClass="exit" presetSubtype="9" fill="hold" nodeType="withEffect">
                                  <p:stCondLst>
                                    <p:cond delay="0"/>
                                  </p:stCondLst>
                                  <p:childTnLst>
                                    <p:animEffect transition="out" filter="strips(upLeft)">
                                      <p:cBhvr>
                                        <p:cTn id="327" dur="3000"/>
                                        <p:tgtEl>
                                          <p:spTgt spid="26"/>
                                        </p:tgtEl>
                                      </p:cBhvr>
                                    </p:animEffect>
                                    <p:set>
                                      <p:cBhvr>
                                        <p:cTn id="328" dur="1" fill="hold">
                                          <p:stCondLst>
                                            <p:cond delay="2999"/>
                                          </p:stCondLst>
                                        </p:cTn>
                                        <p:tgtEl>
                                          <p:spTgt spid="26"/>
                                        </p:tgtEl>
                                        <p:attrNameLst>
                                          <p:attrName>style.visibility</p:attrName>
                                        </p:attrNameLst>
                                      </p:cBhvr>
                                      <p:to>
                                        <p:strVal val="hidden"/>
                                      </p:to>
                                    </p:set>
                                  </p:childTnLst>
                                </p:cTn>
                              </p:par>
                              <p:par>
                                <p:cTn id="329" presetID="18" presetClass="exit" presetSubtype="9" fill="hold" nodeType="withEffect">
                                  <p:stCondLst>
                                    <p:cond delay="0"/>
                                  </p:stCondLst>
                                  <p:childTnLst>
                                    <p:animEffect transition="out" filter="strips(upLeft)">
                                      <p:cBhvr>
                                        <p:cTn id="330" dur="3000"/>
                                        <p:tgtEl>
                                          <p:spTgt spid="27"/>
                                        </p:tgtEl>
                                      </p:cBhvr>
                                    </p:animEffect>
                                    <p:set>
                                      <p:cBhvr>
                                        <p:cTn id="331" dur="1" fill="hold">
                                          <p:stCondLst>
                                            <p:cond delay="2999"/>
                                          </p:stCondLst>
                                        </p:cTn>
                                        <p:tgtEl>
                                          <p:spTgt spid="27"/>
                                        </p:tgtEl>
                                        <p:attrNameLst>
                                          <p:attrName>style.visibility</p:attrName>
                                        </p:attrNameLst>
                                      </p:cBhvr>
                                      <p:to>
                                        <p:strVal val="hidden"/>
                                      </p:to>
                                    </p:set>
                                  </p:childTnLst>
                                </p:cTn>
                              </p:par>
                              <p:par>
                                <p:cTn id="332" presetID="18" presetClass="exit" presetSubtype="9" fill="hold" nodeType="withEffect">
                                  <p:stCondLst>
                                    <p:cond delay="0"/>
                                  </p:stCondLst>
                                  <p:childTnLst>
                                    <p:animEffect transition="out" filter="strips(upLeft)">
                                      <p:cBhvr>
                                        <p:cTn id="333" dur="3000"/>
                                        <p:tgtEl>
                                          <p:spTgt spid="28"/>
                                        </p:tgtEl>
                                      </p:cBhvr>
                                    </p:animEffect>
                                    <p:set>
                                      <p:cBhvr>
                                        <p:cTn id="334" dur="1" fill="hold">
                                          <p:stCondLst>
                                            <p:cond delay="2999"/>
                                          </p:stCondLst>
                                        </p:cTn>
                                        <p:tgtEl>
                                          <p:spTgt spid="28"/>
                                        </p:tgtEl>
                                        <p:attrNameLst>
                                          <p:attrName>style.visibility</p:attrName>
                                        </p:attrNameLst>
                                      </p:cBhvr>
                                      <p:to>
                                        <p:strVal val="hidden"/>
                                      </p:to>
                                    </p:set>
                                  </p:childTnLst>
                                </p:cTn>
                              </p:par>
                              <p:par>
                                <p:cTn id="335" presetID="18" presetClass="exit" presetSubtype="9" fill="hold" nodeType="withEffect">
                                  <p:stCondLst>
                                    <p:cond delay="0"/>
                                  </p:stCondLst>
                                  <p:childTnLst>
                                    <p:animEffect transition="out" filter="strips(upLeft)">
                                      <p:cBhvr>
                                        <p:cTn id="336" dur="3000"/>
                                        <p:tgtEl>
                                          <p:spTgt spid="29"/>
                                        </p:tgtEl>
                                      </p:cBhvr>
                                    </p:animEffect>
                                    <p:set>
                                      <p:cBhvr>
                                        <p:cTn id="337" dur="1" fill="hold">
                                          <p:stCondLst>
                                            <p:cond delay="2999"/>
                                          </p:stCondLst>
                                        </p:cTn>
                                        <p:tgtEl>
                                          <p:spTgt spid="29"/>
                                        </p:tgtEl>
                                        <p:attrNameLst>
                                          <p:attrName>style.visibility</p:attrName>
                                        </p:attrNameLst>
                                      </p:cBhvr>
                                      <p:to>
                                        <p:strVal val="hidden"/>
                                      </p:to>
                                    </p:set>
                                  </p:childTnLst>
                                </p:cTn>
                              </p:par>
                              <p:par>
                                <p:cTn id="338" presetID="18" presetClass="exit" presetSubtype="9" fill="hold" nodeType="withEffect">
                                  <p:stCondLst>
                                    <p:cond delay="0"/>
                                  </p:stCondLst>
                                  <p:childTnLst>
                                    <p:animEffect transition="out" filter="strips(upLeft)">
                                      <p:cBhvr>
                                        <p:cTn id="339" dur="3000"/>
                                        <p:tgtEl>
                                          <p:spTgt spid="30"/>
                                        </p:tgtEl>
                                      </p:cBhvr>
                                    </p:animEffect>
                                    <p:set>
                                      <p:cBhvr>
                                        <p:cTn id="340" dur="1" fill="hold">
                                          <p:stCondLst>
                                            <p:cond delay="2999"/>
                                          </p:stCondLst>
                                        </p:cTn>
                                        <p:tgtEl>
                                          <p:spTgt spid="30"/>
                                        </p:tgtEl>
                                        <p:attrNameLst>
                                          <p:attrName>style.visibility</p:attrName>
                                        </p:attrNameLst>
                                      </p:cBhvr>
                                      <p:to>
                                        <p:strVal val="hidden"/>
                                      </p:to>
                                    </p:set>
                                  </p:childTnLst>
                                </p:cTn>
                              </p:par>
                              <p:par>
                                <p:cTn id="341" presetID="18" presetClass="exit" presetSubtype="9" fill="hold" nodeType="withEffect">
                                  <p:stCondLst>
                                    <p:cond delay="0"/>
                                  </p:stCondLst>
                                  <p:childTnLst>
                                    <p:animEffect transition="out" filter="strips(upLeft)">
                                      <p:cBhvr>
                                        <p:cTn id="342" dur="3000"/>
                                        <p:tgtEl>
                                          <p:spTgt spid="31"/>
                                        </p:tgtEl>
                                      </p:cBhvr>
                                    </p:animEffect>
                                    <p:set>
                                      <p:cBhvr>
                                        <p:cTn id="343" dur="1" fill="hold">
                                          <p:stCondLst>
                                            <p:cond delay="2999"/>
                                          </p:stCondLst>
                                        </p:cTn>
                                        <p:tgtEl>
                                          <p:spTgt spid="31"/>
                                        </p:tgtEl>
                                        <p:attrNameLst>
                                          <p:attrName>style.visibility</p:attrName>
                                        </p:attrNameLst>
                                      </p:cBhvr>
                                      <p:to>
                                        <p:strVal val="hidden"/>
                                      </p:to>
                                    </p:set>
                                  </p:childTnLst>
                                </p:cTn>
                              </p:par>
                              <p:par>
                                <p:cTn id="344" presetID="23" presetClass="entr" presetSubtype="288"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3000" fill="hold"/>
                                        <p:tgtEl>
                                          <p:spTgt spid="2"/>
                                        </p:tgtEl>
                                        <p:attrNameLst>
                                          <p:attrName>ppt_w</p:attrName>
                                        </p:attrNameLst>
                                      </p:cBhvr>
                                      <p:tavLst>
                                        <p:tav tm="0">
                                          <p:val>
                                            <p:strVal val="4/3*#ppt_w"/>
                                          </p:val>
                                        </p:tav>
                                        <p:tav tm="100000">
                                          <p:val>
                                            <p:strVal val="#ppt_w"/>
                                          </p:val>
                                        </p:tav>
                                      </p:tavLst>
                                    </p:anim>
                                    <p:anim calcmode="lin" valueType="num">
                                      <p:cBhvr>
                                        <p:cTn id="347" dur="3000" fill="hold"/>
                                        <p:tgtEl>
                                          <p:spTgt spid="2"/>
                                        </p:tgtEl>
                                        <p:attrNameLst>
                                          <p:attrName>ppt_h</p:attrName>
                                        </p:attrNameLst>
                                      </p:cBhvr>
                                      <p:tavLst>
                                        <p:tav tm="0">
                                          <p:val>
                                            <p:strVal val="4/3*#ppt_h"/>
                                          </p:val>
                                        </p:tav>
                                        <p:tav tm="100000">
                                          <p:val>
                                            <p:strVal val="#ppt_h"/>
                                          </p:val>
                                        </p:tav>
                                      </p:tavLst>
                                    </p:anim>
                                  </p:childTnLst>
                                </p:cTn>
                              </p:par>
                              <p:par>
                                <p:cTn id="348" presetID="8" presetClass="entr" presetSubtype="32" fill="hold" nodeType="withEffect">
                                  <p:stCondLst>
                                    <p:cond delay="0"/>
                                  </p:stCondLst>
                                  <p:childTnLst>
                                    <p:set>
                                      <p:cBhvr>
                                        <p:cTn id="349" dur="1" fill="hold">
                                          <p:stCondLst>
                                            <p:cond delay="0"/>
                                          </p:stCondLst>
                                        </p:cTn>
                                        <p:tgtEl>
                                          <p:spTgt spid="2"/>
                                        </p:tgtEl>
                                        <p:attrNameLst>
                                          <p:attrName>style.visibility</p:attrName>
                                        </p:attrNameLst>
                                      </p:cBhvr>
                                      <p:to>
                                        <p:strVal val="visible"/>
                                      </p:to>
                                    </p:set>
                                    <p:animEffect transition="in" filter="diamond(out)">
                                      <p:cBhvr>
                                        <p:cTn id="35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6C4E36"/>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2" name="1 Imagen" descr="1(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rectángulo"/>
          <p:cNvSpPr/>
          <p:nvPr/>
        </p:nvSpPr>
        <p:spPr>
          <a:xfrm>
            <a:off x="0" y="0"/>
            <a:ext cx="4643438" cy="5143500"/>
          </a:xfrm>
          <a:prstGeom prst="rtTriangle">
            <a:avLst/>
          </a:prstGeom>
          <a:gradFill flip="none" rotWithShape="1">
            <a:gsLst>
              <a:gs pos="38000">
                <a:schemeClr val="accent6">
                  <a:lumMod val="75000"/>
                  <a:shade val="30000"/>
                  <a:satMod val="115000"/>
                  <a:alpha val="38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4643438" y="0"/>
            <a:ext cx="4500562" cy="5143500"/>
          </a:xfrm>
          <a:prstGeom prst="rtTriangle">
            <a:avLst/>
          </a:prstGeom>
          <a:gradFill flip="none" rotWithShape="1">
            <a:gsLst>
              <a:gs pos="38000">
                <a:schemeClr val="accent6">
                  <a:lumMod val="75000"/>
                  <a:shade val="30000"/>
                  <a:satMod val="115000"/>
                  <a:alpha val="38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flipV="1">
            <a:off x="0" y="0"/>
            <a:ext cx="4643438" cy="5143500"/>
          </a:xfrm>
          <a:prstGeom prst="rtTriangle">
            <a:avLst/>
          </a:prstGeom>
          <a:gradFill flip="none" rotWithShape="1">
            <a:gsLst>
              <a:gs pos="38000">
                <a:srgbClr val="FFEFD1">
                  <a:alpha val="38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V="1">
            <a:off x="4643438" y="0"/>
            <a:ext cx="4500562" cy="5143500"/>
          </a:xfrm>
          <a:prstGeom prst="rtTriangle">
            <a:avLst/>
          </a:prstGeom>
          <a:gradFill flip="none" rotWithShape="1">
            <a:gsLst>
              <a:gs pos="38000">
                <a:srgbClr val="FFEFD1">
                  <a:alpha val="38000"/>
                </a:srgbClr>
              </a:gs>
              <a:gs pos="64999">
                <a:srgbClr val="F0EBD5"/>
              </a:gs>
              <a:gs pos="100000">
                <a:srgbClr val="D1C39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14346" y="0"/>
            <a:ext cx="9572692" cy="5143500"/>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3000" fill="hold"/>
                                        <p:tgtEl>
                                          <p:spTgt spid="6"/>
                                        </p:tgtEl>
                                        <p:attrNameLst>
                                          <p:attrName>ppt_x</p:attrName>
                                        </p:attrNameLst>
                                      </p:cBhvr>
                                      <p:tavLst>
                                        <p:tav tm="0">
                                          <p:val>
                                            <p:strVal val="0-#ppt_w/2"/>
                                          </p:val>
                                        </p:tav>
                                        <p:tav tm="100000">
                                          <p:val>
                                            <p:strVal val="#ppt_x"/>
                                          </p:val>
                                        </p:tav>
                                      </p:tavLst>
                                    </p:anim>
                                    <p:anim calcmode="lin" valueType="num">
                                      <p:cBhvr additive="base">
                                        <p:cTn id="10" dur="3000" fill="hold"/>
                                        <p:tgtEl>
                                          <p:spTgt spid="6"/>
                                        </p:tgtEl>
                                        <p:attrNameLst>
                                          <p:attrName>ppt_y</p:attrName>
                                        </p:attrNameLst>
                                      </p:cBhvr>
                                      <p:tavLst>
                                        <p:tav tm="0">
                                          <p:val>
                                            <p:strVal val="0-#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1+#ppt_w/2"/>
                                          </p:val>
                                        </p:tav>
                                        <p:tav tm="100000">
                                          <p:val>
                                            <p:strVal val="#ppt_x"/>
                                          </p:val>
                                        </p:tav>
                                      </p:tavLst>
                                    </p:anim>
                                    <p:anim calcmode="lin" valueType="num">
                                      <p:cBhvr additive="base">
                                        <p:cTn id="14" dur="3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3000" fill="hold"/>
                                        <p:tgtEl>
                                          <p:spTgt spid="4"/>
                                        </p:tgtEl>
                                        <p:attrNameLst>
                                          <p:attrName>ppt_x</p:attrName>
                                        </p:attrNameLst>
                                      </p:cBhvr>
                                      <p:tavLst>
                                        <p:tav tm="0">
                                          <p:val>
                                            <p:strVal val="1+#ppt_w/2"/>
                                          </p:val>
                                        </p:tav>
                                        <p:tav tm="100000">
                                          <p:val>
                                            <p:strVal val="#ppt_x"/>
                                          </p:val>
                                        </p:tav>
                                      </p:tavLst>
                                    </p:anim>
                                    <p:anim calcmode="lin" valueType="num">
                                      <p:cBhvr additive="base">
                                        <p:cTn id="18" dur="3000" fill="hold"/>
                                        <p:tgtEl>
                                          <p:spTgt spid="4"/>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3000" fill="hold"/>
                                        <p:tgtEl>
                                          <p:spTgt spid="5"/>
                                        </p:tgtEl>
                                        <p:attrNameLst>
                                          <p:attrName>ppt_x</p:attrName>
                                        </p:attrNameLst>
                                      </p:cBhvr>
                                      <p:tavLst>
                                        <p:tav tm="0">
                                          <p:val>
                                            <p:strVal val="0-#ppt_w/2"/>
                                          </p:val>
                                        </p:tav>
                                        <p:tav tm="100000">
                                          <p:val>
                                            <p:strVal val="#ppt_x"/>
                                          </p:val>
                                        </p:tav>
                                      </p:tavLst>
                                    </p:anim>
                                    <p:anim calcmode="lin" valueType="num">
                                      <p:cBhvr additive="base">
                                        <p:cTn id="22" dur="3000" fill="hold"/>
                                        <p:tgtEl>
                                          <p:spTgt spid="5"/>
                                        </p:tgtEl>
                                        <p:attrNameLst>
                                          <p:attrName>ppt_y</p:attrName>
                                        </p:attrNameLst>
                                      </p:cBhvr>
                                      <p:tavLst>
                                        <p:tav tm="0">
                                          <p:val>
                                            <p:strVal val="1+#ppt_h/2"/>
                                          </p:val>
                                        </p:tav>
                                        <p:tav tm="100000">
                                          <p:val>
                                            <p:strVal val="#ppt_y"/>
                                          </p:val>
                                        </p:tav>
                                      </p:tavLst>
                                    </p:anim>
                                  </p:childTnLst>
                                </p:cTn>
                              </p:par>
                              <p:par>
                                <p:cTn id="23" presetID="3" presetClass="entr" presetSubtype="5" fill="hold" grpId="1"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3000"/>
                                        <p:tgtEl>
                                          <p:spTgt spid="4"/>
                                        </p:tgtEl>
                                      </p:cBhvr>
                                    </p:animEffect>
                                  </p:childTnLst>
                                </p:cTn>
                              </p:par>
                              <p:par>
                                <p:cTn id="26" presetID="3" presetClass="entr" presetSubtype="10" fill="hold" grpId="1"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linds(horizontal)">
                                      <p:cBhvr>
                                        <p:cTn id="28" dur="3000"/>
                                        <p:tgtEl>
                                          <p:spTgt spid="6"/>
                                        </p:tgtEl>
                                      </p:cBhvr>
                                    </p:animEffect>
                                  </p:childTnLst>
                                </p:cTn>
                              </p:par>
                              <p:par>
                                <p:cTn id="29" presetID="3" presetClass="entr" presetSubtype="5" fill="hold" grpId="1"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linds(vertical)">
                                      <p:cBhvr>
                                        <p:cTn id="31" dur="3000"/>
                                        <p:tgtEl>
                                          <p:spTgt spid="5"/>
                                        </p:tgtEl>
                                      </p:cBhvr>
                                    </p:animEffect>
                                  </p:childTnLst>
                                </p:cTn>
                              </p:par>
                              <p:par>
                                <p:cTn id="32" presetID="3" presetClass="entr" presetSubtype="1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linds(horizontal)">
                                      <p:cBhvr>
                                        <p:cTn id="34" dur="3000"/>
                                        <p:tgtEl>
                                          <p:spTgt spid="7"/>
                                        </p:tgtEl>
                                      </p:cBhvr>
                                    </p:animEffect>
                                  </p:childTnLst>
                                </p:cTn>
                              </p:par>
                              <p:par>
                                <p:cTn id="35" presetID="17" presetClass="exit" presetSubtype="8" fill="hold" grpId="2" nodeType="withEffect">
                                  <p:stCondLst>
                                    <p:cond delay="0"/>
                                  </p:stCondLst>
                                  <p:childTnLst>
                                    <p:anim calcmode="lin" valueType="num">
                                      <p:cBhvr>
                                        <p:cTn id="36" dur="3000"/>
                                        <p:tgtEl>
                                          <p:spTgt spid="6"/>
                                        </p:tgtEl>
                                        <p:attrNameLst>
                                          <p:attrName>ppt_x</p:attrName>
                                        </p:attrNameLst>
                                      </p:cBhvr>
                                      <p:tavLst>
                                        <p:tav tm="0">
                                          <p:val>
                                            <p:strVal val="ppt_x"/>
                                          </p:val>
                                        </p:tav>
                                        <p:tav tm="100000">
                                          <p:val>
                                            <p:strVal val="ppt_x-ppt_w/2"/>
                                          </p:val>
                                        </p:tav>
                                      </p:tavLst>
                                    </p:anim>
                                    <p:anim calcmode="lin" valueType="num">
                                      <p:cBhvr>
                                        <p:cTn id="37" dur="3000"/>
                                        <p:tgtEl>
                                          <p:spTgt spid="6"/>
                                        </p:tgtEl>
                                        <p:attrNameLst>
                                          <p:attrName>ppt_y</p:attrName>
                                        </p:attrNameLst>
                                      </p:cBhvr>
                                      <p:tavLst>
                                        <p:tav tm="0">
                                          <p:val>
                                            <p:strVal val="ppt_y"/>
                                          </p:val>
                                        </p:tav>
                                        <p:tav tm="100000">
                                          <p:val>
                                            <p:strVal val="ppt_y"/>
                                          </p:val>
                                        </p:tav>
                                      </p:tavLst>
                                    </p:anim>
                                    <p:anim calcmode="lin" valueType="num">
                                      <p:cBhvr>
                                        <p:cTn id="38" dur="3000"/>
                                        <p:tgtEl>
                                          <p:spTgt spid="6"/>
                                        </p:tgtEl>
                                        <p:attrNameLst>
                                          <p:attrName>ppt_w</p:attrName>
                                        </p:attrNameLst>
                                      </p:cBhvr>
                                      <p:tavLst>
                                        <p:tav tm="0">
                                          <p:val>
                                            <p:strVal val="ppt_w"/>
                                          </p:val>
                                        </p:tav>
                                        <p:tav tm="100000">
                                          <p:val>
                                            <p:fltVal val="0"/>
                                          </p:val>
                                        </p:tav>
                                      </p:tavLst>
                                    </p:anim>
                                    <p:anim calcmode="lin" valueType="num">
                                      <p:cBhvr>
                                        <p:cTn id="39" dur="3000"/>
                                        <p:tgtEl>
                                          <p:spTgt spid="6"/>
                                        </p:tgtEl>
                                        <p:attrNameLst>
                                          <p:attrName>ppt_h</p:attrName>
                                        </p:attrNameLst>
                                      </p:cBhvr>
                                      <p:tavLst>
                                        <p:tav tm="0">
                                          <p:val>
                                            <p:strVal val="ppt_h"/>
                                          </p:val>
                                        </p:tav>
                                        <p:tav tm="100000">
                                          <p:val>
                                            <p:strVal val="ppt_h"/>
                                          </p:val>
                                        </p:tav>
                                      </p:tavLst>
                                    </p:anim>
                                    <p:set>
                                      <p:cBhvr>
                                        <p:cTn id="40" dur="1" fill="hold">
                                          <p:stCondLst>
                                            <p:cond delay="2999"/>
                                          </p:stCondLst>
                                        </p:cTn>
                                        <p:tgtEl>
                                          <p:spTgt spid="6"/>
                                        </p:tgtEl>
                                        <p:attrNameLst>
                                          <p:attrName>style.visibility</p:attrName>
                                        </p:attrNameLst>
                                      </p:cBhvr>
                                      <p:to>
                                        <p:strVal val="hidden"/>
                                      </p:to>
                                    </p:set>
                                  </p:childTnLst>
                                </p:cTn>
                              </p:par>
                              <p:par>
                                <p:cTn id="41" presetID="17" presetClass="exit" presetSubtype="2" fill="hold" grpId="2" nodeType="withEffect">
                                  <p:stCondLst>
                                    <p:cond delay="0"/>
                                  </p:stCondLst>
                                  <p:childTnLst>
                                    <p:anim calcmode="lin" valueType="num">
                                      <p:cBhvr>
                                        <p:cTn id="42" dur="3000"/>
                                        <p:tgtEl>
                                          <p:spTgt spid="7"/>
                                        </p:tgtEl>
                                        <p:attrNameLst>
                                          <p:attrName>ppt_x</p:attrName>
                                        </p:attrNameLst>
                                      </p:cBhvr>
                                      <p:tavLst>
                                        <p:tav tm="0">
                                          <p:val>
                                            <p:strVal val="ppt_x"/>
                                          </p:val>
                                        </p:tav>
                                        <p:tav tm="100000">
                                          <p:val>
                                            <p:strVal val="ppt_x+ppt_w/2"/>
                                          </p:val>
                                        </p:tav>
                                      </p:tavLst>
                                    </p:anim>
                                    <p:anim calcmode="lin" valueType="num">
                                      <p:cBhvr>
                                        <p:cTn id="43" dur="3000"/>
                                        <p:tgtEl>
                                          <p:spTgt spid="7"/>
                                        </p:tgtEl>
                                        <p:attrNameLst>
                                          <p:attrName>ppt_y</p:attrName>
                                        </p:attrNameLst>
                                      </p:cBhvr>
                                      <p:tavLst>
                                        <p:tav tm="0">
                                          <p:val>
                                            <p:strVal val="ppt_y"/>
                                          </p:val>
                                        </p:tav>
                                        <p:tav tm="100000">
                                          <p:val>
                                            <p:strVal val="ppt_y"/>
                                          </p:val>
                                        </p:tav>
                                      </p:tavLst>
                                    </p:anim>
                                    <p:anim calcmode="lin" valueType="num">
                                      <p:cBhvr>
                                        <p:cTn id="44" dur="3000"/>
                                        <p:tgtEl>
                                          <p:spTgt spid="7"/>
                                        </p:tgtEl>
                                        <p:attrNameLst>
                                          <p:attrName>ppt_w</p:attrName>
                                        </p:attrNameLst>
                                      </p:cBhvr>
                                      <p:tavLst>
                                        <p:tav tm="0">
                                          <p:val>
                                            <p:strVal val="ppt_w"/>
                                          </p:val>
                                        </p:tav>
                                        <p:tav tm="100000">
                                          <p:val>
                                            <p:fltVal val="0"/>
                                          </p:val>
                                        </p:tav>
                                      </p:tavLst>
                                    </p:anim>
                                    <p:anim calcmode="lin" valueType="num">
                                      <p:cBhvr>
                                        <p:cTn id="45" dur="3000"/>
                                        <p:tgtEl>
                                          <p:spTgt spid="7"/>
                                        </p:tgtEl>
                                        <p:attrNameLst>
                                          <p:attrName>ppt_h</p:attrName>
                                        </p:attrNameLst>
                                      </p:cBhvr>
                                      <p:tavLst>
                                        <p:tav tm="0">
                                          <p:val>
                                            <p:strVal val="ppt_h"/>
                                          </p:val>
                                        </p:tav>
                                        <p:tav tm="100000">
                                          <p:val>
                                            <p:strVal val="ppt_h"/>
                                          </p:val>
                                        </p:tav>
                                      </p:tavLst>
                                    </p:anim>
                                    <p:set>
                                      <p:cBhvr>
                                        <p:cTn id="46" dur="1" fill="hold">
                                          <p:stCondLst>
                                            <p:cond delay="2999"/>
                                          </p:stCondLst>
                                        </p:cTn>
                                        <p:tgtEl>
                                          <p:spTgt spid="7"/>
                                        </p:tgtEl>
                                        <p:attrNameLst>
                                          <p:attrName>style.visibility</p:attrName>
                                        </p:attrNameLst>
                                      </p:cBhvr>
                                      <p:to>
                                        <p:strVal val="hidden"/>
                                      </p:to>
                                    </p:set>
                                  </p:childTnLst>
                                </p:cTn>
                              </p:par>
                              <p:par>
                                <p:cTn id="47" presetID="17" presetClass="exit" presetSubtype="2" fill="hold" grpId="2" nodeType="withEffect">
                                  <p:stCondLst>
                                    <p:cond delay="0"/>
                                  </p:stCondLst>
                                  <p:childTnLst>
                                    <p:anim calcmode="lin" valueType="num">
                                      <p:cBhvr>
                                        <p:cTn id="48" dur="3000"/>
                                        <p:tgtEl>
                                          <p:spTgt spid="5"/>
                                        </p:tgtEl>
                                        <p:attrNameLst>
                                          <p:attrName>ppt_x</p:attrName>
                                        </p:attrNameLst>
                                      </p:cBhvr>
                                      <p:tavLst>
                                        <p:tav tm="0">
                                          <p:val>
                                            <p:strVal val="ppt_x"/>
                                          </p:val>
                                        </p:tav>
                                        <p:tav tm="100000">
                                          <p:val>
                                            <p:strVal val="ppt_x+ppt_w/2"/>
                                          </p:val>
                                        </p:tav>
                                      </p:tavLst>
                                    </p:anim>
                                    <p:anim calcmode="lin" valueType="num">
                                      <p:cBhvr>
                                        <p:cTn id="49" dur="3000"/>
                                        <p:tgtEl>
                                          <p:spTgt spid="5"/>
                                        </p:tgtEl>
                                        <p:attrNameLst>
                                          <p:attrName>ppt_y</p:attrName>
                                        </p:attrNameLst>
                                      </p:cBhvr>
                                      <p:tavLst>
                                        <p:tav tm="0">
                                          <p:val>
                                            <p:strVal val="ppt_y"/>
                                          </p:val>
                                        </p:tav>
                                        <p:tav tm="100000">
                                          <p:val>
                                            <p:strVal val="ppt_y"/>
                                          </p:val>
                                        </p:tav>
                                      </p:tavLst>
                                    </p:anim>
                                    <p:anim calcmode="lin" valueType="num">
                                      <p:cBhvr>
                                        <p:cTn id="50" dur="3000"/>
                                        <p:tgtEl>
                                          <p:spTgt spid="5"/>
                                        </p:tgtEl>
                                        <p:attrNameLst>
                                          <p:attrName>ppt_w</p:attrName>
                                        </p:attrNameLst>
                                      </p:cBhvr>
                                      <p:tavLst>
                                        <p:tav tm="0">
                                          <p:val>
                                            <p:strVal val="ppt_w"/>
                                          </p:val>
                                        </p:tav>
                                        <p:tav tm="100000">
                                          <p:val>
                                            <p:fltVal val="0"/>
                                          </p:val>
                                        </p:tav>
                                      </p:tavLst>
                                    </p:anim>
                                    <p:anim calcmode="lin" valueType="num">
                                      <p:cBhvr>
                                        <p:cTn id="51" dur="3000"/>
                                        <p:tgtEl>
                                          <p:spTgt spid="5"/>
                                        </p:tgtEl>
                                        <p:attrNameLst>
                                          <p:attrName>ppt_h</p:attrName>
                                        </p:attrNameLst>
                                      </p:cBhvr>
                                      <p:tavLst>
                                        <p:tav tm="0">
                                          <p:val>
                                            <p:strVal val="ppt_h"/>
                                          </p:val>
                                        </p:tav>
                                        <p:tav tm="100000">
                                          <p:val>
                                            <p:strVal val="ppt_h"/>
                                          </p:val>
                                        </p:tav>
                                      </p:tavLst>
                                    </p:anim>
                                    <p:set>
                                      <p:cBhvr>
                                        <p:cTn id="52" dur="1" fill="hold">
                                          <p:stCondLst>
                                            <p:cond delay="2999"/>
                                          </p:stCondLst>
                                        </p:cTn>
                                        <p:tgtEl>
                                          <p:spTgt spid="5"/>
                                        </p:tgtEl>
                                        <p:attrNameLst>
                                          <p:attrName>style.visibility</p:attrName>
                                        </p:attrNameLst>
                                      </p:cBhvr>
                                      <p:to>
                                        <p:strVal val="hidden"/>
                                      </p:to>
                                    </p:set>
                                  </p:childTnLst>
                                </p:cTn>
                              </p:par>
                              <p:par>
                                <p:cTn id="53" presetID="17" presetClass="exit" presetSubtype="8" fill="hold" grpId="2" nodeType="withEffect">
                                  <p:stCondLst>
                                    <p:cond delay="0"/>
                                  </p:stCondLst>
                                  <p:childTnLst>
                                    <p:anim calcmode="lin" valueType="num">
                                      <p:cBhvr>
                                        <p:cTn id="54" dur="3000"/>
                                        <p:tgtEl>
                                          <p:spTgt spid="4"/>
                                        </p:tgtEl>
                                        <p:attrNameLst>
                                          <p:attrName>ppt_x</p:attrName>
                                        </p:attrNameLst>
                                      </p:cBhvr>
                                      <p:tavLst>
                                        <p:tav tm="0">
                                          <p:val>
                                            <p:strVal val="ppt_x"/>
                                          </p:val>
                                        </p:tav>
                                        <p:tav tm="100000">
                                          <p:val>
                                            <p:strVal val="ppt_x-ppt_w/2"/>
                                          </p:val>
                                        </p:tav>
                                      </p:tavLst>
                                    </p:anim>
                                    <p:anim calcmode="lin" valueType="num">
                                      <p:cBhvr>
                                        <p:cTn id="55" dur="3000"/>
                                        <p:tgtEl>
                                          <p:spTgt spid="4"/>
                                        </p:tgtEl>
                                        <p:attrNameLst>
                                          <p:attrName>ppt_y</p:attrName>
                                        </p:attrNameLst>
                                      </p:cBhvr>
                                      <p:tavLst>
                                        <p:tav tm="0">
                                          <p:val>
                                            <p:strVal val="ppt_y"/>
                                          </p:val>
                                        </p:tav>
                                        <p:tav tm="100000">
                                          <p:val>
                                            <p:strVal val="ppt_y"/>
                                          </p:val>
                                        </p:tav>
                                      </p:tavLst>
                                    </p:anim>
                                    <p:anim calcmode="lin" valueType="num">
                                      <p:cBhvr>
                                        <p:cTn id="56" dur="3000"/>
                                        <p:tgtEl>
                                          <p:spTgt spid="4"/>
                                        </p:tgtEl>
                                        <p:attrNameLst>
                                          <p:attrName>ppt_w</p:attrName>
                                        </p:attrNameLst>
                                      </p:cBhvr>
                                      <p:tavLst>
                                        <p:tav tm="0">
                                          <p:val>
                                            <p:strVal val="ppt_w"/>
                                          </p:val>
                                        </p:tav>
                                        <p:tav tm="100000">
                                          <p:val>
                                            <p:fltVal val="0"/>
                                          </p:val>
                                        </p:tav>
                                      </p:tavLst>
                                    </p:anim>
                                    <p:anim calcmode="lin" valueType="num">
                                      <p:cBhvr>
                                        <p:cTn id="57" dur="3000"/>
                                        <p:tgtEl>
                                          <p:spTgt spid="4"/>
                                        </p:tgtEl>
                                        <p:attrNameLst>
                                          <p:attrName>ppt_h</p:attrName>
                                        </p:attrNameLst>
                                      </p:cBhvr>
                                      <p:tavLst>
                                        <p:tav tm="0">
                                          <p:val>
                                            <p:strVal val="ppt_h"/>
                                          </p:val>
                                        </p:tav>
                                        <p:tav tm="100000">
                                          <p:val>
                                            <p:strVal val="ppt_h"/>
                                          </p:val>
                                        </p:tav>
                                      </p:tavLst>
                                    </p:anim>
                                    <p:set>
                                      <p:cBhvr>
                                        <p:cTn id="58" dur="1" fill="hold">
                                          <p:stCondLst>
                                            <p:cond delay="2999"/>
                                          </p:stCondLst>
                                        </p:cTn>
                                        <p:tgtEl>
                                          <p:spTgt spid="4"/>
                                        </p:tgtEl>
                                        <p:attrNameLst>
                                          <p:attrName>style.visibility</p:attrName>
                                        </p:attrNameLst>
                                      </p:cBhvr>
                                      <p:to>
                                        <p:strVal val="hidden"/>
                                      </p:to>
                                    </p:set>
                                  </p:childTnLst>
                                </p:cTn>
                              </p:par>
                              <p:par>
                                <p:cTn id="59" presetID="23" presetClass="entr" presetSubtype="288" fill="hold" nodeType="withEffect">
                                  <p:stCondLst>
                                    <p:cond delay="0"/>
                                  </p:stCondLst>
                                  <p:childTnLst>
                                    <p:set>
                                      <p:cBhvr>
                                        <p:cTn id="60" dur="1" fill="hold">
                                          <p:stCondLst>
                                            <p:cond delay="0"/>
                                          </p:stCondLst>
                                        </p:cTn>
                                        <p:tgtEl>
                                          <p:spTgt spid="2"/>
                                        </p:tgtEl>
                                        <p:attrNameLst>
                                          <p:attrName>style.visibility</p:attrName>
                                        </p:attrNameLst>
                                      </p:cBhvr>
                                      <p:to>
                                        <p:strVal val="visible"/>
                                      </p:to>
                                    </p:set>
                                    <p:anim calcmode="lin" valueType="num">
                                      <p:cBhvr>
                                        <p:cTn id="61" dur="3000" fill="hold"/>
                                        <p:tgtEl>
                                          <p:spTgt spid="2"/>
                                        </p:tgtEl>
                                        <p:attrNameLst>
                                          <p:attrName>ppt_w</p:attrName>
                                        </p:attrNameLst>
                                      </p:cBhvr>
                                      <p:tavLst>
                                        <p:tav tm="0">
                                          <p:val>
                                            <p:strVal val="4/3*#ppt_w"/>
                                          </p:val>
                                        </p:tav>
                                        <p:tav tm="100000">
                                          <p:val>
                                            <p:strVal val="#ppt_w"/>
                                          </p:val>
                                        </p:tav>
                                      </p:tavLst>
                                    </p:anim>
                                    <p:anim calcmode="lin" valueType="num">
                                      <p:cBhvr>
                                        <p:cTn id="62" dur="3000" fill="hold"/>
                                        <p:tgtEl>
                                          <p:spTgt spid="2"/>
                                        </p:tgtEl>
                                        <p:attrNameLst>
                                          <p:attrName>ppt_h</p:attrName>
                                        </p:attrNameLst>
                                      </p:cBhvr>
                                      <p:tavLst>
                                        <p:tav tm="0">
                                          <p:val>
                                            <p:strVal val="4/3*#ppt_h"/>
                                          </p:val>
                                        </p:tav>
                                        <p:tav tm="100000">
                                          <p:val>
                                            <p:strVal val="#ppt_h"/>
                                          </p:val>
                                        </p:tav>
                                      </p:tavLst>
                                    </p:anim>
                                  </p:childTnLst>
                                </p:cTn>
                              </p:par>
                              <p:par>
                                <p:cTn id="63" presetID="16" presetClass="entr" presetSubtype="37" fill="hold" nodeType="withEffect">
                                  <p:stCondLst>
                                    <p:cond delay="0"/>
                                  </p:stCondLst>
                                  <p:childTnLst>
                                    <p:set>
                                      <p:cBhvr>
                                        <p:cTn id="64" dur="1" fill="hold">
                                          <p:stCondLst>
                                            <p:cond delay="0"/>
                                          </p:stCondLst>
                                        </p:cTn>
                                        <p:tgtEl>
                                          <p:spTgt spid="2"/>
                                        </p:tgtEl>
                                        <p:attrNameLst>
                                          <p:attrName>style.visibility</p:attrName>
                                        </p:attrNameLst>
                                      </p:cBhvr>
                                      <p:to>
                                        <p:strVal val="visible"/>
                                      </p:to>
                                    </p:set>
                                    <p:animEffect transition="in" filter="barn(outVertical)">
                                      <p:cBhvr>
                                        <p:cTn id="6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6600"/>
        </a:solidFill>
        <a:effectLst/>
      </p:bgPr>
    </p:bg>
    <p:spTree>
      <p:nvGrpSpPr>
        <p:cNvPr id="1" name=""/>
        <p:cNvGrpSpPr/>
        <p:nvPr/>
      </p:nvGrpSpPr>
      <p:grpSpPr>
        <a:xfrm>
          <a:off x="0" y="0"/>
          <a:ext cx="0" cy="0"/>
          <a:chOff x="0" y="0"/>
          <a:chExt cx="0" cy="0"/>
        </a:xfrm>
      </p:grpSpPr>
      <p:pic>
        <p:nvPicPr>
          <p:cNvPr id="2" name="1 Imagen" descr="1(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33061">
            <a:off x="378328" y="-393819"/>
            <a:ext cx="238784"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33061">
            <a:off x="521203" y="34809"/>
            <a:ext cx="238784"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33061">
            <a:off x="666113" y="462300"/>
            <a:ext cx="234720" cy="924349"/>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33061">
            <a:off x="735519" y="963503"/>
            <a:ext cx="238784"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33061">
            <a:off x="878394" y="1392132"/>
            <a:ext cx="238784"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33061">
            <a:off x="949831" y="1892197"/>
            <a:ext cx="238784"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33061">
            <a:off x="1092708" y="2320826"/>
            <a:ext cx="238784"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33061">
            <a:off x="1235584" y="2749453"/>
            <a:ext cx="238784"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33061">
            <a:off x="1378429" y="3249517"/>
            <a:ext cx="238784"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33061">
            <a:off x="1449869" y="3821022"/>
            <a:ext cx="238784"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33061">
            <a:off x="1592743" y="4384395"/>
            <a:ext cx="238784"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33061">
            <a:off x="5164673" y="-322383"/>
            <a:ext cx="238784"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333061">
            <a:off x="5307548" y="106245"/>
            <a:ext cx="238784"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33061">
            <a:off x="5452458" y="533736"/>
            <a:ext cx="234720" cy="924349"/>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333061">
            <a:off x="5521864" y="1034939"/>
            <a:ext cx="238784"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33061">
            <a:off x="5664739" y="1463568"/>
            <a:ext cx="238784"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33061">
            <a:off x="5736176" y="1963633"/>
            <a:ext cx="238784"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33061">
            <a:off x="5879053" y="2392262"/>
            <a:ext cx="238784"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333061">
            <a:off x="6021929" y="2820889"/>
            <a:ext cx="238784"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33061">
            <a:off x="6164774" y="3320953"/>
            <a:ext cx="238784"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333061">
            <a:off x="6236214" y="3892458"/>
            <a:ext cx="238784"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33061">
            <a:off x="6379088" y="4455831"/>
            <a:ext cx="238784"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333061">
            <a:off x="4986831" y="-644367"/>
            <a:ext cx="241939" cy="730071"/>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9516374">
            <a:off x="7312562" y="4483805"/>
            <a:ext cx="227035"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9516374">
            <a:off x="7455437" y="3864488"/>
            <a:ext cx="227035"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9516374">
            <a:off x="7598314" y="3292985"/>
            <a:ext cx="227035"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9516374">
            <a:off x="7669753" y="2792917"/>
            <a:ext cx="227035"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9516374">
            <a:off x="7884067" y="2364290"/>
            <a:ext cx="227035"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9516374">
            <a:off x="8027348" y="1934363"/>
            <a:ext cx="222476"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9516374">
            <a:off x="8098379" y="1507035"/>
            <a:ext cx="227035"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9516374">
            <a:off x="8169818" y="1078407"/>
            <a:ext cx="227035"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9516374">
            <a:off x="8241256" y="578341"/>
            <a:ext cx="227035"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9516374">
            <a:off x="8241256" y="6837"/>
            <a:ext cx="227035"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9516374">
            <a:off x="8312695" y="-493230"/>
            <a:ext cx="227035"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9516374">
            <a:off x="2811772" y="4412367"/>
            <a:ext cx="227035"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9516374">
            <a:off x="2954647" y="3793050"/>
            <a:ext cx="227035"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9516374">
            <a:off x="3097524" y="3221547"/>
            <a:ext cx="227035"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9516374">
            <a:off x="3168963" y="2721479"/>
            <a:ext cx="227035"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9516374">
            <a:off x="3383277" y="2292852"/>
            <a:ext cx="227035"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9516374">
            <a:off x="3526558" y="1862925"/>
            <a:ext cx="222476"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9516374">
            <a:off x="3597589" y="1435597"/>
            <a:ext cx="227035"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9516374">
            <a:off x="3669028" y="1006969"/>
            <a:ext cx="227035"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9516374">
            <a:off x="3740466" y="506903"/>
            <a:ext cx="227035"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9516374">
            <a:off x="3740466" y="-64601"/>
            <a:ext cx="227035"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9516374">
            <a:off x="3811905" y="-564668"/>
            <a:ext cx="227035" cy="914400"/>
          </a:xfrm>
          <a:prstGeom prst="rect">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214346" y="-714398"/>
            <a:ext cx="9572692" cy="7143800"/>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8"/>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37"/>
                                        </p:tgtEl>
                                        <p:attrNameLst>
                                          <p:attrName>style.visibility</p:attrName>
                                        </p:attrNameLst>
                                      </p:cBhvr>
                                      <p:to>
                                        <p:strVal val="visible"/>
                                      </p:to>
                                    </p:set>
                                    <p:anim calcmode="lin" valueType="num">
                                      <p:cBhvr additive="base">
                                        <p:cTn id="53" dur="2000" fill="hold"/>
                                        <p:tgtEl>
                                          <p:spTgt spid="37"/>
                                        </p:tgtEl>
                                        <p:attrNameLst>
                                          <p:attrName>ppt_x</p:attrName>
                                        </p:attrNameLst>
                                      </p:cBhvr>
                                      <p:tavLst>
                                        <p:tav tm="0">
                                          <p:val>
                                            <p:strVal val="0-#ppt_w/2"/>
                                          </p:val>
                                        </p:tav>
                                        <p:tav tm="100000">
                                          <p:val>
                                            <p:strVal val="#ppt_x"/>
                                          </p:val>
                                        </p:tav>
                                      </p:tavLst>
                                    </p:anim>
                                    <p:anim calcmode="lin" valueType="num">
                                      <p:cBhvr additive="base">
                                        <p:cTn id="54" dur="2000" fill="hold"/>
                                        <p:tgtEl>
                                          <p:spTgt spid="37"/>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38"/>
                                        </p:tgtEl>
                                        <p:attrNameLst>
                                          <p:attrName>style.visibility</p:attrName>
                                        </p:attrNameLst>
                                      </p:cBhvr>
                                      <p:to>
                                        <p:strVal val="visible"/>
                                      </p:to>
                                    </p:set>
                                    <p:anim calcmode="lin" valueType="num">
                                      <p:cBhvr additive="base">
                                        <p:cTn id="57" dur="2000" fill="hold"/>
                                        <p:tgtEl>
                                          <p:spTgt spid="38"/>
                                        </p:tgtEl>
                                        <p:attrNameLst>
                                          <p:attrName>ppt_x</p:attrName>
                                        </p:attrNameLst>
                                      </p:cBhvr>
                                      <p:tavLst>
                                        <p:tav tm="0">
                                          <p:val>
                                            <p:strVal val="0-#ppt_w/2"/>
                                          </p:val>
                                        </p:tav>
                                        <p:tav tm="100000">
                                          <p:val>
                                            <p:strVal val="#ppt_x"/>
                                          </p:val>
                                        </p:tav>
                                      </p:tavLst>
                                    </p:anim>
                                    <p:anim calcmode="lin" valueType="num">
                                      <p:cBhvr additive="base">
                                        <p:cTn id="58" dur="2000" fill="hold"/>
                                        <p:tgtEl>
                                          <p:spTgt spid="38"/>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39"/>
                                        </p:tgtEl>
                                        <p:attrNameLst>
                                          <p:attrName>style.visibility</p:attrName>
                                        </p:attrNameLst>
                                      </p:cBhvr>
                                      <p:to>
                                        <p:strVal val="visible"/>
                                      </p:to>
                                    </p:set>
                                    <p:anim calcmode="lin" valueType="num">
                                      <p:cBhvr additive="base">
                                        <p:cTn id="61" dur="2000" fill="hold"/>
                                        <p:tgtEl>
                                          <p:spTgt spid="39"/>
                                        </p:tgtEl>
                                        <p:attrNameLst>
                                          <p:attrName>ppt_x</p:attrName>
                                        </p:attrNameLst>
                                      </p:cBhvr>
                                      <p:tavLst>
                                        <p:tav tm="0">
                                          <p:val>
                                            <p:strVal val="0-#ppt_w/2"/>
                                          </p:val>
                                        </p:tav>
                                        <p:tav tm="100000">
                                          <p:val>
                                            <p:strVal val="#ppt_x"/>
                                          </p:val>
                                        </p:tav>
                                      </p:tavLst>
                                    </p:anim>
                                    <p:anim calcmode="lin" valueType="num">
                                      <p:cBhvr additive="base">
                                        <p:cTn id="62" dur="2000" fill="hold"/>
                                        <p:tgtEl>
                                          <p:spTgt spid="39"/>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40"/>
                                        </p:tgtEl>
                                        <p:attrNameLst>
                                          <p:attrName>style.visibility</p:attrName>
                                        </p:attrNameLst>
                                      </p:cBhvr>
                                      <p:to>
                                        <p:strVal val="visible"/>
                                      </p:to>
                                    </p:set>
                                    <p:anim calcmode="lin" valueType="num">
                                      <p:cBhvr additive="base">
                                        <p:cTn id="65" dur="2000" fill="hold"/>
                                        <p:tgtEl>
                                          <p:spTgt spid="40"/>
                                        </p:tgtEl>
                                        <p:attrNameLst>
                                          <p:attrName>ppt_x</p:attrName>
                                        </p:attrNameLst>
                                      </p:cBhvr>
                                      <p:tavLst>
                                        <p:tav tm="0">
                                          <p:val>
                                            <p:strVal val="0-#ppt_w/2"/>
                                          </p:val>
                                        </p:tav>
                                        <p:tav tm="100000">
                                          <p:val>
                                            <p:strVal val="#ppt_x"/>
                                          </p:val>
                                        </p:tav>
                                      </p:tavLst>
                                    </p:anim>
                                    <p:anim calcmode="lin" valueType="num">
                                      <p:cBhvr additive="base">
                                        <p:cTn id="66" dur="2000" fill="hold"/>
                                        <p:tgtEl>
                                          <p:spTgt spid="40"/>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additive="base">
                                        <p:cTn id="69" dur="2000" fill="hold"/>
                                        <p:tgtEl>
                                          <p:spTgt spid="41"/>
                                        </p:tgtEl>
                                        <p:attrNameLst>
                                          <p:attrName>ppt_x</p:attrName>
                                        </p:attrNameLst>
                                      </p:cBhvr>
                                      <p:tavLst>
                                        <p:tav tm="0">
                                          <p:val>
                                            <p:strVal val="0-#ppt_w/2"/>
                                          </p:val>
                                        </p:tav>
                                        <p:tav tm="100000">
                                          <p:val>
                                            <p:strVal val="#ppt_x"/>
                                          </p:val>
                                        </p:tav>
                                      </p:tavLst>
                                    </p:anim>
                                    <p:anim calcmode="lin" valueType="num">
                                      <p:cBhvr additive="base">
                                        <p:cTn id="70" dur="2000" fill="hold"/>
                                        <p:tgtEl>
                                          <p:spTgt spid="41"/>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42"/>
                                        </p:tgtEl>
                                        <p:attrNameLst>
                                          <p:attrName>style.visibility</p:attrName>
                                        </p:attrNameLst>
                                      </p:cBhvr>
                                      <p:to>
                                        <p:strVal val="visible"/>
                                      </p:to>
                                    </p:set>
                                    <p:anim calcmode="lin" valueType="num">
                                      <p:cBhvr additive="base">
                                        <p:cTn id="73" dur="2000" fill="hold"/>
                                        <p:tgtEl>
                                          <p:spTgt spid="42"/>
                                        </p:tgtEl>
                                        <p:attrNameLst>
                                          <p:attrName>ppt_x</p:attrName>
                                        </p:attrNameLst>
                                      </p:cBhvr>
                                      <p:tavLst>
                                        <p:tav tm="0">
                                          <p:val>
                                            <p:strVal val="0-#ppt_w/2"/>
                                          </p:val>
                                        </p:tav>
                                        <p:tav tm="100000">
                                          <p:val>
                                            <p:strVal val="#ppt_x"/>
                                          </p:val>
                                        </p:tav>
                                      </p:tavLst>
                                    </p:anim>
                                    <p:anim calcmode="lin" valueType="num">
                                      <p:cBhvr additive="base">
                                        <p:cTn id="74" dur="2000" fill="hold"/>
                                        <p:tgtEl>
                                          <p:spTgt spid="42"/>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43"/>
                                        </p:tgtEl>
                                        <p:attrNameLst>
                                          <p:attrName>style.visibility</p:attrName>
                                        </p:attrNameLst>
                                      </p:cBhvr>
                                      <p:to>
                                        <p:strVal val="visible"/>
                                      </p:to>
                                    </p:set>
                                    <p:anim calcmode="lin" valueType="num">
                                      <p:cBhvr additive="base">
                                        <p:cTn id="77" dur="2000" fill="hold"/>
                                        <p:tgtEl>
                                          <p:spTgt spid="43"/>
                                        </p:tgtEl>
                                        <p:attrNameLst>
                                          <p:attrName>ppt_x</p:attrName>
                                        </p:attrNameLst>
                                      </p:cBhvr>
                                      <p:tavLst>
                                        <p:tav tm="0">
                                          <p:val>
                                            <p:strVal val="0-#ppt_w/2"/>
                                          </p:val>
                                        </p:tav>
                                        <p:tav tm="100000">
                                          <p:val>
                                            <p:strVal val="#ppt_x"/>
                                          </p:val>
                                        </p:tav>
                                      </p:tavLst>
                                    </p:anim>
                                    <p:anim calcmode="lin" valueType="num">
                                      <p:cBhvr additive="base">
                                        <p:cTn id="78" dur="2000" fill="hold"/>
                                        <p:tgtEl>
                                          <p:spTgt spid="43"/>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44"/>
                                        </p:tgtEl>
                                        <p:attrNameLst>
                                          <p:attrName>style.visibility</p:attrName>
                                        </p:attrNameLst>
                                      </p:cBhvr>
                                      <p:to>
                                        <p:strVal val="visible"/>
                                      </p:to>
                                    </p:set>
                                    <p:anim calcmode="lin" valueType="num">
                                      <p:cBhvr additive="base">
                                        <p:cTn id="81" dur="2000" fill="hold"/>
                                        <p:tgtEl>
                                          <p:spTgt spid="44"/>
                                        </p:tgtEl>
                                        <p:attrNameLst>
                                          <p:attrName>ppt_x</p:attrName>
                                        </p:attrNameLst>
                                      </p:cBhvr>
                                      <p:tavLst>
                                        <p:tav tm="0">
                                          <p:val>
                                            <p:strVal val="0-#ppt_w/2"/>
                                          </p:val>
                                        </p:tav>
                                        <p:tav tm="100000">
                                          <p:val>
                                            <p:strVal val="#ppt_x"/>
                                          </p:val>
                                        </p:tav>
                                      </p:tavLst>
                                    </p:anim>
                                    <p:anim calcmode="lin" valueType="num">
                                      <p:cBhvr additive="base">
                                        <p:cTn id="82" dur="2000" fill="hold"/>
                                        <p:tgtEl>
                                          <p:spTgt spid="44"/>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45"/>
                                        </p:tgtEl>
                                        <p:attrNameLst>
                                          <p:attrName>style.visibility</p:attrName>
                                        </p:attrNameLst>
                                      </p:cBhvr>
                                      <p:to>
                                        <p:strVal val="visible"/>
                                      </p:to>
                                    </p:set>
                                    <p:anim calcmode="lin" valueType="num">
                                      <p:cBhvr additive="base">
                                        <p:cTn id="85" dur="2000" fill="hold"/>
                                        <p:tgtEl>
                                          <p:spTgt spid="45"/>
                                        </p:tgtEl>
                                        <p:attrNameLst>
                                          <p:attrName>ppt_x</p:attrName>
                                        </p:attrNameLst>
                                      </p:cBhvr>
                                      <p:tavLst>
                                        <p:tav tm="0">
                                          <p:val>
                                            <p:strVal val="0-#ppt_w/2"/>
                                          </p:val>
                                        </p:tav>
                                        <p:tav tm="100000">
                                          <p:val>
                                            <p:strVal val="#ppt_x"/>
                                          </p:val>
                                        </p:tav>
                                      </p:tavLst>
                                    </p:anim>
                                    <p:anim calcmode="lin" valueType="num">
                                      <p:cBhvr additive="base">
                                        <p:cTn id="86" dur="2000" fill="hold"/>
                                        <p:tgtEl>
                                          <p:spTgt spid="45"/>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46"/>
                                        </p:tgtEl>
                                        <p:attrNameLst>
                                          <p:attrName>style.visibility</p:attrName>
                                        </p:attrNameLst>
                                      </p:cBhvr>
                                      <p:to>
                                        <p:strVal val="visible"/>
                                      </p:to>
                                    </p:set>
                                    <p:anim calcmode="lin" valueType="num">
                                      <p:cBhvr additive="base">
                                        <p:cTn id="89" dur="2000" fill="hold"/>
                                        <p:tgtEl>
                                          <p:spTgt spid="46"/>
                                        </p:tgtEl>
                                        <p:attrNameLst>
                                          <p:attrName>ppt_x</p:attrName>
                                        </p:attrNameLst>
                                      </p:cBhvr>
                                      <p:tavLst>
                                        <p:tav tm="0">
                                          <p:val>
                                            <p:strVal val="0-#ppt_w/2"/>
                                          </p:val>
                                        </p:tav>
                                        <p:tav tm="100000">
                                          <p:val>
                                            <p:strVal val="#ppt_x"/>
                                          </p:val>
                                        </p:tav>
                                      </p:tavLst>
                                    </p:anim>
                                    <p:anim calcmode="lin" valueType="num">
                                      <p:cBhvr additive="base">
                                        <p:cTn id="90" dur="2000" fill="hold"/>
                                        <p:tgtEl>
                                          <p:spTgt spid="46"/>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47"/>
                                        </p:tgtEl>
                                        <p:attrNameLst>
                                          <p:attrName>style.visibility</p:attrName>
                                        </p:attrNameLst>
                                      </p:cBhvr>
                                      <p:to>
                                        <p:strVal val="visible"/>
                                      </p:to>
                                    </p:set>
                                    <p:anim calcmode="lin" valueType="num">
                                      <p:cBhvr additive="base">
                                        <p:cTn id="93" dur="2000" fill="hold"/>
                                        <p:tgtEl>
                                          <p:spTgt spid="47"/>
                                        </p:tgtEl>
                                        <p:attrNameLst>
                                          <p:attrName>ppt_x</p:attrName>
                                        </p:attrNameLst>
                                      </p:cBhvr>
                                      <p:tavLst>
                                        <p:tav tm="0">
                                          <p:val>
                                            <p:strVal val="0-#ppt_w/2"/>
                                          </p:val>
                                        </p:tav>
                                        <p:tav tm="100000">
                                          <p:val>
                                            <p:strVal val="#ppt_x"/>
                                          </p:val>
                                        </p:tav>
                                      </p:tavLst>
                                    </p:anim>
                                    <p:anim calcmode="lin" valueType="num">
                                      <p:cBhvr additive="base">
                                        <p:cTn id="94" dur="2000" fill="hold"/>
                                        <p:tgtEl>
                                          <p:spTgt spid="47"/>
                                        </p:tgtEl>
                                        <p:attrNameLst>
                                          <p:attrName>ppt_y</p:attrName>
                                        </p:attrNameLst>
                                      </p:cBhvr>
                                      <p:tavLst>
                                        <p:tav tm="0">
                                          <p:val>
                                            <p:strVal val="1+#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14"/>
                                        </p:tgtEl>
                                        <p:attrNameLst>
                                          <p:attrName>style.visibility</p:attrName>
                                        </p:attrNameLst>
                                      </p:cBhvr>
                                      <p:to>
                                        <p:strVal val="visible"/>
                                      </p:to>
                                    </p:set>
                                    <p:anim calcmode="lin" valueType="num">
                                      <p:cBhvr additive="base">
                                        <p:cTn id="97" dur="2000" fill="hold"/>
                                        <p:tgtEl>
                                          <p:spTgt spid="14"/>
                                        </p:tgtEl>
                                        <p:attrNameLst>
                                          <p:attrName>ppt_x</p:attrName>
                                        </p:attrNameLst>
                                      </p:cBhvr>
                                      <p:tavLst>
                                        <p:tav tm="0">
                                          <p:val>
                                            <p:strVal val="1+#ppt_w/2"/>
                                          </p:val>
                                        </p:tav>
                                        <p:tav tm="100000">
                                          <p:val>
                                            <p:strVal val="#ppt_x"/>
                                          </p:val>
                                        </p:tav>
                                      </p:tavLst>
                                    </p:anim>
                                    <p:anim calcmode="lin" valueType="num">
                                      <p:cBhvr additive="base">
                                        <p:cTn id="98" dur="2000" fill="hold"/>
                                        <p:tgtEl>
                                          <p:spTgt spid="14"/>
                                        </p:tgtEl>
                                        <p:attrNameLst>
                                          <p:attrName>ppt_y</p:attrName>
                                        </p:attrNameLst>
                                      </p:cBhvr>
                                      <p:tavLst>
                                        <p:tav tm="0">
                                          <p:val>
                                            <p:strVal val="1+#ppt_h/2"/>
                                          </p:val>
                                        </p:tav>
                                        <p:tav tm="100000">
                                          <p:val>
                                            <p:strVal val="#ppt_y"/>
                                          </p:val>
                                        </p:tav>
                                      </p:tavLst>
                                    </p:anim>
                                  </p:childTnLst>
                                </p:cTn>
                              </p:par>
                              <p:par>
                                <p:cTn id="99" presetID="2" presetClass="entr" presetSubtype="6" fill="hold" grpId="0" nodeType="withEffect">
                                  <p:stCondLst>
                                    <p:cond delay="0"/>
                                  </p:stCondLst>
                                  <p:childTnLst>
                                    <p:set>
                                      <p:cBhvr>
                                        <p:cTn id="100" dur="1" fill="hold">
                                          <p:stCondLst>
                                            <p:cond delay="0"/>
                                          </p:stCondLst>
                                        </p:cTn>
                                        <p:tgtEl>
                                          <p:spTgt spid="15"/>
                                        </p:tgtEl>
                                        <p:attrNameLst>
                                          <p:attrName>style.visibility</p:attrName>
                                        </p:attrNameLst>
                                      </p:cBhvr>
                                      <p:to>
                                        <p:strVal val="visible"/>
                                      </p:to>
                                    </p:set>
                                    <p:anim calcmode="lin" valueType="num">
                                      <p:cBhvr additive="base">
                                        <p:cTn id="101" dur="2000" fill="hold"/>
                                        <p:tgtEl>
                                          <p:spTgt spid="15"/>
                                        </p:tgtEl>
                                        <p:attrNameLst>
                                          <p:attrName>ppt_x</p:attrName>
                                        </p:attrNameLst>
                                      </p:cBhvr>
                                      <p:tavLst>
                                        <p:tav tm="0">
                                          <p:val>
                                            <p:strVal val="1+#ppt_w/2"/>
                                          </p:val>
                                        </p:tav>
                                        <p:tav tm="100000">
                                          <p:val>
                                            <p:strVal val="#ppt_x"/>
                                          </p:val>
                                        </p:tav>
                                      </p:tavLst>
                                    </p:anim>
                                    <p:anim calcmode="lin" valueType="num">
                                      <p:cBhvr additive="base">
                                        <p:cTn id="102" dur="2000" fill="hold"/>
                                        <p:tgtEl>
                                          <p:spTgt spid="15"/>
                                        </p:tgtEl>
                                        <p:attrNameLst>
                                          <p:attrName>ppt_y</p:attrName>
                                        </p:attrNameLst>
                                      </p:cBhvr>
                                      <p:tavLst>
                                        <p:tav tm="0">
                                          <p:val>
                                            <p:strVal val="1+#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16"/>
                                        </p:tgtEl>
                                        <p:attrNameLst>
                                          <p:attrName>style.visibility</p:attrName>
                                        </p:attrNameLst>
                                      </p:cBhvr>
                                      <p:to>
                                        <p:strVal val="visible"/>
                                      </p:to>
                                    </p:set>
                                    <p:anim calcmode="lin" valueType="num">
                                      <p:cBhvr additive="base">
                                        <p:cTn id="105" dur="2000" fill="hold"/>
                                        <p:tgtEl>
                                          <p:spTgt spid="16"/>
                                        </p:tgtEl>
                                        <p:attrNameLst>
                                          <p:attrName>ppt_x</p:attrName>
                                        </p:attrNameLst>
                                      </p:cBhvr>
                                      <p:tavLst>
                                        <p:tav tm="0">
                                          <p:val>
                                            <p:strVal val="1+#ppt_w/2"/>
                                          </p:val>
                                        </p:tav>
                                        <p:tav tm="100000">
                                          <p:val>
                                            <p:strVal val="#ppt_x"/>
                                          </p:val>
                                        </p:tav>
                                      </p:tavLst>
                                    </p:anim>
                                    <p:anim calcmode="lin" valueType="num">
                                      <p:cBhvr additive="base">
                                        <p:cTn id="106" dur="2000" fill="hold"/>
                                        <p:tgtEl>
                                          <p:spTgt spid="16"/>
                                        </p:tgtEl>
                                        <p:attrNameLst>
                                          <p:attrName>ppt_y</p:attrName>
                                        </p:attrNameLst>
                                      </p:cBhvr>
                                      <p:tavLst>
                                        <p:tav tm="0">
                                          <p:val>
                                            <p:strVal val="1+#ppt_h/2"/>
                                          </p:val>
                                        </p:tav>
                                        <p:tav tm="100000">
                                          <p:val>
                                            <p:strVal val="#ppt_y"/>
                                          </p:val>
                                        </p:tav>
                                      </p:tavLst>
                                    </p:anim>
                                  </p:childTnLst>
                                </p:cTn>
                              </p:par>
                              <p:par>
                                <p:cTn id="107" presetID="2" presetClass="entr" presetSubtype="6" fill="hold" grpId="0" nodeType="withEffect">
                                  <p:stCondLst>
                                    <p:cond delay="0"/>
                                  </p:stCondLst>
                                  <p:childTnLst>
                                    <p:set>
                                      <p:cBhvr>
                                        <p:cTn id="108" dur="1" fill="hold">
                                          <p:stCondLst>
                                            <p:cond delay="0"/>
                                          </p:stCondLst>
                                        </p:cTn>
                                        <p:tgtEl>
                                          <p:spTgt spid="17"/>
                                        </p:tgtEl>
                                        <p:attrNameLst>
                                          <p:attrName>style.visibility</p:attrName>
                                        </p:attrNameLst>
                                      </p:cBhvr>
                                      <p:to>
                                        <p:strVal val="visible"/>
                                      </p:to>
                                    </p:set>
                                    <p:anim calcmode="lin" valueType="num">
                                      <p:cBhvr additive="base">
                                        <p:cTn id="109" dur="2000" fill="hold"/>
                                        <p:tgtEl>
                                          <p:spTgt spid="17"/>
                                        </p:tgtEl>
                                        <p:attrNameLst>
                                          <p:attrName>ppt_x</p:attrName>
                                        </p:attrNameLst>
                                      </p:cBhvr>
                                      <p:tavLst>
                                        <p:tav tm="0">
                                          <p:val>
                                            <p:strVal val="1+#ppt_w/2"/>
                                          </p:val>
                                        </p:tav>
                                        <p:tav tm="100000">
                                          <p:val>
                                            <p:strVal val="#ppt_x"/>
                                          </p:val>
                                        </p:tav>
                                      </p:tavLst>
                                    </p:anim>
                                    <p:anim calcmode="lin" valueType="num">
                                      <p:cBhvr additive="base">
                                        <p:cTn id="110" dur="2000" fill="hold"/>
                                        <p:tgtEl>
                                          <p:spTgt spid="17"/>
                                        </p:tgtEl>
                                        <p:attrNameLst>
                                          <p:attrName>ppt_y</p:attrName>
                                        </p:attrNameLst>
                                      </p:cBhvr>
                                      <p:tavLst>
                                        <p:tav tm="0">
                                          <p:val>
                                            <p:strVal val="1+#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18"/>
                                        </p:tgtEl>
                                        <p:attrNameLst>
                                          <p:attrName>style.visibility</p:attrName>
                                        </p:attrNameLst>
                                      </p:cBhvr>
                                      <p:to>
                                        <p:strVal val="visible"/>
                                      </p:to>
                                    </p:set>
                                    <p:anim calcmode="lin" valueType="num">
                                      <p:cBhvr additive="base">
                                        <p:cTn id="113" dur="2000" fill="hold"/>
                                        <p:tgtEl>
                                          <p:spTgt spid="18"/>
                                        </p:tgtEl>
                                        <p:attrNameLst>
                                          <p:attrName>ppt_x</p:attrName>
                                        </p:attrNameLst>
                                      </p:cBhvr>
                                      <p:tavLst>
                                        <p:tav tm="0">
                                          <p:val>
                                            <p:strVal val="1+#ppt_w/2"/>
                                          </p:val>
                                        </p:tav>
                                        <p:tav tm="100000">
                                          <p:val>
                                            <p:strVal val="#ppt_x"/>
                                          </p:val>
                                        </p:tav>
                                      </p:tavLst>
                                    </p:anim>
                                    <p:anim calcmode="lin" valueType="num">
                                      <p:cBhvr additive="base">
                                        <p:cTn id="114" dur="2000" fill="hold"/>
                                        <p:tgtEl>
                                          <p:spTgt spid="18"/>
                                        </p:tgtEl>
                                        <p:attrNameLst>
                                          <p:attrName>ppt_y</p:attrName>
                                        </p:attrNameLst>
                                      </p:cBhvr>
                                      <p:tavLst>
                                        <p:tav tm="0">
                                          <p:val>
                                            <p:strVal val="1+#ppt_h/2"/>
                                          </p:val>
                                        </p:tav>
                                        <p:tav tm="100000">
                                          <p:val>
                                            <p:strVal val="#ppt_y"/>
                                          </p:val>
                                        </p:tav>
                                      </p:tavLst>
                                    </p:anim>
                                  </p:childTnLst>
                                </p:cTn>
                              </p:par>
                              <p:par>
                                <p:cTn id="115" presetID="2" presetClass="entr" presetSubtype="6" fill="hold" grpId="0" nodeType="withEffect">
                                  <p:stCondLst>
                                    <p:cond delay="0"/>
                                  </p:stCondLst>
                                  <p:childTnLst>
                                    <p:set>
                                      <p:cBhvr>
                                        <p:cTn id="116" dur="1" fill="hold">
                                          <p:stCondLst>
                                            <p:cond delay="0"/>
                                          </p:stCondLst>
                                        </p:cTn>
                                        <p:tgtEl>
                                          <p:spTgt spid="19"/>
                                        </p:tgtEl>
                                        <p:attrNameLst>
                                          <p:attrName>style.visibility</p:attrName>
                                        </p:attrNameLst>
                                      </p:cBhvr>
                                      <p:to>
                                        <p:strVal val="visible"/>
                                      </p:to>
                                    </p:set>
                                    <p:anim calcmode="lin" valueType="num">
                                      <p:cBhvr additive="base">
                                        <p:cTn id="117" dur="2000" fill="hold"/>
                                        <p:tgtEl>
                                          <p:spTgt spid="19"/>
                                        </p:tgtEl>
                                        <p:attrNameLst>
                                          <p:attrName>ppt_x</p:attrName>
                                        </p:attrNameLst>
                                      </p:cBhvr>
                                      <p:tavLst>
                                        <p:tav tm="0">
                                          <p:val>
                                            <p:strVal val="1+#ppt_w/2"/>
                                          </p:val>
                                        </p:tav>
                                        <p:tav tm="100000">
                                          <p:val>
                                            <p:strVal val="#ppt_x"/>
                                          </p:val>
                                        </p:tav>
                                      </p:tavLst>
                                    </p:anim>
                                    <p:anim calcmode="lin" valueType="num">
                                      <p:cBhvr additive="base">
                                        <p:cTn id="118" dur="2000" fill="hold"/>
                                        <p:tgtEl>
                                          <p:spTgt spid="19"/>
                                        </p:tgtEl>
                                        <p:attrNameLst>
                                          <p:attrName>ppt_y</p:attrName>
                                        </p:attrNameLst>
                                      </p:cBhvr>
                                      <p:tavLst>
                                        <p:tav tm="0">
                                          <p:val>
                                            <p:strVal val="1+#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0"/>
                                        </p:tgtEl>
                                        <p:attrNameLst>
                                          <p:attrName>style.visibility</p:attrName>
                                        </p:attrNameLst>
                                      </p:cBhvr>
                                      <p:to>
                                        <p:strVal val="visible"/>
                                      </p:to>
                                    </p:set>
                                    <p:anim calcmode="lin" valueType="num">
                                      <p:cBhvr additive="base">
                                        <p:cTn id="121" dur="2000" fill="hold"/>
                                        <p:tgtEl>
                                          <p:spTgt spid="20"/>
                                        </p:tgtEl>
                                        <p:attrNameLst>
                                          <p:attrName>ppt_x</p:attrName>
                                        </p:attrNameLst>
                                      </p:cBhvr>
                                      <p:tavLst>
                                        <p:tav tm="0">
                                          <p:val>
                                            <p:strVal val="1+#ppt_w/2"/>
                                          </p:val>
                                        </p:tav>
                                        <p:tav tm="100000">
                                          <p:val>
                                            <p:strVal val="#ppt_x"/>
                                          </p:val>
                                        </p:tav>
                                      </p:tavLst>
                                    </p:anim>
                                    <p:anim calcmode="lin" valueType="num">
                                      <p:cBhvr additive="base">
                                        <p:cTn id="122" dur="2000" fill="hold"/>
                                        <p:tgtEl>
                                          <p:spTgt spid="20"/>
                                        </p:tgtEl>
                                        <p:attrNameLst>
                                          <p:attrName>ppt_y</p:attrName>
                                        </p:attrNameLst>
                                      </p:cBhvr>
                                      <p:tavLst>
                                        <p:tav tm="0">
                                          <p:val>
                                            <p:strVal val="1+#ppt_h/2"/>
                                          </p:val>
                                        </p:tav>
                                        <p:tav tm="100000">
                                          <p:val>
                                            <p:strVal val="#ppt_y"/>
                                          </p:val>
                                        </p:tav>
                                      </p:tavLst>
                                    </p:anim>
                                  </p:childTnLst>
                                </p:cTn>
                              </p:par>
                              <p:par>
                                <p:cTn id="123" presetID="2" presetClass="entr" presetSubtype="6" fill="hold" grpId="0"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2000" fill="hold"/>
                                        <p:tgtEl>
                                          <p:spTgt spid="21"/>
                                        </p:tgtEl>
                                        <p:attrNameLst>
                                          <p:attrName>ppt_x</p:attrName>
                                        </p:attrNameLst>
                                      </p:cBhvr>
                                      <p:tavLst>
                                        <p:tav tm="0">
                                          <p:val>
                                            <p:strVal val="1+#ppt_w/2"/>
                                          </p:val>
                                        </p:tav>
                                        <p:tav tm="100000">
                                          <p:val>
                                            <p:strVal val="#ppt_x"/>
                                          </p:val>
                                        </p:tav>
                                      </p:tavLst>
                                    </p:anim>
                                    <p:anim calcmode="lin" valueType="num">
                                      <p:cBhvr additive="base">
                                        <p:cTn id="126" dur="2000" fill="hold"/>
                                        <p:tgtEl>
                                          <p:spTgt spid="21"/>
                                        </p:tgtEl>
                                        <p:attrNameLst>
                                          <p:attrName>ppt_y</p:attrName>
                                        </p:attrNameLst>
                                      </p:cBhvr>
                                      <p:tavLst>
                                        <p:tav tm="0">
                                          <p:val>
                                            <p:strVal val="1+#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2"/>
                                        </p:tgtEl>
                                        <p:attrNameLst>
                                          <p:attrName>style.visibility</p:attrName>
                                        </p:attrNameLst>
                                      </p:cBhvr>
                                      <p:to>
                                        <p:strVal val="visible"/>
                                      </p:to>
                                    </p:set>
                                    <p:anim calcmode="lin" valueType="num">
                                      <p:cBhvr additive="base">
                                        <p:cTn id="129" dur="2000" fill="hold"/>
                                        <p:tgtEl>
                                          <p:spTgt spid="22"/>
                                        </p:tgtEl>
                                        <p:attrNameLst>
                                          <p:attrName>ppt_x</p:attrName>
                                        </p:attrNameLst>
                                      </p:cBhvr>
                                      <p:tavLst>
                                        <p:tav tm="0">
                                          <p:val>
                                            <p:strVal val="1+#ppt_w/2"/>
                                          </p:val>
                                        </p:tav>
                                        <p:tav tm="100000">
                                          <p:val>
                                            <p:strVal val="#ppt_x"/>
                                          </p:val>
                                        </p:tav>
                                      </p:tavLst>
                                    </p:anim>
                                    <p:anim calcmode="lin" valueType="num">
                                      <p:cBhvr additive="base">
                                        <p:cTn id="130" dur="2000" fill="hold"/>
                                        <p:tgtEl>
                                          <p:spTgt spid="22"/>
                                        </p:tgtEl>
                                        <p:attrNameLst>
                                          <p:attrName>ppt_y</p:attrName>
                                        </p:attrNameLst>
                                      </p:cBhvr>
                                      <p:tavLst>
                                        <p:tav tm="0">
                                          <p:val>
                                            <p:strVal val="1+#ppt_h/2"/>
                                          </p:val>
                                        </p:tav>
                                        <p:tav tm="100000">
                                          <p:val>
                                            <p:strVal val="#ppt_y"/>
                                          </p:val>
                                        </p:tav>
                                      </p:tavLst>
                                    </p:anim>
                                  </p:childTnLst>
                                </p:cTn>
                              </p:par>
                              <p:par>
                                <p:cTn id="131" presetID="2" presetClass="entr" presetSubtype="6" fill="hold" grpId="0" nodeType="withEffect">
                                  <p:stCondLst>
                                    <p:cond delay="0"/>
                                  </p:stCondLst>
                                  <p:childTnLst>
                                    <p:set>
                                      <p:cBhvr>
                                        <p:cTn id="132" dur="1" fill="hold">
                                          <p:stCondLst>
                                            <p:cond delay="0"/>
                                          </p:stCondLst>
                                        </p:cTn>
                                        <p:tgtEl>
                                          <p:spTgt spid="23"/>
                                        </p:tgtEl>
                                        <p:attrNameLst>
                                          <p:attrName>style.visibility</p:attrName>
                                        </p:attrNameLst>
                                      </p:cBhvr>
                                      <p:to>
                                        <p:strVal val="visible"/>
                                      </p:to>
                                    </p:set>
                                    <p:anim calcmode="lin" valueType="num">
                                      <p:cBhvr additive="base">
                                        <p:cTn id="133" dur="2000" fill="hold"/>
                                        <p:tgtEl>
                                          <p:spTgt spid="23"/>
                                        </p:tgtEl>
                                        <p:attrNameLst>
                                          <p:attrName>ppt_x</p:attrName>
                                        </p:attrNameLst>
                                      </p:cBhvr>
                                      <p:tavLst>
                                        <p:tav tm="0">
                                          <p:val>
                                            <p:strVal val="1+#ppt_w/2"/>
                                          </p:val>
                                        </p:tav>
                                        <p:tav tm="100000">
                                          <p:val>
                                            <p:strVal val="#ppt_x"/>
                                          </p:val>
                                        </p:tav>
                                      </p:tavLst>
                                    </p:anim>
                                    <p:anim calcmode="lin" valueType="num">
                                      <p:cBhvr additive="base">
                                        <p:cTn id="134" dur="2000" fill="hold"/>
                                        <p:tgtEl>
                                          <p:spTgt spid="23"/>
                                        </p:tgtEl>
                                        <p:attrNameLst>
                                          <p:attrName>ppt_y</p:attrName>
                                        </p:attrNameLst>
                                      </p:cBhvr>
                                      <p:tavLst>
                                        <p:tav tm="0">
                                          <p:val>
                                            <p:strVal val="1+#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24"/>
                                        </p:tgtEl>
                                        <p:attrNameLst>
                                          <p:attrName>style.visibility</p:attrName>
                                        </p:attrNameLst>
                                      </p:cBhvr>
                                      <p:to>
                                        <p:strVal val="visible"/>
                                      </p:to>
                                    </p:set>
                                    <p:anim calcmode="lin" valueType="num">
                                      <p:cBhvr additive="base">
                                        <p:cTn id="137" dur="2000" fill="hold"/>
                                        <p:tgtEl>
                                          <p:spTgt spid="24"/>
                                        </p:tgtEl>
                                        <p:attrNameLst>
                                          <p:attrName>ppt_x</p:attrName>
                                        </p:attrNameLst>
                                      </p:cBhvr>
                                      <p:tavLst>
                                        <p:tav tm="0">
                                          <p:val>
                                            <p:strVal val="1+#ppt_w/2"/>
                                          </p:val>
                                        </p:tav>
                                        <p:tav tm="100000">
                                          <p:val>
                                            <p:strVal val="#ppt_x"/>
                                          </p:val>
                                        </p:tav>
                                      </p:tavLst>
                                    </p:anim>
                                    <p:anim calcmode="lin" valueType="num">
                                      <p:cBhvr additive="base">
                                        <p:cTn id="138" dur="2000" fill="hold"/>
                                        <p:tgtEl>
                                          <p:spTgt spid="24"/>
                                        </p:tgtEl>
                                        <p:attrNameLst>
                                          <p:attrName>ppt_y</p:attrName>
                                        </p:attrNameLst>
                                      </p:cBhvr>
                                      <p:tavLst>
                                        <p:tav tm="0">
                                          <p:val>
                                            <p:strVal val="1+#ppt_h/2"/>
                                          </p:val>
                                        </p:tav>
                                        <p:tav tm="100000">
                                          <p:val>
                                            <p:strVal val="#ppt_y"/>
                                          </p:val>
                                        </p:tav>
                                      </p:tavLst>
                                    </p:anim>
                                  </p:childTnLst>
                                </p:cTn>
                              </p:par>
                              <p:par>
                                <p:cTn id="139" presetID="2" presetClass="entr" presetSubtype="6" fill="hold" grpId="0" nodeType="withEffect">
                                  <p:stCondLst>
                                    <p:cond delay="0"/>
                                  </p:stCondLst>
                                  <p:childTnLst>
                                    <p:set>
                                      <p:cBhvr>
                                        <p:cTn id="140" dur="1" fill="hold">
                                          <p:stCondLst>
                                            <p:cond delay="0"/>
                                          </p:stCondLst>
                                        </p:cTn>
                                        <p:tgtEl>
                                          <p:spTgt spid="25"/>
                                        </p:tgtEl>
                                        <p:attrNameLst>
                                          <p:attrName>style.visibility</p:attrName>
                                        </p:attrNameLst>
                                      </p:cBhvr>
                                      <p:to>
                                        <p:strVal val="visible"/>
                                      </p:to>
                                    </p:set>
                                    <p:anim calcmode="lin" valueType="num">
                                      <p:cBhvr additive="base">
                                        <p:cTn id="141" dur="2000" fill="hold"/>
                                        <p:tgtEl>
                                          <p:spTgt spid="25"/>
                                        </p:tgtEl>
                                        <p:attrNameLst>
                                          <p:attrName>ppt_x</p:attrName>
                                        </p:attrNameLst>
                                      </p:cBhvr>
                                      <p:tavLst>
                                        <p:tav tm="0">
                                          <p:val>
                                            <p:strVal val="1+#ppt_w/2"/>
                                          </p:val>
                                        </p:tav>
                                        <p:tav tm="100000">
                                          <p:val>
                                            <p:strVal val="#ppt_x"/>
                                          </p:val>
                                        </p:tav>
                                      </p:tavLst>
                                    </p:anim>
                                    <p:anim calcmode="lin" valueType="num">
                                      <p:cBhvr additive="base">
                                        <p:cTn id="142" dur="2000" fill="hold"/>
                                        <p:tgtEl>
                                          <p:spTgt spid="25"/>
                                        </p:tgtEl>
                                        <p:attrNameLst>
                                          <p:attrName>ppt_y</p:attrName>
                                        </p:attrNameLst>
                                      </p:cBhvr>
                                      <p:tavLst>
                                        <p:tav tm="0">
                                          <p:val>
                                            <p:strVal val="1+#ppt_h/2"/>
                                          </p:val>
                                        </p:tav>
                                        <p:tav tm="100000">
                                          <p:val>
                                            <p:strVal val="#ppt_y"/>
                                          </p:val>
                                        </p:tav>
                                      </p:tavLst>
                                    </p:anim>
                                  </p:childTnLst>
                                </p:cTn>
                              </p:par>
                              <p:par>
                                <p:cTn id="143" presetID="2" presetClass="entr" presetSubtype="12" fill="hold" grpId="0" nodeType="withEffect">
                                  <p:stCondLst>
                                    <p:cond delay="0"/>
                                  </p:stCondLst>
                                  <p:childTnLst>
                                    <p:set>
                                      <p:cBhvr>
                                        <p:cTn id="144" dur="1" fill="hold">
                                          <p:stCondLst>
                                            <p:cond delay="0"/>
                                          </p:stCondLst>
                                        </p:cTn>
                                        <p:tgtEl>
                                          <p:spTgt spid="26"/>
                                        </p:tgtEl>
                                        <p:attrNameLst>
                                          <p:attrName>style.visibility</p:attrName>
                                        </p:attrNameLst>
                                      </p:cBhvr>
                                      <p:to>
                                        <p:strVal val="visible"/>
                                      </p:to>
                                    </p:set>
                                    <p:anim calcmode="lin" valueType="num">
                                      <p:cBhvr additive="base">
                                        <p:cTn id="145" dur="2000" fill="hold"/>
                                        <p:tgtEl>
                                          <p:spTgt spid="26"/>
                                        </p:tgtEl>
                                        <p:attrNameLst>
                                          <p:attrName>ppt_x</p:attrName>
                                        </p:attrNameLst>
                                      </p:cBhvr>
                                      <p:tavLst>
                                        <p:tav tm="0">
                                          <p:val>
                                            <p:strVal val="0-#ppt_w/2"/>
                                          </p:val>
                                        </p:tav>
                                        <p:tav tm="100000">
                                          <p:val>
                                            <p:strVal val="#ppt_x"/>
                                          </p:val>
                                        </p:tav>
                                      </p:tavLst>
                                    </p:anim>
                                    <p:anim calcmode="lin" valueType="num">
                                      <p:cBhvr additive="base">
                                        <p:cTn id="146" dur="2000" fill="hold"/>
                                        <p:tgtEl>
                                          <p:spTgt spid="26"/>
                                        </p:tgtEl>
                                        <p:attrNameLst>
                                          <p:attrName>ppt_y</p:attrName>
                                        </p:attrNameLst>
                                      </p:cBhvr>
                                      <p:tavLst>
                                        <p:tav tm="0">
                                          <p:val>
                                            <p:strVal val="1+#ppt_h/2"/>
                                          </p:val>
                                        </p:tav>
                                        <p:tav tm="100000">
                                          <p:val>
                                            <p:strVal val="#ppt_y"/>
                                          </p:val>
                                        </p:tav>
                                      </p:tavLst>
                                    </p:anim>
                                  </p:childTnLst>
                                </p:cTn>
                              </p:par>
                              <p:par>
                                <p:cTn id="147" presetID="2" presetClass="entr" presetSubtype="12" fill="hold" grpId="0" nodeType="withEffect">
                                  <p:stCondLst>
                                    <p:cond delay="0"/>
                                  </p:stCondLst>
                                  <p:childTnLst>
                                    <p:set>
                                      <p:cBhvr>
                                        <p:cTn id="148" dur="1" fill="hold">
                                          <p:stCondLst>
                                            <p:cond delay="0"/>
                                          </p:stCondLst>
                                        </p:cTn>
                                        <p:tgtEl>
                                          <p:spTgt spid="27"/>
                                        </p:tgtEl>
                                        <p:attrNameLst>
                                          <p:attrName>style.visibility</p:attrName>
                                        </p:attrNameLst>
                                      </p:cBhvr>
                                      <p:to>
                                        <p:strVal val="visible"/>
                                      </p:to>
                                    </p:set>
                                    <p:anim calcmode="lin" valueType="num">
                                      <p:cBhvr additive="base">
                                        <p:cTn id="149" dur="2000" fill="hold"/>
                                        <p:tgtEl>
                                          <p:spTgt spid="27"/>
                                        </p:tgtEl>
                                        <p:attrNameLst>
                                          <p:attrName>ppt_x</p:attrName>
                                        </p:attrNameLst>
                                      </p:cBhvr>
                                      <p:tavLst>
                                        <p:tav tm="0">
                                          <p:val>
                                            <p:strVal val="0-#ppt_w/2"/>
                                          </p:val>
                                        </p:tav>
                                        <p:tav tm="100000">
                                          <p:val>
                                            <p:strVal val="#ppt_x"/>
                                          </p:val>
                                        </p:tav>
                                      </p:tavLst>
                                    </p:anim>
                                    <p:anim calcmode="lin" valueType="num">
                                      <p:cBhvr additive="base">
                                        <p:cTn id="150" dur="2000" fill="hold"/>
                                        <p:tgtEl>
                                          <p:spTgt spid="27"/>
                                        </p:tgtEl>
                                        <p:attrNameLst>
                                          <p:attrName>ppt_y</p:attrName>
                                        </p:attrNameLst>
                                      </p:cBhvr>
                                      <p:tavLst>
                                        <p:tav tm="0">
                                          <p:val>
                                            <p:strVal val="1+#ppt_h/2"/>
                                          </p:val>
                                        </p:tav>
                                        <p:tav tm="100000">
                                          <p:val>
                                            <p:strVal val="#ppt_y"/>
                                          </p:val>
                                        </p:tav>
                                      </p:tavLst>
                                    </p:anim>
                                  </p:childTnLst>
                                </p:cTn>
                              </p:par>
                              <p:par>
                                <p:cTn id="151" presetID="2" presetClass="entr" presetSubtype="12" fill="hold" grpId="0" nodeType="withEffect">
                                  <p:stCondLst>
                                    <p:cond delay="0"/>
                                  </p:stCondLst>
                                  <p:childTnLst>
                                    <p:set>
                                      <p:cBhvr>
                                        <p:cTn id="152" dur="1" fill="hold">
                                          <p:stCondLst>
                                            <p:cond delay="0"/>
                                          </p:stCondLst>
                                        </p:cTn>
                                        <p:tgtEl>
                                          <p:spTgt spid="28"/>
                                        </p:tgtEl>
                                        <p:attrNameLst>
                                          <p:attrName>style.visibility</p:attrName>
                                        </p:attrNameLst>
                                      </p:cBhvr>
                                      <p:to>
                                        <p:strVal val="visible"/>
                                      </p:to>
                                    </p:set>
                                    <p:anim calcmode="lin" valueType="num">
                                      <p:cBhvr additive="base">
                                        <p:cTn id="153" dur="2000" fill="hold"/>
                                        <p:tgtEl>
                                          <p:spTgt spid="28"/>
                                        </p:tgtEl>
                                        <p:attrNameLst>
                                          <p:attrName>ppt_x</p:attrName>
                                        </p:attrNameLst>
                                      </p:cBhvr>
                                      <p:tavLst>
                                        <p:tav tm="0">
                                          <p:val>
                                            <p:strVal val="0-#ppt_w/2"/>
                                          </p:val>
                                        </p:tav>
                                        <p:tav tm="100000">
                                          <p:val>
                                            <p:strVal val="#ppt_x"/>
                                          </p:val>
                                        </p:tav>
                                      </p:tavLst>
                                    </p:anim>
                                    <p:anim calcmode="lin" valueType="num">
                                      <p:cBhvr additive="base">
                                        <p:cTn id="154" dur="2000" fill="hold"/>
                                        <p:tgtEl>
                                          <p:spTgt spid="28"/>
                                        </p:tgtEl>
                                        <p:attrNameLst>
                                          <p:attrName>ppt_y</p:attrName>
                                        </p:attrNameLst>
                                      </p:cBhvr>
                                      <p:tavLst>
                                        <p:tav tm="0">
                                          <p:val>
                                            <p:strVal val="1+#ppt_h/2"/>
                                          </p:val>
                                        </p:tav>
                                        <p:tav tm="100000">
                                          <p:val>
                                            <p:strVal val="#ppt_y"/>
                                          </p:val>
                                        </p:tav>
                                      </p:tavLst>
                                    </p:anim>
                                  </p:childTnLst>
                                </p:cTn>
                              </p:par>
                              <p:par>
                                <p:cTn id="155" presetID="2" presetClass="entr" presetSubtype="12" fill="hold" grpId="0" nodeType="withEffect">
                                  <p:stCondLst>
                                    <p:cond delay="0"/>
                                  </p:stCondLst>
                                  <p:childTnLst>
                                    <p:set>
                                      <p:cBhvr>
                                        <p:cTn id="156" dur="1" fill="hold">
                                          <p:stCondLst>
                                            <p:cond delay="0"/>
                                          </p:stCondLst>
                                        </p:cTn>
                                        <p:tgtEl>
                                          <p:spTgt spid="29"/>
                                        </p:tgtEl>
                                        <p:attrNameLst>
                                          <p:attrName>style.visibility</p:attrName>
                                        </p:attrNameLst>
                                      </p:cBhvr>
                                      <p:to>
                                        <p:strVal val="visible"/>
                                      </p:to>
                                    </p:set>
                                    <p:anim calcmode="lin" valueType="num">
                                      <p:cBhvr additive="base">
                                        <p:cTn id="157" dur="2000" fill="hold"/>
                                        <p:tgtEl>
                                          <p:spTgt spid="29"/>
                                        </p:tgtEl>
                                        <p:attrNameLst>
                                          <p:attrName>ppt_x</p:attrName>
                                        </p:attrNameLst>
                                      </p:cBhvr>
                                      <p:tavLst>
                                        <p:tav tm="0">
                                          <p:val>
                                            <p:strVal val="0-#ppt_w/2"/>
                                          </p:val>
                                        </p:tav>
                                        <p:tav tm="100000">
                                          <p:val>
                                            <p:strVal val="#ppt_x"/>
                                          </p:val>
                                        </p:tav>
                                      </p:tavLst>
                                    </p:anim>
                                    <p:anim calcmode="lin" valueType="num">
                                      <p:cBhvr additive="base">
                                        <p:cTn id="158" dur="2000" fill="hold"/>
                                        <p:tgtEl>
                                          <p:spTgt spid="29"/>
                                        </p:tgtEl>
                                        <p:attrNameLst>
                                          <p:attrName>ppt_y</p:attrName>
                                        </p:attrNameLst>
                                      </p:cBhvr>
                                      <p:tavLst>
                                        <p:tav tm="0">
                                          <p:val>
                                            <p:strVal val="1+#ppt_h/2"/>
                                          </p:val>
                                        </p:tav>
                                        <p:tav tm="100000">
                                          <p:val>
                                            <p:strVal val="#ppt_y"/>
                                          </p:val>
                                        </p:tav>
                                      </p:tavLst>
                                    </p:anim>
                                  </p:childTnLst>
                                </p:cTn>
                              </p:par>
                              <p:par>
                                <p:cTn id="159" presetID="2" presetClass="entr" presetSubtype="12" fill="hold" grpId="0" nodeType="withEffect">
                                  <p:stCondLst>
                                    <p:cond delay="0"/>
                                  </p:stCondLst>
                                  <p:childTnLst>
                                    <p:set>
                                      <p:cBhvr>
                                        <p:cTn id="160" dur="1" fill="hold">
                                          <p:stCondLst>
                                            <p:cond delay="0"/>
                                          </p:stCondLst>
                                        </p:cTn>
                                        <p:tgtEl>
                                          <p:spTgt spid="30"/>
                                        </p:tgtEl>
                                        <p:attrNameLst>
                                          <p:attrName>style.visibility</p:attrName>
                                        </p:attrNameLst>
                                      </p:cBhvr>
                                      <p:to>
                                        <p:strVal val="visible"/>
                                      </p:to>
                                    </p:set>
                                    <p:anim calcmode="lin" valueType="num">
                                      <p:cBhvr additive="base">
                                        <p:cTn id="161" dur="2000" fill="hold"/>
                                        <p:tgtEl>
                                          <p:spTgt spid="30"/>
                                        </p:tgtEl>
                                        <p:attrNameLst>
                                          <p:attrName>ppt_x</p:attrName>
                                        </p:attrNameLst>
                                      </p:cBhvr>
                                      <p:tavLst>
                                        <p:tav tm="0">
                                          <p:val>
                                            <p:strVal val="0-#ppt_w/2"/>
                                          </p:val>
                                        </p:tav>
                                        <p:tav tm="100000">
                                          <p:val>
                                            <p:strVal val="#ppt_x"/>
                                          </p:val>
                                        </p:tav>
                                      </p:tavLst>
                                    </p:anim>
                                    <p:anim calcmode="lin" valueType="num">
                                      <p:cBhvr additive="base">
                                        <p:cTn id="162" dur="2000" fill="hold"/>
                                        <p:tgtEl>
                                          <p:spTgt spid="30"/>
                                        </p:tgtEl>
                                        <p:attrNameLst>
                                          <p:attrName>ppt_y</p:attrName>
                                        </p:attrNameLst>
                                      </p:cBhvr>
                                      <p:tavLst>
                                        <p:tav tm="0">
                                          <p:val>
                                            <p:strVal val="1+#ppt_h/2"/>
                                          </p:val>
                                        </p:tav>
                                        <p:tav tm="100000">
                                          <p:val>
                                            <p:strVal val="#ppt_y"/>
                                          </p:val>
                                        </p:tav>
                                      </p:tavLst>
                                    </p:anim>
                                  </p:childTnLst>
                                </p:cTn>
                              </p:par>
                              <p:par>
                                <p:cTn id="163" presetID="2" presetClass="entr" presetSubtype="12" fill="hold" grpId="0" nodeType="withEffect">
                                  <p:stCondLst>
                                    <p:cond delay="0"/>
                                  </p:stCondLst>
                                  <p:childTnLst>
                                    <p:set>
                                      <p:cBhvr>
                                        <p:cTn id="164" dur="1" fill="hold">
                                          <p:stCondLst>
                                            <p:cond delay="0"/>
                                          </p:stCondLst>
                                        </p:cTn>
                                        <p:tgtEl>
                                          <p:spTgt spid="31"/>
                                        </p:tgtEl>
                                        <p:attrNameLst>
                                          <p:attrName>style.visibility</p:attrName>
                                        </p:attrNameLst>
                                      </p:cBhvr>
                                      <p:to>
                                        <p:strVal val="visible"/>
                                      </p:to>
                                    </p:set>
                                    <p:anim calcmode="lin" valueType="num">
                                      <p:cBhvr additive="base">
                                        <p:cTn id="165" dur="2000" fill="hold"/>
                                        <p:tgtEl>
                                          <p:spTgt spid="31"/>
                                        </p:tgtEl>
                                        <p:attrNameLst>
                                          <p:attrName>ppt_x</p:attrName>
                                        </p:attrNameLst>
                                      </p:cBhvr>
                                      <p:tavLst>
                                        <p:tav tm="0">
                                          <p:val>
                                            <p:strVal val="0-#ppt_w/2"/>
                                          </p:val>
                                        </p:tav>
                                        <p:tav tm="100000">
                                          <p:val>
                                            <p:strVal val="#ppt_x"/>
                                          </p:val>
                                        </p:tav>
                                      </p:tavLst>
                                    </p:anim>
                                    <p:anim calcmode="lin" valueType="num">
                                      <p:cBhvr additive="base">
                                        <p:cTn id="166" dur="2000" fill="hold"/>
                                        <p:tgtEl>
                                          <p:spTgt spid="31"/>
                                        </p:tgtEl>
                                        <p:attrNameLst>
                                          <p:attrName>ppt_y</p:attrName>
                                        </p:attrNameLst>
                                      </p:cBhvr>
                                      <p:tavLst>
                                        <p:tav tm="0">
                                          <p:val>
                                            <p:strVal val="1+#ppt_h/2"/>
                                          </p:val>
                                        </p:tav>
                                        <p:tav tm="100000">
                                          <p:val>
                                            <p:strVal val="#ppt_y"/>
                                          </p:val>
                                        </p:tav>
                                      </p:tavLst>
                                    </p:anim>
                                  </p:childTnLst>
                                </p:cTn>
                              </p:par>
                              <p:par>
                                <p:cTn id="167" presetID="2" presetClass="entr" presetSubtype="12" fill="hold" grpId="0" nodeType="withEffect">
                                  <p:stCondLst>
                                    <p:cond delay="0"/>
                                  </p:stCondLst>
                                  <p:childTnLst>
                                    <p:set>
                                      <p:cBhvr>
                                        <p:cTn id="168" dur="1" fill="hold">
                                          <p:stCondLst>
                                            <p:cond delay="0"/>
                                          </p:stCondLst>
                                        </p:cTn>
                                        <p:tgtEl>
                                          <p:spTgt spid="32"/>
                                        </p:tgtEl>
                                        <p:attrNameLst>
                                          <p:attrName>style.visibility</p:attrName>
                                        </p:attrNameLst>
                                      </p:cBhvr>
                                      <p:to>
                                        <p:strVal val="visible"/>
                                      </p:to>
                                    </p:set>
                                    <p:anim calcmode="lin" valueType="num">
                                      <p:cBhvr additive="base">
                                        <p:cTn id="169" dur="2000" fill="hold"/>
                                        <p:tgtEl>
                                          <p:spTgt spid="32"/>
                                        </p:tgtEl>
                                        <p:attrNameLst>
                                          <p:attrName>ppt_x</p:attrName>
                                        </p:attrNameLst>
                                      </p:cBhvr>
                                      <p:tavLst>
                                        <p:tav tm="0">
                                          <p:val>
                                            <p:strVal val="0-#ppt_w/2"/>
                                          </p:val>
                                        </p:tav>
                                        <p:tav tm="100000">
                                          <p:val>
                                            <p:strVal val="#ppt_x"/>
                                          </p:val>
                                        </p:tav>
                                      </p:tavLst>
                                    </p:anim>
                                    <p:anim calcmode="lin" valueType="num">
                                      <p:cBhvr additive="base">
                                        <p:cTn id="170" dur="2000" fill="hold"/>
                                        <p:tgtEl>
                                          <p:spTgt spid="32"/>
                                        </p:tgtEl>
                                        <p:attrNameLst>
                                          <p:attrName>ppt_y</p:attrName>
                                        </p:attrNameLst>
                                      </p:cBhvr>
                                      <p:tavLst>
                                        <p:tav tm="0">
                                          <p:val>
                                            <p:strVal val="1+#ppt_h/2"/>
                                          </p:val>
                                        </p:tav>
                                        <p:tav tm="100000">
                                          <p:val>
                                            <p:strVal val="#ppt_y"/>
                                          </p:val>
                                        </p:tav>
                                      </p:tavLst>
                                    </p:anim>
                                  </p:childTnLst>
                                </p:cTn>
                              </p:par>
                              <p:par>
                                <p:cTn id="171" presetID="2" presetClass="entr" presetSubtype="12" fill="hold" grpId="0" nodeType="withEffect">
                                  <p:stCondLst>
                                    <p:cond delay="0"/>
                                  </p:stCondLst>
                                  <p:childTnLst>
                                    <p:set>
                                      <p:cBhvr>
                                        <p:cTn id="172" dur="1" fill="hold">
                                          <p:stCondLst>
                                            <p:cond delay="0"/>
                                          </p:stCondLst>
                                        </p:cTn>
                                        <p:tgtEl>
                                          <p:spTgt spid="33"/>
                                        </p:tgtEl>
                                        <p:attrNameLst>
                                          <p:attrName>style.visibility</p:attrName>
                                        </p:attrNameLst>
                                      </p:cBhvr>
                                      <p:to>
                                        <p:strVal val="visible"/>
                                      </p:to>
                                    </p:set>
                                    <p:anim calcmode="lin" valueType="num">
                                      <p:cBhvr additive="base">
                                        <p:cTn id="173" dur="2000" fill="hold"/>
                                        <p:tgtEl>
                                          <p:spTgt spid="33"/>
                                        </p:tgtEl>
                                        <p:attrNameLst>
                                          <p:attrName>ppt_x</p:attrName>
                                        </p:attrNameLst>
                                      </p:cBhvr>
                                      <p:tavLst>
                                        <p:tav tm="0">
                                          <p:val>
                                            <p:strVal val="0-#ppt_w/2"/>
                                          </p:val>
                                        </p:tav>
                                        <p:tav tm="100000">
                                          <p:val>
                                            <p:strVal val="#ppt_x"/>
                                          </p:val>
                                        </p:tav>
                                      </p:tavLst>
                                    </p:anim>
                                    <p:anim calcmode="lin" valueType="num">
                                      <p:cBhvr additive="base">
                                        <p:cTn id="174" dur="2000" fill="hold"/>
                                        <p:tgtEl>
                                          <p:spTgt spid="33"/>
                                        </p:tgtEl>
                                        <p:attrNameLst>
                                          <p:attrName>ppt_y</p:attrName>
                                        </p:attrNameLst>
                                      </p:cBhvr>
                                      <p:tavLst>
                                        <p:tav tm="0">
                                          <p:val>
                                            <p:strVal val="1+#ppt_h/2"/>
                                          </p:val>
                                        </p:tav>
                                        <p:tav tm="100000">
                                          <p:val>
                                            <p:strVal val="#ppt_y"/>
                                          </p:val>
                                        </p:tav>
                                      </p:tavLst>
                                    </p:anim>
                                  </p:childTnLst>
                                </p:cTn>
                              </p:par>
                              <p:par>
                                <p:cTn id="175" presetID="2" presetClass="entr" presetSubtype="12" fill="hold" grpId="0" nodeType="withEffect">
                                  <p:stCondLst>
                                    <p:cond delay="0"/>
                                  </p:stCondLst>
                                  <p:childTnLst>
                                    <p:set>
                                      <p:cBhvr>
                                        <p:cTn id="176" dur="1" fill="hold">
                                          <p:stCondLst>
                                            <p:cond delay="0"/>
                                          </p:stCondLst>
                                        </p:cTn>
                                        <p:tgtEl>
                                          <p:spTgt spid="34"/>
                                        </p:tgtEl>
                                        <p:attrNameLst>
                                          <p:attrName>style.visibility</p:attrName>
                                        </p:attrNameLst>
                                      </p:cBhvr>
                                      <p:to>
                                        <p:strVal val="visible"/>
                                      </p:to>
                                    </p:set>
                                    <p:anim calcmode="lin" valueType="num">
                                      <p:cBhvr additive="base">
                                        <p:cTn id="177" dur="2000" fill="hold"/>
                                        <p:tgtEl>
                                          <p:spTgt spid="34"/>
                                        </p:tgtEl>
                                        <p:attrNameLst>
                                          <p:attrName>ppt_x</p:attrName>
                                        </p:attrNameLst>
                                      </p:cBhvr>
                                      <p:tavLst>
                                        <p:tav tm="0">
                                          <p:val>
                                            <p:strVal val="0-#ppt_w/2"/>
                                          </p:val>
                                        </p:tav>
                                        <p:tav tm="100000">
                                          <p:val>
                                            <p:strVal val="#ppt_x"/>
                                          </p:val>
                                        </p:tav>
                                      </p:tavLst>
                                    </p:anim>
                                    <p:anim calcmode="lin" valueType="num">
                                      <p:cBhvr additive="base">
                                        <p:cTn id="178" dur="2000" fill="hold"/>
                                        <p:tgtEl>
                                          <p:spTgt spid="34"/>
                                        </p:tgtEl>
                                        <p:attrNameLst>
                                          <p:attrName>ppt_y</p:attrName>
                                        </p:attrNameLst>
                                      </p:cBhvr>
                                      <p:tavLst>
                                        <p:tav tm="0">
                                          <p:val>
                                            <p:strVal val="1+#ppt_h/2"/>
                                          </p:val>
                                        </p:tav>
                                        <p:tav tm="100000">
                                          <p:val>
                                            <p:strVal val="#ppt_y"/>
                                          </p:val>
                                        </p:tav>
                                      </p:tavLst>
                                    </p:anim>
                                  </p:childTnLst>
                                </p:cTn>
                              </p:par>
                              <p:par>
                                <p:cTn id="179" presetID="2" presetClass="entr" presetSubtype="12" fill="hold" grpId="0" nodeType="withEffect">
                                  <p:stCondLst>
                                    <p:cond delay="0"/>
                                  </p:stCondLst>
                                  <p:childTnLst>
                                    <p:set>
                                      <p:cBhvr>
                                        <p:cTn id="180" dur="1" fill="hold">
                                          <p:stCondLst>
                                            <p:cond delay="0"/>
                                          </p:stCondLst>
                                        </p:cTn>
                                        <p:tgtEl>
                                          <p:spTgt spid="35"/>
                                        </p:tgtEl>
                                        <p:attrNameLst>
                                          <p:attrName>style.visibility</p:attrName>
                                        </p:attrNameLst>
                                      </p:cBhvr>
                                      <p:to>
                                        <p:strVal val="visible"/>
                                      </p:to>
                                    </p:set>
                                    <p:anim calcmode="lin" valueType="num">
                                      <p:cBhvr additive="base">
                                        <p:cTn id="181" dur="2000" fill="hold"/>
                                        <p:tgtEl>
                                          <p:spTgt spid="35"/>
                                        </p:tgtEl>
                                        <p:attrNameLst>
                                          <p:attrName>ppt_x</p:attrName>
                                        </p:attrNameLst>
                                      </p:cBhvr>
                                      <p:tavLst>
                                        <p:tav tm="0">
                                          <p:val>
                                            <p:strVal val="0-#ppt_w/2"/>
                                          </p:val>
                                        </p:tav>
                                        <p:tav tm="100000">
                                          <p:val>
                                            <p:strVal val="#ppt_x"/>
                                          </p:val>
                                        </p:tav>
                                      </p:tavLst>
                                    </p:anim>
                                    <p:anim calcmode="lin" valueType="num">
                                      <p:cBhvr additive="base">
                                        <p:cTn id="182" dur="2000" fill="hold"/>
                                        <p:tgtEl>
                                          <p:spTgt spid="35"/>
                                        </p:tgtEl>
                                        <p:attrNameLst>
                                          <p:attrName>ppt_y</p:attrName>
                                        </p:attrNameLst>
                                      </p:cBhvr>
                                      <p:tavLst>
                                        <p:tav tm="0">
                                          <p:val>
                                            <p:strVal val="1+#ppt_h/2"/>
                                          </p:val>
                                        </p:tav>
                                        <p:tav tm="100000">
                                          <p:val>
                                            <p:strVal val="#ppt_y"/>
                                          </p:val>
                                        </p:tav>
                                      </p:tavLst>
                                    </p:anim>
                                  </p:childTnLst>
                                </p:cTn>
                              </p:par>
                              <p:par>
                                <p:cTn id="183" presetID="2" presetClass="entr" presetSubtype="12" fill="hold" grpId="0" nodeType="withEffect">
                                  <p:stCondLst>
                                    <p:cond delay="0"/>
                                  </p:stCondLst>
                                  <p:childTnLst>
                                    <p:set>
                                      <p:cBhvr>
                                        <p:cTn id="184" dur="1" fill="hold">
                                          <p:stCondLst>
                                            <p:cond delay="0"/>
                                          </p:stCondLst>
                                        </p:cTn>
                                        <p:tgtEl>
                                          <p:spTgt spid="36"/>
                                        </p:tgtEl>
                                        <p:attrNameLst>
                                          <p:attrName>style.visibility</p:attrName>
                                        </p:attrNameLst>
                                      </p:cBhvr>
                                      <p:to>
                                        <p:strVal val="visible"/>
                                      </p:to>
                                    </p:set>
                                    <p:anim calcmode="lin" valueType="num">
                                      <p:cBhvr additive="base">
                                        <p:cTn id="185" dur="2000" fill="hold"/>
                                        <p:tgtEl>
                                          <p:spTgt spid="36"/>
                                        </p:tgtEl>
                                        <p:attrNameLst>
                                          <p:attrName>ppt_x</p:attrName>
                                        </p:attrNameLst>
                                      </p:cBhvr>
                                      <p:tavLst>
                                        <p:tav tm="0">
                                          <p:val>
                                            <p:strVal val="0-#ppt_w/2"/>
                                          </p:val>
                                        </p:tav>
                                        <p:tav tm="100000">
                                          <p:val>
                                            <p:strVal val="#ppt_x"/>
                                          </p:val>
                                        </p:tav>
                                      </p:tavLst>
                                    </p:anim>
                                    <p:anim calcmode="lin" valueType="num">
                                      <p:cBhvr additive="base">
                                        <p:cTn id="186" dur="2000" fill="hold"/>
                                        <p:tgtEl>
                                          <p:spTgt spid="36"/>
                                        </p:tgtEl>
                                        <p:attrNameLst>
                                          <p:attrName>ppt_y</p:attrName>
                                        </p:attrNameLst>
                                      </p:cBhvr>
                                      <p:tavLst>
                                        <p:tav tm="0">
                                          <p:val>
                                            <p:strVal val="1+#ppt_h/2"/>
                                          </p:val>
                                        </p:tav>
                                        <p:tav tm="100000">
                                          <p:val>
                                            <p:strVal val="#ppt_y"/>
                                          </p:val>
                                        </p:tav>
                                      </p:tavLst>
                                    </p:anim>
                                  </p:childTnLst>
                                </p:cTn>
                              </p:par>
                              <p:par>
                                <p:cTn id="187" presetID="8" presetClass="emph" presetSubtype="0" fill="hold" grpId="1" nodeType="withEffect">
                                  <p:stCondLst>
                                    <p:cond delay="0"/>
                                  </p:stCondLst>
                                  <p:childTnLst>
                                    <p:animRot by="21600000">
                                      <p:cBhvr>
                                        <p:cTn id="188" dur="2000" fill="hold"/>
                                        <p:tgtEl>
                                          <p:spTgt spid="3"/>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4"/>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5"/>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6"/>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7"/>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8"/>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9"/>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10"/>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11"/>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12"/>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13"/>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37"/>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38"/>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39"/>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40"/>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41"/>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42"/>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43"/>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44"/>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45"/>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46"/>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47"/>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14"/>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15"/>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16"/>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17"/>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18"/>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19"/>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20"/>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21"/>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22"/>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23"/>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24"/>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25"/>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26"/>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27"/>
                                        </p:tgtEl>
                                        <p:attrNameLst>
                                          <p:attrName>r</p:attrName>
                                        </p:attrNameLst>
                                      </p:cBhvr>
                                    </p:animRot>
                                  </p:childTnLst>
                                </p:cTn>
                              </p:par>
                              <p:par>
                                <p:cTn id="259" presetID="8" presetClass="emph" presetSubtype="0" fill="hold" grpId="1" nodeType="withEffect">
                                  <p:stCondLst>
                                    <p:cond delay="0"/>
                                  </p:stCondLst>
                                  <p:childTnLst>
                                    <p:animRot by="-21600000">
                                      <p:cBhvr>
                                        <p:cTn id="260" dur="2000" fill="hold"/>
                                        <p:tgtEl>
                                          <p:spTgt spid="28"/>
                                        </p:tgtEl>
                                        <p:attrNameLst>
                                          <p:attrName>r</p:attrName>
                                        </p:attrNameLst>
                                      </p:cBhvr>
                                    </p:animRot>
                                  </p:childTnLst>
                                </p:cTn>
                              </p:par>
                              <p:par>
                                <p:cTn id="261" presetID="8" presetClass="emph" presetSubtype="0" fill="hold" grpId="1" nodeType="withEffect">
                                  <p:stCondLst>
                                    <p:cond delay="0"/>
                                  </p:stCondLst>
                                  <p:childTnLst>
                                    <p:animRot by="-21600000">
                                      <p:cBhvr>
                                        <p:cTn id="262" dur="2000" fill="hold"/>
                                        <p:tgtEl>
                                          <p:spTgt spid="29"/>
                                        </p:tgtEl>
                                        <p:attrNameLst>
                                          <p:attrName>r</p:attrName>
                                        </p:attrNameLst>
                                      </p:cBhvr>
                                    </p:animRot>
                                  </p:childTnLst>
                                </p:cTn>
                              </p:par>
                              <p:par>
                                <p:cTn id="263" presetID="8" presetClass="emph" presetSubtype="0" fill="hold" grpId="1" nodeType="withEffect">
                                  <p:stCondLst>
                                    <p:cond delay="0"/>
                                  </p:stCondLst>
                                  <p:childTnLst>
                                    <p:animRot by="-21600000">
                                      <p:cBhvr>
                                        <p:cTn id="264" dur="2000" fill="hold"/>
                                        <p:tgtEl>
                                          <p:spTgt spid="30"/>
                                        </p:tgtEl>
                                        <p:attrNameLst>
                                          <p:attrName>r</p:attrName>
                                        </p:attrNameLst>
                                      </p:cBhvr>
                                    </p:animRot>
                                  </p:childTnLst>
                                </p:cTn>
                              </p:par>
                              <p:par>
                                <p:cTn id="265" presetID="8" presetClass="emph" presetSubtype="0" fill="hold" grpId="1" nodeType="withEffect">
                                  <p:stCondLst>
                                    <p:cond delay="0"/>
                                  </p:stCondLst>
                                  <p:childTnLst>
                                    <p:animRot by="-21600000">
                                      <p:cBhvr>
                                        <p:cTn id="266" dur="2000" fill="hold"/>
                                        <p:tgtEl>
                                          <p:spTgt spid="31"/>
                                        </p:tgtEl>
                                        <p:attrNameLst>
                                          <p:attrName>r</p:attrName>
                                        </p:attrNameLst>
                                      </p:cBhvr>
                                    </p:animRot>
                                  </p:childTnLst>
                                </p:cTn>
                              </p:par>
                              <p:par>
                                <p:cTn id="267" presetID="8" presetClass="emph" presetSubtype="0" fill="hold" grpId="1" nodeType="withEffect">
                                  <p:stCondLst>
                                    <p:cond delay="0"/>
                                  </p:stCondLst>
                                  <p:childTnLst>
                                    <p:animRot by="-21600000">
                                      <p:cBhvr>
                                        <p:cTn id="268" dur="2000" fill="hold"/>
                                        <p:tgtEl>
                                          <p:spTgt spid="32"/>
                                        </p:tgtEl>
                                        <p:attrNameLst>
                                          <p:attrName>r</p:attrName>
                                        </p:attrNameLst>
                                      </p:cBhvr>
                                    </p:animRot>
                                  </p:childTnLst>
                                </p:cTn>
                              </p:par>
                              <p:par>
                                <p:cTn id="269" presetID="8" presetClass="emph" presetSubtype="0" fill="hold" grpId="1" nodeType="withEffect">
                                  <p:stCondLst>
                                    <p:cond delay="0"/>
                                  </p:stCondLst>
                                  <p:childTnLst>
                                    <p:animRot by="-21600000">
                                      <p:cBhvr>
                                        <p:cTn id="270" dur="2000" fill="hold"/>
                                        <p:tgtEl>
                                          <p:spTgt spid="33"/>
                                        </p:tgtEl>
                                        <p:attrNameLst>
                                          <p:attrName>r</p:attrName>
                                        </p:attrNameLst>
                                      </p:cBhvr>
                                    </p:animRot>
                                  </p:childTnLst>
                                </p:cTn>
                              </p:par>
                              <p:par>
                                <p:cTn id="271" presetID="8" presetClass="emph" presetSubtype="0" fill="hold" grpId="1" nodeType="withEffect">
                                  <p:stCondLst>
                                    <p:cond delay="0"/>
                                  </p:stCondLst>
                                  <p:childTnLst>
                                    <p:animRot by="-21600000">
                                      <p:cBhvr>
                                        <p:cTn id="272" dur="2000" fill="hold"/>
                                        <p:tgtEl>
                                          <p:spTgt spid="34"/>
                                        </p:tgtEl>
                                        <p:attrNameLst>
                                          <p:attrName>r</p:attrName>
                                        </p:attrNameLst>
                                      </p:cBhvr>
                                    </p:animRot>
                                  </p:childTnLst>
                                </p:cTn>
                              </p:par>
                              <p:par>
                                <p:cTn id="273" presetID="8" presetClass="emph" presetSubtype="0" fill="hold" grpId="1" nodeType="withEffect">
                                  <p:stCondLst>
                                    <p:cond delay="0"/>
                                  </p:stCondLst>
                                  <p:childTnLst>
                                    <p:animRot by="-21600000">
                                      <p:cBhvr>
                                        <p:cTn id="274" dur="2000" fill="hold"/>
                                        <p:tgtEl>
                                          <p:spTgt spid="35"/>
                                        </p:tgtEl>
                                        <p:attrNameLst>
                                          <p:attrName>r</p:attrName>
                                        </p:attrNameLst>
                                      </p:cBhvr>
                                    </p:animRot>
                                  </p:childTnLst>
                                </p:cTn>
                              </p:par>
                              <p:par>
                                <p:cTn id="275" presetID="8" presetClass="emph" presetSubtype="0" fill="hold" grpId="1" nodeType="withEffect">
                                  <p:stCondLst>
                                    <p:cond delay="0"/>
                                  </p:stCondLst>
                                  <p:childTnLst>
                                    <p:animRot by="-21600000">
                                      <p:cBhvr>
                                        <p:cTn id="276" dur="2000" fill="hold"/>
                                        <p:tgtEl>
                                          <p:spTgt spid="36"/>
                                        </p:tgtEl>
                                        <p:attrNameLst>
                                          <p:attrName>r</p:attrName>
                                        </p:attrNameLst>
                                      </p:cBhvr>
                                    </p:animRot>
                                  </p:childTnLst>
                                </p:cTn>
                              </p:par>
                            </p:childTnLst>
                          </p:cTn>
                        </p:par>
                        <p:par>
                          <p:cTn id="277" fill="hold">
                            <p:stCondLst>
                              <p:cond delay="2000"/>
                            </p:stCondLst>
                            <p:childTnLst>
                              <p:par>
                                <p:cTn id="278" presetID="3" presetClass="exit" presetSubtype="10" fill="hold" grpId="2" nodeType="afterEffect">
                                  <p:stCondLst>
                                    <p:cond delay="0"/>
                                  </p:stCondLst>
                                  <p:childTnLst>
                                    <p:animEffect transition="out" filter="blinds(horizontal)">
                                      <p:cBhvr>
                                        <p:cTn id="279" dur="2000"/>
                                        <p:tgtEl>
                                          <p:spTgt spid="3"/>
                                        </p:tgtEl>
                                      </p:cBhvr>
                                    </p:animEffect>
                                    <p:set>
                                      <p:cBhvr>
                                        <p:cTn id="280" dur="1" fill="hold">
                                          <p:stCondLst>
                                            <p:cond delay="1999"/>
                                          </p:stCondLst>
                                        </p:cTn>
                                        <p:tgtEl>
                                          <p:spTgt spid="3"/>
                                        </p:tgtEl>
                                        <p:attrNameLst>
                                          <p:attrName>style.visibility</p:attrName>
                                        </p:attrNameLst>
                                      </p:cBhvr>
                                      <p:to>
                                        <p:strVal val="hidden"/>
                                      </p:to>
                                    </p:set>
                                  </p:childTnLst>
                                </p:cTn>
                              </p:par>
                              <p:par>
                                <p:cTn id="281" presetID="3" presetClass="exit" presetSubtype="10" fill="hold" grpId="2" nodeType="withEffect">
                                  <p:stCondLst>
                                    <p:cond delay="0"/>
                                  </p:stCondLst>
                                  <p:childTnLst>
                                    <p:animEffect transition="out" filter="blinds(horizontal)">
                                      <p:cBhvr>
                                        <p:cTn id="282" dur="2000"/>
                                        <p:tgtEl>
                                          <p:spTgt spid="4"/>
                                        </p:tgtEl>
                                      </p:cBhvr>
                                    </p:animEffect>
                                    <p:set>
                                      <p:cBhvr>
                                        <p:cTn id="283" dur="1" fill="hold">
                                          <p:stCondLst>
                                            <p:cond delay="1999"/>
                                          </p:stCondLst>
                                        </p:cTn>
                                        <p:tgtEl>
                                          <p:spTgt spid="4"/>
                                        </p:tgtEl>
                                        <p:attrNameLst>
                                          <p:attrName>style.visibility</p:attrName>
                                        </p:attrNameLst>
                                      </p:cBhvr>
                                      <p:to>
                                        <p:strVal val="hidden"/>
                                      </p:to>
                                    </p:set>
                                  </p:childTnLst>
                                </p:cTn>
                              </p:par>
                              <p:par>
                                <p:cTn id="284" presetID="3" presetClass="exit" presetSubtype="10" fill="hold" grpId="2" nodeType="withEffect">
                                  <p:stCondLst>
                                    <p:cond delay="0"/>
                                  </p:stCondLst>
                                  <p:childTnLst>
                                    <p:animEffect transition="out" filter="blinds(horizontal)">
                                      <p:cBhvr>
                                        <p:cTn id="285" dur="2000"/>
                                        <p:tgtEl>
                                          <p:spTgt spid="5"/>
                                        </p:tgtEl>
                                      </p:cBhvr>
                                    </p:animEffect>
                                    <p:set>
                                      <p:cBhvr>
                                        <p:cTn id="286" dur="1" fill="hold">
                                          <p:stCondLst>
                                            <p:cond delay="1999"/>
                                          </p:stCondLst>
                                        </p:cTn>
                                        <p:tgtEl>
                                          <p:spTgt spid="5"/>
                                        </p:tgtEl>
                                        <p:attrNameLst>
                                          <p:attrName>style.visibility</p:attrName>
                                        </p:attrNameLst>
                                      </p:cBhvr>
                                      <p:to>
                                        <p:strVal val="hidden"/>
                                      </p:to>
                                    </p:set>
                                  </p:childTnLst>
                                </p:cTn>
                              </p:par>
                              <p:par>
                                <p:cTn id="287" presetID="3" presetClass="exit" presetSubtype="10" fill="hold" grpId="2" nodeType="withEffect">
                                  <p:stCondLst>
                                    <p:cond delay="0"/>
                                  </p:stCondLst>
                                  <p:childTnLst>
                                    <p:animEffect transition="out" filter="blinds(horizontal)">
                                      <p:cBhvr>
                                        <p:cTn id="288" dur="2000"/>
                                        <p:tgtEl>
                                          <p:spTgt spid="6"/>
                                        </p:tgtEl>
                                      </p:cBhvr>
                                    </p:animEffect>
                                    <p:set>
                                      <p:cBhvr>
                                        <p:cTn id="289" dur="1" fill="hold">
                                          <p:stCondLst>
                                            <p:cond delay="1999"/>
                                          </p:stCondLst>
                                        </p:cTn>
                                        <p:tgtEl>
                                          <p:spTgt spid="6"/>
                                        </p:tgtEl>
                                        <p:attrNameLst>
                                          <p:attrName>style.visibility</p:attrName>
                                        </p:attrNameLst>
                                      </p:cBhvr>
                                      <p:to>
                                        <p:strVal val="hidden"/>
                                      </p:to>
                                    </p:set>
                                  </p:childTnLst>
                                </p:cTn>
                              </p:par>
                              <p:par>
                                <p:cTn id="290" presetID="3" presetClass="exit" presetSubtype="10" fill="hold" grpId="2" nodeType="withEffect">
                                  <p:stCondLst>
                                    <p:cond delay="0"/>
                                  </p:stCondLst>
                                  <p:childTnLst>
                                    <p:animEffect transition="out" filter="blinds(horizontal)">
                                      <p:cBhvr>
                                        <p:cTn id="291" dur="2000"/>
                                        <p:tgtEl>
                                          <p:spTgt spid="7"/>
                                        </p:tgtEl>
                                      </p:cBhvr>
                                    </p:animEffect>
                                    <p:set>
                                      <p:cBhvr>
                                        <p:cTn id="292" dur="1" fill="hold">
                                          <p:stCondLst>
                                            <p:cond delay="1999"/>
                                          </p:stCondLst>
                                        </p:cTn>
                                        <p:tgtEl>
                                          <p:spTgt spid="7"/>
                                        </p:tgtEl>
                                        <p:attrNameLst>
                                          <p:attrName>style.visibility</p:attrName>
                                        </p:attrNameLst>
                                      </p:cBhvr>
                                      <p:to>
                                        <p:strVal val="hidden"/>
                                      </p:to>
                                    </p:set>
                                  </p:childTnLst>
                                </p:cTn>
                              </p:par>
                              <p:par>
                                <p:cTn id="293" presetID="3" presetClass="exit" presetSubtype="10" fill="hold" grpId="2" nodeType="withEffect">
                                  <p:stCondLst>
                                    <p:cond delay="0"/>
                                  </p:stCondLst>
                                  <p:childTnLst>
                                    <p:animEffect transition="out" filter="blinds(horizontal)">
                                      <p:cBhvr>
                                        <p:cTn id="294" dur="2000"/>
                                        <p:tgtEl>
                                          <p:spTgt spid="8"/>
                                        </p:tgtEl>
                                      </p:cBhvr>
                                    </p:animEffect>
                                    <p:set>
                                      <p:cBhvr>
                                        <p:cTn id="295" dur="1" fill="hold">
                                          <p:stCondLst>
                                            <p:cond delay="1999"/>
                                          </p:stCondLst>
                                        </p:cTn>
                                        <p:tgtEl>
                                          <p:spTgt spid="8"/>
                                        </p:tgtEl>
                                        <p:attrNameLst>
                                          <p:attrName>style.visibility</p:attrName>
                                        </p:attrNameLst>
                                      </p:cBhvr>
                                      <p:to>
                                        <p:strVal val="hidden"/>
                                      </p:to>
                                    </p:set>
                                  </p:childTnLst>
                                </p:cTn>
                              </p:par>
                              <p:par>
                                <p:cTn id="296" presetID="3" presetClass="exit" presetSubtype="10" fill="hold" grpId="2" nodeType="withEffect">
                                  <p:stCondLst>
                                    <p:cond delay="0"/>
                                  </p:stCondLst>
                                  <p:childTnLst>
                                    <p:animEffect transition="out" filter="blinds(horizontal)">
                                      <p:cBhvr>
                                        <p:cTn id="297" dur="2000"/>
                                        <p:tgtEl>
                                          <p:spTgt spid="9"/>
                                        </p:tgtEl>
                                      </p:cBhvr>
                                    </p:animEffect>
                                    <p:set>
                                      <p:cBhvr>
                                        <p:cTn id="298" dur="1" fill="hold">
                                          <p:stCondLst>
                                            <p:cond delay="1999"/>
                                          </p:stCondLst>
                                        </p:cTn>
                                        <p:tgtEl>
                                          <p:spTgt spid="9"/>
                                        </p:tgtEl>
                                        <p:attrNameLst>
                                          <p:attrName>style.visibility</p:attrName>
                                        </p:attrNameLst>
                                      </p:cBhvr>
                                      <p:to>
                                        <p:strVal val="hidden"/>
                                      </p:to>
                                    </p:set>
                                  </p:childTnLst>
                                </p:cTn>
                              </p:par>
                              <p:par>
                                <p:cTn id="299" presetID="3" presetClass="exit" presetSubtype="10" fill="hold" grpId="2" nodeType="withEffect">
                                  <p:stCondLst>
                                    <p:cond delay="0"/>
                                  </p:stCondLst>
                                  <p:childTnLst>
                                    <p:animEffect transition="out" filter="blinds(horizontal)">
                                      <p:cBhvr>
                                        <p:cTn id="300" dur="2000"/>
                                        <p:tgtEl>
                                          <p:spTgt spid="10"/>
                                        </p:tgtEl>
                                      </p:cBhvr>
                                    </p:animEffect>
                                    <p:set>
                                      <p:cBhvr>
                                        <p:cTn id="301" dur="1" fill="hold">
                                          <p:stCondLst>
                                            <p:cond delay="1999"/>
                                          </p:stCondLst>
                                        </p:cTn>
                                        <p:tgtEl>
                                          <p:spTgt spid="10"/>
                                        </p:tgtEl>
                                        <p:attrNameLst>
                                          <p:attrName>style.visibility</p:attrName>
                                        </p:attrNameLst>
                                      </p:cBhvr>
                                      <p:to>
                                        <p:strVal val="hidden"/>
                                      </p:to>
                                    </p:set>
                                  </p:childTnLst>
                                </p:cTn>
                              </p:par>
                              <p:par>
                                <p:cTn id="302" presetID="3" presetClass="exit" presetSubtype="10" fill="hold" grpId="2" nodeType="withEffect">
                                  <p:stCondLst>
                                    <p:cond delay="0"/>
                                  </p:stCondLst>
                                  <p:childTnLst>
                                    <p:animEffect transition="out" filter="blinds(horizontal)">
                                      <p:cBhvr>
                                        <p:cTn id="303" dur="2000"/>
                                        <p:tgtEl>
                                          <p:spTgt spid="11"/>
                                        </p:tgtEl>
                                      </p:cBhvr>
                                    </p:animEffect>
                                    <p:set>
                                      <p:cBhvr>
                                        <p:cTn id="304" dur="1" fill="hold">
                                          <p:stCondLst>
                                            <p:cond delay="1999"/>
                                          </p:stCondLst>
                                        </p:cTn>
                                        <p:tgtEl>
                                          <p:spTgt spid="11"/>
                                        </p:tgtEl>
                                        <p:attrNameLst>
                                          <p:attrName>style.visibility</p:attrName>
                                        </p:attrNameLst>
                                      </p:cBhvr>
                                      <p:to>
                                        <p:strVal val="hidden"/>
                                      </p:to>
                                    </p:set>
                                  </p:childTnLst>
                                </p:cTn>
                              </p:par>
                              <p:par>
                                <p:cTn id="305" presetID="3" presetClass="exit" presetSubtype="10" fill="hold" grpId="2" nodeType="withEffect">
                                  <p:stCondLst>
                                    <p:cond delay="0"/>
                                  </p:stCondLst>
                                  <p:childTnLst>
                                    <p:animEffect transition="out" filter="blinds(horizontal)">
                                      <p:cBhvr>
                                        <p:cTn id="306" dur="2000"/>
                                        <p:tgtEl>
                                          <p:spTgt spid="12"/>
                                        </p:tgtEl>
                                      </p:cBhvr>
                                    </p:animEffect>
                                    <p:set>
                                      <p:cBhvr>
                                        <p:cTn id="307" dur="1" fill="hold">
                                          <p:stCondLst>
                                            <p:cond delay="1999"/>
                                          </p:stCondLst>
                                        </p:cTn>
                                        <p:tgtEl>
                                          <p:spTgt spid="12"/>
                                        </p:tgtEl>
                                        <p:attrNameLst>
                                          <p:attrName>style.visibility</p:attrName>
                                        </p:attrNameLst>
                                      </p:cBhvr>
                                      <p:to>
                                        <p:strVal val="hidden"/>
                                      </p:to>
                                    </p:set>
                                  </p:childTnLst>
                                </p:cTn>
                              </p:par>
                              <p:par>
                                <p:cTn id="308" presetID="3" presetClass="exit" presetSubtype="10" fill="hold" grpId="2" nodeType="withEffect">
                                  <p:stCondLst>
                                    <p:cond delay="0"/>
                                  </p:stCondLst>
                                  <p:childTnLst>
                                    <p:animEffect transition="out" filter="blinds(horizontal)">
                                      <p:cBhvr>
                                        <p:cTn id="309" dur="2000"/>
                                        <p:tgtEl>
                                          <p:spTgt spid="13"/>
                                        </p:tgtEl>
                                      </p:cBhvr>
                                    </p:animEffect>
                                    <p:set>
                                      <p:cBhvr>
                                        <p:cTn id="310" dur="1" fill="hold">
                                          <p:stCondLst>
                                            <p:cond delay="1999"/>
                                          </p:stCondLst>
                                        </p:cTn>
                                        <p:tgtEl>
                                          <p:spTgt spid="13"/>
                                        </p:tgtEl>
                                        <p:attrNameLst>
                                          <p:attrName>style.visibility</p:attrName>
                                        </p:attrNameLst>
                                      </p:cBhvr>
                                      <p:to>
                                        <p:strVal val="hidden"/>
                                      </p:to>
                                    </p:set>
                                  </p:childTnLst>
                                </p:cTn>
                              </p:par>
                              <p:par>
                                <p:cTn id="311" presetID="3" presetClass="exit" presetSubtype="10" fill="hold" grpId="2" nodeType="withEffect">
                                  <p:stCondLst>
                                    <p:cond delay="0"/>
                                  </p:stCondLst>
                                  <p:childTnLst>
                                    <p:animEffect transition="out" filter="blinds(horizontal)">
                                      <p:cBhvr>
                                        <p:cTn id="312" dur="2000"/>
                                        <p:tgtEl>
                                          <p:spTgt spid="37"/>
                                        </p:tgtEl>
                                      </p:cBhvr>
                                    </p:animEffect>
                                    <p:set>
                                      <p:cBhvr>
                                        <p:cTn id="313" dur="1" fill="hold">
                                          <p:stCondLst>
                                            <p:cond delay="1999"/>
                                          </p:stCondLst>
                                        </p:cTn>
                                        <p:tgtEl>
                                          <p:spTgt spid="37"/>
                                        </p:tgtEl>
                                        <p:attrNameLst>
                                          <p:attrName>style.visibility</p:attrName>
                                        </p:attrNameLst>
                                      </p:cBhvr>
                                      <p:to>
                                        <p:strVal val="hidden"/>
                                      </p:to>
                                    </p:set>
                                  </p:childTnLst>
                                </p:cTn>
                              </p:par>
                              <p:par>
                                <p:cTn id="314" presetID="3" presetClass="exit" presetSubtype="10" fill="hold" grpId="2" nodeType="withEffect">
                                  <p:stCondLst>
                                    <p:cond delay="0"/>
                                  </p:stCondLst>
                                  <p:childTnLst>
                                    <p:animEffect transition="out" filter="blinds(horizontal)">
                                      <p:cBhvr>
                                        <p:cTn id="315" dur="2000"/>
                                        <p:tgtEl>
                                          <p:spTgt spid="38"/>
                                        </p:tgtEl>
                                      </p:cBhvr>
                                    </p:animEffect>
                                    <p:set>
                                      <p:cBhvr>
                                        <p:cTn id="316" dur="1" fill="hold">
                                          <p:stCondLst>
                                            <p:cond delay="1999"/>
                                          </p:stCondLst>
                                        </p:cTn>
                                        <p:tgtEl>
                                          <p:spTgt spid="38"/>
                                        </p:tgtEl>
                                        <p:attrNameLst>
                                          <p:attrName>style.visibility</p:attrName>
                                        </p:attrNameLst>
                                      </p:cBhvr>
                                      <p:to>
                                        <p:strVal val="hidden"/>
                                      </p:to>
                                    </p:set>
                                  </p:childTnLst>
                                </p:cTn>
                              </p:par>
                              <p:par>
                                <p:cTn id="317" presetID="3" presetClass="exit" presetSubtype="10" fill="hold" grpId="2" nodeType="withEffect">
                                  <p:stCondLst>
                                    <p:cond delay="0"/>
                                  </p:stCondLst>
                                  <p:childTnLst>
                                    <p:animEffect transition="out" filter="blinds(horizontal)">
                                      <p:cBhvr>
                                        <p:cTn id="318" dur="2000"/>
                                        <p:tgtEl>
                                          <p:spTgt spid="39"/>
                                        </p:tgtEl>
                                      </p:cBhvr>
                                    </p:animEffect>
                                    <p:set>
                                      <p:cBhvr>
                                        <p:cTn id="319" dur="1" fill="hold">
                                          <p:stCondLst>
                                            <p:cond delay="1999"/>
                                          </p:stCondLst>
                                        </p:cTn>
                                        <p:tgtEl>
                                          <p:spTgt spid="39"/>
                                        </p:tgtEl>
                                        <p:attrNameLst>
                                          <p:attrName>style.visibility</p:attrName>
                                        </p:attrNameLst>
                                      </p:cBhvr>
                                      <p:to>
                                        <p:strVal val="hidden"/>
                                      </p:to>
                                    </p:set>
                                  </p:childTnLst>
                                </p:cTn>
                              </p:par>
                              <p:par>
                                <p:cTn id="320" presetID="3" presetClass="exit" presetSubtype="10" fill="hold" grpId="2" nodeType="withEffect">
                                  <p:stCondLst>
                                    <p:cond delay="0"/>
                                  </p:stCondLst>
                                  <p:childTnLst>
                                    <p:animEffect transition="out" filter="blinds(horizontal)">
                                      <p:cBhvr>
                                        <p:cTn id="321" dur="2000"/>
                                        <p:tgtEl>
                                          <p:spTgt spid="40"/>
                                        </p:tgtEl>
                                      </p:cBhvr>
                                    </p:animEffect>
                                    <p:set>
                                      <p:cBhvr>
                                        <p:cTn id="322" dur="1" fill="hold">
                                          <p:stCondLst>
                                            <p:cond delay="1999"/>
                                          </p:stCondLst>
                                        </p:cTn>
                                        <p:tgtEl>
                                          <p:spTgt spid="40"/>
                                        </p:tgtEl>
                                        <p:attrNameLst>
                                          <p:attrName>style.visibility</p:attrName>
                                        </p:attrNameLst>
                                      </p:cBhvr>
                                      <p:to>
                                        <p:strVal val="hidden"/>
                                      </p:to>
                                    </p:set>
                                  </p:childTnLst>
                                </p:cTn>
                              </p:par>
                              <p:par>
                                <p:cTn id="323" presetID="3" presetClass="exit" presetSubtype="10" fill="hold" grpId="2" nodeType="withEffect">
                                  <p:stCondLst>
                                    <p:cond delay="0"/>
                                  </p:stCondLst>
                                  <p:childTnLst>
                                    <p:animEffect transition="out" filter="blinds(horizontal)">
                                      <p:cBhvr>
                                        <p:cTn id="324" dur="2000"/>
                                        <p:tgtEl>
                                          <p:spTgt spid="41"/>
                                        </p:tgtEl>
                                      </p:cBhvr>
                                    </p:animEffect>
                                    <p:set>
                                      <p:cBhvr>
                                        <p:cTn id="325" dur="1" fill="hold">
                                          <p:stCondLst>
                                            <p:cond delay="1999"/>
                                          </p:stCondLst>
                                        </p:cTn>
                                        <p:tgtEl>
                                          <p:spTgt spid="41"/>
                                        </p:tgtEl>
                                        <p:attrNameLst>
                                          <p:attrName>style.visibility</p:attrName>
                                        </p:attrNameLst>
                                      </p:cBhvr>
                                      <p:to>
                                        <p:strVal val="hidden"/>
                                      </p:to>
                                    </p:set>
                                  </p:childTnLst>
                                </p:cTn>
                              </p:par>
                              <p:par>
                                <p:cTn id="326" presetID="3" presetClass="exit" presetSubtype="10" fill="hold" grpId="2" nodeType="withEffect">
                                  <p:stCondLst>
                                    <p:cond delay="0"/>
                                  </p:stCondLst>
                                  <p:childTnLst>
                                    <p:animEffect transition="out" filter="blinds(horizontal)">
                                      <p:cBhvr>
                                        <p:cTn id="327" dur="2000"/>
                                        <p:tgtEl>
                                          <p:spTgt spid="42"/>
                                        </p:tgtEl>
                                      </p:cBhvr>
                                    </p:animEffect>
                                    <p:set>
                                      <p:cBhvr>
                                        <p:cTn id="328" dur="1" fill="hold">
                                          <p:stCondLst>
                                            <p:cond delay="1999"/>
                                          </p:stCondLst>
                                        </p:cTn>
                                        <p:tgtEl>
                                          <p:spTgt spid="42"/>
                                        </p:tgtEl>
                                        <p:attrNameLst>
                                          <p:attrName>style.visibility</p:attrName>
                                        </p:attrNameLst>
                                      </p:cBhvr>
                                      <p:to>
                                        <p:strVal val="hidden"/>
                                      </p:to>
                                    </p:set>
                                  </p:childTnLst>
                                </p:cTn>
                              </p:par>
                              <p:par>
                                <p:cTn id="329" presetID="3" presetClass="exit" presetSubtype="10" fill="hold" grpId="2" nodeType="withEffect">
                                  <p:stCondLst>
                                    <p:cond delay="0"/>
                                  </p:stCondLst>
                                  <p:childTnLst>
                                    <p:animEffect transition="out" filter="blinds(horizontal)">
                                      <p:cBhvr>
                                        <p:cTn id="330" dur="2000"/>
                                        <p:tgtEl>
                                          <p:spTgt spid="43"/>
                                        </p:tgtEl>
                                      </p:cBhvr>
                                    </p:animEffect>
                                    <p:set>
                                      <p:cBhvr>
                                        <p:cTn id="331" dur="1" fill="hold">
                                          <p:stCondLst>
                                            <p:cond delay="1999"/>
                                          </p:stCondLst>
                                        </p:cTn>
                                        <p:tgtEl>
                                          <p:spTgt spid="43"/>
                                        </p:tgtEl>
                                        <p:attrNameLst>
                                          <p:attrName>style.visibility</p:attrName>
                                        </p:attrNameLst>
                                      </p:cBhvr>
                                      <p:to>
                                        <p:strVal val="hidden"/>
                                      </p:to>
                                    </p:set>
                                  </p:childTnLst>
                                </p:cTn>
                              </p:par>
                              <p:par>
                                <p:cTn id="332" presetID="3" presetClass="exit" presetSubtype="10" fill="hold" grpId="2" nodeType="withEffect">
                                  <p:stCondLst>
                                    <p:cond delay="0"/>
                                  </p:stCondLst>
                                  <p:childTnLst>
                                    <p:animEffect transition="out" filter="blinds(horizontal)">
                                      <p:cBhvr>
                                        <p:cTn id="333" dur="2000"/>
                                        <p:tgtEl>
                                          <p:spTgt spid="44"/>
                                        </p:tgtEl>
                                      </p:cBhvr>
                                    </p:animEffect>
                                    <p:set>
                                      <p:cBhvr>
                                        <p:cTn id="334" dur="1" fill="hold">
                                          <p:stCondLst>
                                            <p:cond delay="1999"/>
                                          </p:stCondLst>
                                        </p:cTn>
                                        <p:tgtEl>
                                          <p:spTgt spid="44"/>
                                        </p:tgtEl>
                                        <p:attrNameLst>
                                          <p:attrName>style.visibility</p:attrName>
                                        </p:attrNameLst>
                                      </p:cBhvr>
                                      <p:to>
                                        <p:strVal val="hidden"/>
                                      </p:to>
                                    </p:set>
                                  </p:childTnLst>
                                </p:cTn>
                              </p:par>
                              <p:par>
                                <p:cTn id="335" presetID="3" presetClass="exit" presetSubtype="10" fill="hold" grpId="2" nodeType="withEffect">
                                  <p:stCondLst>
                                    <p:cond delay="0"/>
                                  </p:stCondLst>
                                  <p:childTnLst>
                                    <p:animEffect transition="out" filter="blinds(horizontal)">
                                      <p:cBhvr>
                                        <p:cTn id="336" dur="2000"/>
                                        <p:tgtEl>
                                          <p:spTgt spid="45"/>
                                        </p:tgtEl>
                                      </p:cBhvr>
                                    </p:animEffect>
                                    <p:set>
                                      <p:cBhvr>
                                        <p:cTn id="337" dur="1" fill="hold">
                                          <p:stCondLst>
                                            <p:cond delay="1999"/>
                                          </p:stCondLst>
                                        </p:cTn>
                                        <p:tgtEl>
                                          <p:spTgt spid="45"/>
                                        </p:tgtEl>
                                        <p:attrNameLst>
                                          <p:attrName>style.visibility</p:attrName>
                                        </p:attrNameLst>
                                      </p:cBhvr>
                                      <p:to>
                                        <p:strVal val="hidden"/>
                                      </p:to>
                                    </p:set>
                                  </p:childTnLst>
                                </p:cTn>
                              </p:par>
                              <p:par>
                                <p:cTn id="338" presetID="3" presetClass="exit" presetSubtype="10" fill="hold" grpId="2" nodeType="withEffect">
                                  <p:stCondLst>
                                    <p:cond delay="0"/>
                                  </p:stCondLst>
                                  <p:childTnLst>
                                    <p:animEffect transition="out" filter="blinds(horizontal)">
                                      <p:cBhvr>
                                        <p:cTn id="339" dur="2000"/>
                                        <p:tgtEl>
                                          <p:spTgt spid="46"/>
                                        </p:tgtEl>
                                      </p:cBhvr>
                                    </p:animEffect>
                                    <p:set>
                                      <p:cBhvr>
                                        <p:cTn id="340" dur="1" fill="hold">
                                          <p:stCondLst>
                                            <p:cond delay="1999"/>
                                          </p:stCondLst>
                                        </p:cTn>
                                        <p:tgtEl>
                                          <p:spTgt spid="46"/>
                                        </p:tgtEl>
                                        <p:attrNameLst>
                                          <p:attrName>style.visibility</p:attrName>
                                        </p:attrNameLst>
                                      </p:cBhvr>
                                      <p:to>
                                        <p:strVal val="hidden"/>
                                      </p:to>
                                    </p:set>
                                  </p:childTnLst>
                                </p:cTn>
                              </p:par>
                              <p:par>
                                <p:cTn id="341" presetID="3" presetClass="exit" presetSubtype="10" fill="hold" grpId="2" nodeType="withEffect">
                                  <p:stCondLst>
                                    <p:cond delay="0"/>
                                  </p:stCondLst>
                                  <p:childTnLst>
                                    <p:animEffect transition="out" filter="blinds(horizontal)">
                                      <p:cBhvr>
                                        <p:cTn id="342" dur="2000"/>
                                        <p:tgtEl>
                                          <p:spTgt spid="47"/>
                                        </p:tgtEl>
                                      </p:cBhvr>
                                    </p:animEffect>
                                    <p:set>
                                      <p:cBhvr>
                                        <p:cTn id="343" dur="1" fill="hold">
                                          <p:stCondLst>
                                            <p:cond delay="1999"/>
                                          </p:stCondLst>
                                        </p:cTn>
                                        <p:tgtEl>
                                          <p:spTgt spid="47"/>
                                        </p:tgtEl>
                                        <p:attrNameLst>
                                          <p:attrName>style.visibility</p:attrName>
                                        </p:attrNameLst>
                                      </p:cBhvr>
                                      <p:to>
                                        <p:strVal val="hidden"/>
                                      </p:to>
                                    </p:set>
                                  </p:childTnLst>
                                </p:cTn>
                              </p:par>
                              <p:par>
                                <p:cTn id="344" presetID="3" presetClass="exit" presetSubtype="10" fill="hold" grpId="2" nodeType="withEffect">
                                  <p:stCondLst>
                                    <p:cond delay="0"/>
                                  </p:stCondLst>
                                  <p:childTnLst>
                                    <p:animEffect transition="out" filter="blinds(horizontal)">
                                      <p:cBhvr>
                                        <p:cTn id="345" dur="2000"/>
                                        <p:tgtEl>
                                          <p:spTgt spid="14"/>
                                        </p:tgtEl>
                                      </p:cBhvr>
                                    </p:animEffect>
                                    <p:set>
                                      <p:cBhvr>
                                        <p:cTn id="346" dur="1" fill="hold">
                                          <p:stCondLst>
                                            <p:cond delay="1999"/>
                                          </p:stCondLst>
                                        </p:cTn>
                                        <p:tgtEl>
                                          <p:spTgt spid="14"/>
                                        </p:tgtEl>
                                        <p:attrNameLst>
                                          <p:attrName>style.visibility</p:attrName>
                                        </p:attrNameLst>
                                      </p:cBhvr>
                                      <p:to>
                                        <p:strVal val="hidden"/>
                                      </p:to>
                                    </p:set>
                                  </p:childTnLst>
                                </p:cTn>
                              </p:par>
                              <p:par>
                                <p:cTn id="347" presetID="3" presetClass="exit" presetSubtype="10" fill="hold" grpId="2" nodeType="withEffect">
                                  <p:stCondLst>
                                    <p:cond delay="0"/>
                                  </p:stCondLst>
                                  <p:childTnLst>
                                    <p:animEffect transition="out" filter="blinds(horizontal)">
                                      <p:cBhvr>
                                        <p:cTn id="348" dur="2000"/>
                                        <p:tgtEl>
                                          <p:spTgt spid="15"/>
                                        </p:tgtEl>
                                      </p:cBhvr>
                                    </p:animEffect>
                                    <p:set>
                                      <p:cBhvr>
                                        <p:cTn id="349" dur="1" fill="hold">
                                          <p:stCondLst>
                                            <p:cond delay="1999"/>
                                          </p:stCondLst>
                                        </p:cTn>
                                        <p:tgtEl>
                                          <p:spTgt spid="15"/>
                                        </p:tgtEl>
                                        <p:attrNameLst>
                                          <p:attrName>style.visibility</p:attrName>
                                        </p:attrNameLst>
                                      </p:cBhvr>
                                      <p:to>
                                        <p:strVal val="hidden"/>
                                      </p:to>
                                    </p:set>
                                  </p:childTnLst>
                                </p:cTn>
                              </p:par>
                              <p:par>
                                <p:cTn id="350" presetID="3" presetClass="exit" presetSubtype="10" fill="hold" grpId="2" nodeType="withEffect">
                                  <p:stCondLst>
                                    <p:cond delay="0"/>
                                  </p:stCondLst>
                                  <p:childTnLst>
                                    <p:animEffect transition="out" filter="blinds(horizontal)">
                                      <p:cBhvr>
                                        <p:cTn id="351" dur="2000"/>
                                        <p:tgtEl>
                                          <p:spTgt spid="16"/>
                                        </p:tgtEl>
                                      </p:cBhvr>
                                    </p:animEffect>
                                    <p:set>
                                      <p:cBhvr>
                                        <p:cTn id="352" dur="1" fill="hold">
                                          <p:stCondLst>
                                            <p:cond delay="1999"/>
                                          </p:stCondLst>
                                        </p:cTn>
                                        <p:tgtEl>
                                          <p:spTgt spid="16"/>
                                        </p:tgtEl>
                                        <p:attrNameLst>
                                          <p:attrName>style.visibility</p:attrName>
                                        </p:attrNameLst>
                                      </p:cBhvr>
                                      <p:to>
                                        <p:strVal val="hidden"/>
                                      </p:to>
                                    </p:set>
                                  </p:childTnLst>
                                </p:cTn>
                              </p:par>
                              <p:par>
                                <p:cTn id="353" presetID="3" presetClass="exit" presetSubtype="10" fill="hold" grpId="2" nodeType="withEffect">
                                  <p:stCondLst>
                                    <p:cond delay="0"/>
                                  </p:stCondLst>
                                  <p:childTnLst>
                                    <p:animEffect transition="out" filter="blinds(horizontal)">
                                      <p:cBhvr>
                                        <p:cTn id="354" dur="2000"/>
                                        <p:tgtEl>
                                          <p:spTgt spid="17"/>
                                        </p:tgtEl>
                                      </p:cBhvr>
                                    </p:animEffect>
                                    <p:set>
                                      <p:cBhvr>
                                        <p:cTn id="355" dur="1" fill="hold">
                                          <p:stCondLst>
                                            <p:cond delay="1999"/>
                                          </p:stCondLst>
                                        </p:cTn>
                                        <p:tgtEl>
                                          <p:spTgt spid="17"/>
                                        </p:tgtEl>
                                        <p:attrNameLst>
                                          <p:attrName>style.visibility</p:attrName>
                                        </p:attrNameLst>
                                      </p:cBhvr>
                                      <p:to>
                                        <p:strVal val="hidden"/>
                                      </p:to>
                                    </p:set>
                                  </p:childTnLst>
                                </p:cTn>
                              </p:par>
                              <p:par>
                                <p:cTn id="356" presetID="3" presetClass="exit" presetSubtype="10" fill="hold" grpId="2" nodeType="withEffect">
                                  <p:stCondLst>
                                    <p:cond delay="0"/>
                                  </p:stCondLst>
                                  <p:childTnLst>
                                    <p:animEffect transition="out" filter="blinds(horizontal)">
                                      <p:cBhvr>
                                        <p:cTn id="357" dur="2000"/>
                                        <p:tgtEl>
                                          <p:spTgt spid="18"/>
                                        </p:tgtEl>
                                      </p:cBhvr>
                                    </p:animEffect>
                                    <p:set>
                                      <p:cBhvr>
                                        <p:cTn id="358" dur="1" fill="hold">
                                          <p:stCondLst>
                                            <p:cond delay="1999"/>
                                          </p:stCondLst>
                                        </p:cTn>
                                        <p:tgtEl>
                                          <p:spTgt spid="18"/>
                                        </p:tgtEl>
                                        <p:attrNameLst>
                                          <p:attrName>style.visibility</p:attrName>
                                        </p:attrNameLst>
                                      </p:cBhvr>
                                      <p:to>
                                        <p:strVal val="hidden"/>
                                      </p:to>
                                    </p:set>
                                  </p:childTnLst>
                                </p:cTn>
                              </p:par>
                              <p:par>
                                <p:cTn id="359" presetID="3" presetClass="exit" presetSubtype="10" fill="hold" grpId="2" nodeType="withEffect">
                                  <p:stCondLst>
                                    <p:cond delay="0"/>
                                  </p:stCondLst>
                                  <p:childTnLst>
                                    <p:animEffect transition="out" filter="blinds(horizontal)">
                                      <p:cBhvr>
                                        <p:cTn id="360" dur="2000"/>
                                        <p:tgtEl>
                                          <p:spTgt spid="19"/>
                                        </p:tgtEl>
                                      </p:cBhvr>
                                    </p:animEffect>
                                    <p:set>
                                      <p:cBhvr>
                                        <p:cTn id="361" dur="1" fill="hold">
                                          <p:stCondLst>
                                            <p:cond delay="1999"/>
                                          </p:stCondLst>
                                        </p:cTn>
                                        <p:tgtEl>
                                          <p:spTgt spid="19"/>
                                        </p:tgtEl>
                                        <p:attrNameLst>
                                          <p:attrName>style.visibility</p:attrName>
                                        </p:attrNameLst>
                                      </p:cBhvr>
                                      <p:to>
                                        <p:strVal val="hidden"/>
                                      </p:to>
                                    </p:set>
                                  </p:childTnLst>
                                </p:cTn>
                              </p:par>
                              <p:par>
                                <p:cTn id="362" presetID="3" presetClass="exit" presetSubtype="10" fill="hold" grpId="2" nodeType="withEffect">
                                  <p:stCondLst>
                                    <p:cond delay="0"/>
                                  </p:stCondLst>
                                  <p:childTnLst>
                                    <p:animEffect transition="out" filter="blinds(horizontal)">
                                      <p:cBhvr>
                                        <p:cTn id="363" dur="2000"/>
                                        <p:tgtEl>
                                          <p:spTgt spid="20"/>
                                        </p:tgtEl>
                                      </p:cBhvr>
                                    </p:animEffect>
                                    <p:set>
                                      <p:cBhvr>
                                        <p:cTn id="364" dur="1" fill="hold">
                                          <p:stCondLst>
                                            <p:cond delay="1999"/>
                                          </p:stCondLst>
                                        </p:cTn>
                                        <p:tgtEl>
                                          <p:spTgt spid="20"/>
                                        </p:tgtEl>
                                        <p:attrNameLst>
                                          <p:attrName>style.visibility</p:attrName>
                                        </p:attrNameLst>
                                      </p:cBhvr>
                                      <p:to>
                                        <p:strVal val="hidden"/>
                                      </p:to>
                                    </p:set>
                                  </p:childTnLst>
                                </p:cTn>
                              </p:par>
                              <p:par>
                                <p:cTn id="365" presetID="3" presetClass="exit" presetSubtype="10" fill="hold" grpId="2" nodeType="withEffect">
                                  <p:stCondLst>
                                    <p:cond delay="0"/>
                                  </p:stCondLst>
                                  <p:childTnLst>
                                    <p:animEffect transition="out" filter="blinds(horizontal)">
                                      <p:cBhvr>
                                        <p:cTn id="366" dur="2000"/>
                                        <p:tgtEl>
                                          <p:spTgt spid="21"/>
                                        </p:tgtEl>
                                      </p:cBhvr>
                                    </p:animEffect>
                                    <p:set>
                                      <p:cBhvr>
                                        <p:cTn id="367" dur="1" fill="hold">
                                          <p:stCondLst>
                                            <p:cond delay="1999"/>
                                          </p:stCondLst>
                                        </p:cTn>
                                        <p:tgtEl>
                                          <p:spTgt spid="21"/>
                                        </p:tgtEl>
                                        <p:attrNameLst>
                                          <p:attrName>style.visibility</p:attrName>
                                        </p:attrNameLst>
                                      </p:cBhvr>
                                      <p:to>
                                        <p:strVal val="hidden"/>
                                      </p:to>
                                    </p:set>
                                  </p:childTnLst>
                                </p:cTn>
                              </p:par>
                              <p:par>
                                <p:cTn id="368" presetID="3" presetClass="exit" presetSubtype="10" fill="hold" grpId="2" nodeType="withEffect">
                                  <p:stCondLst>
                                    <p:cond delay="0"/>
                                  </p:stCondLst>
                                  <p:childTnLst>
                                    <p:animEffect transition="out" filter="blinds(horizontal)">
                                      <p:cBhvr>
                                        <p:cTn id="369" dur="2000"/>
                                        <p:tgtEl>
                                          <p:spTgt spid="22"/>
                                        </p:tgtEl>
                                      </p:cBhvr>
                                    </p:animEffect>
                                    <p:set>
                                      <p:cBhvr>
                                        <p:cTn id="370" dur="1" fill="hold">
                                          <p:stCondLst>
                                            <p:cond delay="1999"/>
                                          </p:stCondLst>
                                        </p:cTn>
                                        <p:tgtEl>
                                          <p:spTgt spid="22"/>
                                        </p:tgtEl>
                                        <p:attrNameLst>
                                          <p:attrName>style.visibility</p:attrName>
                                        </p:attrNameLst>
                                      </p:cBhvr>
                                      <p:to>
                                        <p:strVal val="hidden"/>
                                      </p:to>
                                    </p:set>
                                  </p:childTnLst>
                                </p:cTn>
                              </p:par>
                              <p:par>
                                <p:cTn id="371" presetID="3" presetClass="exit" presetSubtype="10" fill="hold" grpId="2" nodeType="withEffect">
                                  <p:stCondLst>
                                    <p:cond delay="0"/>
                                  </p:stCondLst>
                                  <p:childTnLst>
                                    <p:animEffect transition="out" filter="blinds(horizontal)">
                                      <p:cBhvr>
                                        <p:cTn id="372" dur="2000"/>
                                        <p:tgtEl>
                                          <p:spTgt spid="23"/>
                                        </p:tgtEl>
                                      </p:cBhvr>
                                    </p:animEffect>
                                    <p:set>
                                      <p:cBhvr>
                                        <p:cTn id="373" dur="1" fill="hold">
                                          <p:stCondLst>
                                            <p:cond delay="1999"/>
                                          </p:stCondLst>
                                        </p:cTn>
                                        <p:tgtEl>
                                          <p:spTgt spid="23"/>
                                        </p:tgtEl>
                                        <p:attrNameLst>
                                          <p:attrName>style.visibility</p:attrName>
                                        </p:attrNameLst>
                                      </p:cBhvr>
                                      <p:to>
                                        <p:strVal val="hidden"/>
                                      </p:to>
                                    </p:set>
                                  </p:childTnLst>
                                </p:cTn>
                              </p:par>
                              <p:par>
                                <p:cTn id="374" presetID="3" presetClass="exit" presetSubtype="10" fill="hold" grpId="2" nodeType="withEffect">
                                  <p:stCondLst>
                                    <p:cond delay="0"/>
                                  </p:stCondLst>
                                  <p:childTnLst>
                                    <p:animEffect transition="out" filter="blinds(horizontal)">
                                      <p:cBhvr>
                                        <p:cTn id="375" dur="2000"/>
                                        <p:tgtEl>
                                          <p:spTgt spid="24"/>
                                        </p:tgtEl>
                                      </p:cBhvr>
                                    </p:animEffect>
                                    <p:set>
                                      <p:cBhvr>
                                        <p:cTn id="376" dur="1" fill="hold">
                                          <p:stCondLst>
                                            <p:cond delay="1999"/>
                                          </p:stCondLst>
                                        </p:cTn>
                                        <p:tgtEl>
                                          <p:spTgt spid="24"/>
                                        </p:tgtEl>
                                        <p:attrNameLst>
                                          <p:attrName>style.visibility</p:attrName>
                                        </p:attrNameLst>
                                      </p:cBhvr>
                                      <p:to>
                                        <p:strVal val="hidden"/>
                                      </p:to>
                                    </p:set>
                                  </p:childTnLst>
                                </p:cTn>
                              </p:par>
                              <p:par>
                                <p:cTn id="377" presetID="3" presetClass="exit" presetSubtype="10" fill="hold" grpId="2" nodeType="withEffect">
                                  <p:stCondLst>
                                    <p:cond delay="0"/>
                                  </p:stCondLst>
                                  <p:childTnLst>
                                    <p:animEffect transition="out" filter="blinds(horizontal)">
                                      <p:cBhvr>
                                        <p:cTn id="378" dur="2000"/>
                                        <p:tgtEl>
                                          <p:spTgt spid="25"/>
                                        </p:tgtEl>
                                      </p:cBhvr>
                                    </p:animEffect>
                                    <p:set>
                                      <p:cBhvr>
                                        <p:cTn id="379" dur="1" fill="hold">
                                          <p:stCondLst>
                                            <p:cond delay="1999"/>
                                          </p:stCondLst>
                                        </p:cTn>
                                        <p:tgtEl>
                                          <p:spTgt spid="25"/>
                                        </p:tgtEl>
                                        <p:attrNameLst>
                                          <p:attrName>style.visibility</p:attrName>
                                        </p:attrNameLst>
                                      </p:cBhvr>
                                      <p:to>
                                        <p:strVal val="hidden"/>
                                      </p:to>
                                    </p:set>
                                  </p:childTnLst>
                                </p:cTn>
                              </p:par>
                              <p:par>
                                <p:cTn id="380" presetID="3" presetClass="exit" presetSubtype="10" fill="hold" grpId="2" nodeType="withEffect">
                                  <p:stCondLst>
                                    <p:cond delay="0"/>
                                  </p:stCondLst>
                                  <p:childTnLst>
                                    <p:animEffect transition="out" filter="blinds(horizontal)">
                                      <p:cBhvr>
                                        <p:cTn id="381" dur="2000"/>
                                        <p:tgtEl>
                                          <p:spTgt spid="26"/>
                                        </p:tgtEl>
                                      </p:cBhvr>
                                    </p:animEffect>
                                    <p:set>
                                      <p:cBhvr>
                                        <p:cTn id="382" dur="1" fill="hold">
                                          <p:stCondLst>
                                            <p:cond delay="1999"/>
                                          </p:stCondLst>
                                        </p:cTn>
                                        <p:tgtEl>
                                          <p:spTgt spid="26"/>
                                        </p:tgtEl>
                                        <p:attrNameLst>
                                          <p:attrName>style.visibility</p:attrName>
                                        </p:attrNameLst>
                                      </p:cBhvr>
                                      <p:to>
                                        <p:strVal val="hidden"/>
                                      </p:to>
                                    </p:set>
                                  </p:childTnLst>
                                </p:cTn>
                              </p:par>
                              <p:par>
                                <p:cTn id="383" presetID="3" presetClass="exit" presetSubtype="10" fill="hold" grpId="2" nodeType="withEffect">
                                  <p:stCondLst>
                                    <p:cond delay="0"/>
                                  </p:stCondLst>
                                  <p:childTnLst>
                                    <p:animEffect transition="out" filter="blinds(horizontal)">
                                      <p:cBhvr>
                                        <p:cTn id="384" dur="2000"/>
                                        <p:tgtEl>
                                          <p:spTgt spid="27"/>
                                        </p:tgtEl>
                                      </p:cBhvr>
                                    </p:animEffect>
                                    <p:set>
                                      <p:cBhvr>
                                        <p:cTn id="385" dur="1" fill="hold">
                                          <p:stCondLst>
                                            <p:cond delay="1999"/>
                                          </p:stCondLst>
                                        </p:cTn>
                                        <p:tgtEl>
                                          <p:spTgt spid="27"/>
                                        </p:tgtEl>
                                        <p:attrNameLst>
                                          <p:attrName>style.visibility</p:attrName>
                                        </p:attrNameLst>
                                      </p:cBhvr>
                                      <p:to>
                                        <p:strVal val="hidden"/>
                                      </p:to>
                                    </p:set>
                                  </p:childTnLst>
                                </p:cTn>
                              </p:par>
                              <p:par>
                                <p:cTn id="386" presetID="3" presetClass="exit" presetSubtype="10" fill="hold" grpId="2" nodeType="withEffect">
                                  <p:stCondLst>
                                    <p:cond delay="0"/>
                                  </p:stCondLst>
                                  <p:childTnLst>
                                    <p:animEffect transition="out" filter="blinds(horizontal)">
                                      <p:cBhvr>
                                        <p:cTn id="387" dur="2000"/>
                                        <p:tgtEl>
                                          <p:spTgt spid="28"/>
                                        </p:tgtEl>
                                      </p:cBhvr>
                                    </p:animEffect>
                                    <p:set>
                                      <p:cBhvr>
                                        <p:cTn id="388" dur="1" fill="hold">
                                          <p:stCondLst>
                                            <p:cond delay="1999"/>
                                          </p:stCondLst>
                                        </p:cTn>
                                        <p:tgtEl>
                                          <p:spTgt spid="28"/>
                                        </p:tgtEl>
                                        <p:attrNameLst>
                                          <p:attrName>style.visibility</p:attrName>
                                        </p:attrNameLst>
                                      </p:cBhvr>
                                      <p:to>
                                        <p:strVal val="hidden"/>
                                      </p:to>
                                    </p:set>
                                  </p:childTnLst>
                                </p:cTn>
                              </p:par>
                              <p:par>
                                <p:cTn id="389" presetID="3" presetClass="exit" presetSubtype="10" fill="hold" grpId="2" nodeType="withEffect">
                                  <p:stCondLst>
                                    <p:cond delay="0"/>
                                  </p:stCondLst>
                                  <p:childTnLst>
                                    <p:animEffect transition="out" filter="blinds(horizontal)">
                                      <p:cBhvr>
                                        <p:cTn id="390" dur="2000"/>
                                        <p:tgtEl>
                                          <p:spTgt spid="29"/>
                                        </p:tgtEl>
                                      </p:cBhvr>
                                    </p:animEffect>
                                    <p:set>
                                      <p:cBhvr>
                                        <p:cTn id="391" dur="1" fill="hold">
                                          <p:stCondLst>
                                            <p:cond delay="1999"/>
                                          </p:stCondLst>
                                        </p:cTn>
                                        <p:tgtEl>
                                          <p:spTgt spid="29"/>
                                        </p:tgtEl>
                                        <p:attrNameLst>
                                          <p:attrName>style.visibility</p:attrName>
                                        </p:attrNameLst>
                                      </p:cBhvr>
                                      <p:to>
                                        <p:strVal val="hidden"/>
                                      </p:to>
                                    </p:set>
                                  </p:childTnLst>
                                </p:cTn>
                              </p:par>
                              <p:par>
                                <p:cTn id="392" presetID="3" presetClass="exit" presetSubtype="10" fill="hold" grpId="2" nodeType="withEffect">
                                  <p:stCondLst>
                                    <p:cond delay="0"/>
                                  </p:stCondLst>
                                  <p:childTnLst>
                                    <p:animEffect transition="out" filter="blinds(horizontal)">
                                      <p:cBhvr>
                                        <p:cTn id="393" dur="2000"/>
                                        <p:tgtEl>
                                          <p:spTgt spid="30"/>
                                        </p:tgtEl>
                                      </p:cBhvr>
                                    </p:animEffect>
                                    <p:set>
                                      <p:cBhvr>
                                        <p:cTn id="394" dur="1" fill="hold">
                                          <p:stCondLst>
                                            <p:cond delay="1999"/>
                                          </p:stCondLst>
                                        </p:cTn>
                                        <p:tgtEl>
                                          <p:spTgt spid="30"/>
                                        </p:tgtEl>
                                        <p:attrNameLst>
                                          <p:attrName>style.visibility</p:attrName>
                                        </p:attrNameLst>
                                      </p:cBhvr>
                                      <p:to>
                                        <p:strVal val="hidden"/>
                                      </p:to>
                                    </p:set>
                                  </p:childTnLst>
                                </p:cTn>
                              </p:par>
                              <p:par>
                                <p:cTn id="395" presetID="3" presetClass="exit" presetSubtype="10" fill="hold" grpId="2" nodeType="withEffect">
                                  <p:stCondLst>
                                    <p:cond delay="0"/>
                                  </p:stCondLst>
                                  <p:childTnLst>
                                    <p:animEffect transition="out" filter="blinds(horizontal)">
                                      <p:cBhvr>
                                        <p:cTn id="396" dur="2000"/>
                                        <p:tgtEl>
                                          <p:spTgt spid="31"/>
                                        </p:tgtEl>
                                      </p:cBhvr>
                                    </p:animEffect>
                                    <p:set>
                                      <p:cBhvr>
                                        <p:cTn id="397" dur="1" fill="hold">
                                          <p:stCondLst>
                                            <p:cond delay="1999"/>
                                          </p:stCondLst>
                                        </p:cTn>
                                        <p:tgtEl>
                                          <p:spTgt spid="31"/>
                                        </p:tgtEl>
                                        <p:attrNameLst>
                                          <p:attrName>style.visibility</p:attrName>
                                        </p:attrNameLst>
                                      </p:cBhvr>
                                      <p:to>
                                        <p:strVal val="hidden"/>
                                      </p:to>
                                    </p:set>
                                  </p:childTnLst>
                                </p:cTn>
                              </p:par>
                              <p:par>
                                <p:cTn id="398" presetID="3" presetClass="exit" presetSubtype="10" fill="hold" grpId="2" nodeType="withEffect">
                                  <p:stCondLst>
                                    <p:cond delay="0"/>
                                  </p:stCondLst>
                                  <p:childTnLst>
                                    <p:animEffect transition="out" filter="blinds(horizontal)">
                                      <p:cBhvr>
                                        <p:cTn id="399" dur="2000"/>
                                        <p:tgtEl>
                                          <p:spTgt spid="32"/>
                                        </p:tgtEl>
                                      </p:cBhvr>
                                    </p:animEffect>
                                    <p:set>
                                      <p:cBhvr>
                                        <p:cTn id="400" dur="1" fill="hold">
                                          <p:stCondLst>
                                            <p:cond delay="1999"/>
                                          </p:stCondLst>
                                        </p:cTn>
                                        <p:tgtEl>
                                          <p:spTgt spid="32"/>
                                        </p:tgtEl>
                                        <p:attrNameLst>
                                          <p:attrName>style.visibility</p:attrName>
                                        </p:attrNameLst>
                                      </p:cBhvr>
                                      <p:to>
                                        <p:strVal val="hidden"/>
                                      </p:to>
                                    </p:set>
                                  </p:childTnLst>
                                </p:cTn>
                              </p:par>
                              <p:par>
                                <p:cTn id="401" presetID="3" presetClass="exit" presetSubtype="10" fill="hold" grpId="2" nodeType="withEffect">
                                  <p:stCondLst>
                                    <p:cond delay="0"/>
                                  </p:stCondLst>
                                  <p:childTnLst>
                                    <p:animEffect transition="out" filter="blinds(horizontal)">
                                      <p:cBhvr>
                                        <p:cTn id="402" dur="2000"/>
                                        <p:tgtEl>
                                          <p:spTgt spid="33"/>
                                        </p:tgtEl>
                                      </p:cBhvr>
                                    </p:animEffect>
                                    <p:set>
                                      <p:cBhvr>
                                        <p:cTn id="403" dur="1" fill="hold">
                                          <p:stCondLst>
                                            <p:cond delay="1999"/>
                                          </p:stCondLst>
                                        </p:cTn>
                                        <p:tgtEl>
                                          <p:spTgt spid="33"/>
                                        </p:tgtEl>
                                        <p:attrNameLst>
                                          <p:attrName>style.visibility</p:attrName>
                                        </p:attrNameLst>
                                      </p:cBhvr>
                                      <p:to>
                                        <p:strVal val="hidden"/>
                                      </p:to>
                                    </p:set>
                                  </p:childTnLst>
                                </p:cTn>
                              </p:par>
                              <p:par>
                                <p:cTn id="404" presetID="3" presetClass="exit" presetSubtype="10" fill="hold" grpId="2" nodeType="withEffect">
                                  <p:stCondLst>
                                    <p:cond delay="0"/>
                                  </p:stCondLst>
                                  <p:childTnLst>
                                    <p:animEffect transition="out" filter="blinds(horizontal)">
                                      <p:cBhvr>
                                        <p:cTn id="405" dur="2000"/>
                                        <p:tgtEl>
                                          <p:spTgt spid="34"/>
                                        </p:tgtEl>
                                      </p:cBhvr>
                                    </p:animEffect>
                                    <p:set>
                                      <p:cBhvr>
                                        <p:cTn id="406" dur="1" fill="hold">
                                          <p:stCondLst>
                                            <p:cond delay="1999"/>
                                          </p:stCondLst>
                                        </p:cTn>
                                        <p:tgtEl>
                                          <p:spTgt spid="34"/>
                                        </p:tgtEl>
                                        <p:attrNameLst>
                                          <p:attrName>style.visibility</p:attrName>
                                        </p:attrNameLst>
                                      </p:cBhvr>
                                      <p:to>
                                        <p:strVal val="hidden"/>
                                      </p:to>
                                    </p:set>
                                  </p:childTnLst>
                                </p:cTn>
                              </p:par>
                              <p:par>
                                <p:cTn id="407" presetID="3" presetClass="exit" presetSubtype="10" fill="hold" grpId="2" nodeType="withEffect">
                                  <p:stCondLst>
                                    <p:cond delay="0"/>
                                  </p:stCondLst>
                                  <p:childTnLst>
                                    <p:animEffect transition="out" filter="blinds(horizontal)">
                                      <p:cBhvr>
                                        <p:cTn id="408" dur="2000"/>
                                        <p:tgtEl>
                                          <p:spTgt spid="35"/>
                                        </p:tgtEl>
                                      </p:cBhvr>
                                    </p:animEffect>
                                    <p:set>
                                      <p:cBhvr>
                                        <p:cTn id="409" dur="1" fill="hold">
                                          <p:stCondLst>
                                            <p:cond delay="1999"/>
                                          </p:stCondLst>
                                        </p:cTn>
                                        <p:tgtEl>
                                          <p:spTgt spid="35"/>
                                        </p:tgtEl>
                                        <p:attrNameLst>
                                          <p:attrName>style.visibility</p:attrName>
                                        </p:attrNameLst>
                                      </p:cBhvr>
                                      <p:to>
                                        <p:strVal val="hidden"/>
                                      </p:to>
                                    </p:set>
                                  </p:childTnLst>
                                </p:cTn>
                              </p:par>
                              <p:par>
                                <p:cTn id="410" presetID="3" presetClass="exit" presetSubtype="10" fill="hold" grpId="2" nodeType="withEffect">
                                  <p:stCondLst>
                                    <p:cond delay="0"/>
                                  </p:stCondLst>
                                  <p:childTnLst>
                                    <p:animEffect transition="out" filter="blinds(horizontal)">
                                      <p:cBhvr>
                                        <p:cTn id="411" dur="2000"/>
                                        <p:tgtEl>
                                          <p:spTgt spid="36"/>
                                        </p:tgtEl>
                                      </p:cBhvr>
                                    </p:animEffect>
                                    <p:set>
                                      <p:cBhvr>
                                        <p:cTn id="412" dur="1" fill="hold">
                                          <p:stCondLst>
                                            <p:cond delay="1999"/>
                                          </p:stCondLst>
                                        </p:cTn>
                                        <p:tgtEl>
                                          <p:spTgt spid="36"/>
                                        </p:tgtEl>
                                        <p:attrNameLst>
                                          <p:attrName>style.visibility</p:attrName>
                                        </p:attrNameLst>
                                      </p:cBhvr>
                                      <p:to>
                                        <p:strVal val="hidden"/>
                                      </p:to>
                                    </p:set>
                                  </p:childTnLst>
                                </p:cTn>
                              </p:par>
                              <p:par>
                                <p:cTn id="413" presetID="2" presetClass="exit" presetSubtype="9" fill="hold" grpId="3" nodeType="withEffect">
                                  <p:stCondLst>
                                    <p:cond delay="0"/>
                                  </p:stCondLst>
                                  <p:childTnLst>
                                    <p:anim calcmode="lin" valueType="num">
                                      <p:cBhvr additive="base">
                                        <p:cTn id="414" dur="2000"/>
                                        <p:tgtEl>
                                          <p:spTgt spid="3"/>
                                        </p:tgtEl>
                                        <p:attrNameLst>
                                          <p:attrName>ppt_x</p:attrName>
                                        </p:attrNameLst>
                                      </p:cBhvr>
                                      <p:tavLst>
                                        <p:tav tm="0">
                                          <p:val>
                                            <p:strVal val="ppt_x"/>
                                          </p:val>
                                        </p:tav>
                                        <p:tav tm="100000">
                                          <p:val>
                                            <p:strVal val="0-ppt_w/2"/>
                                          </p:val>
                                        </p:tav>
                                      </p:tavLst>
                                    </p:anim>
                                    <p:anim calcmode="lin" valueType="num">
                                      <p:cBhvr additive="base">
                                        <p:cTn id="415" dur="2000"/>
                                        <p:tgtEl>
                                          <p:spTgt spid="3"/>
                                        </p:tgtEl>
                                        <p:attrNameLst>
                                          <p:attrName>ppt_y</p:attrName>
                                        </p:attrNameLst>
                                      </p:cBhvr>
                                      <p:tavLst>
                                        <p:tav tm="0">
                                          <p:val>
                                            <p:strVal val="ppt_y"/>
                                          </p:val>
                                        </p:tav>
                                        <p:tav tm="100000">
                                          <p:val>
                                            <p:strVal val="0-ppt_h/2"/>
                                          </p:val>
                                        </p:tav>
                                      </p:tavLst>
                                    </p:anim>
                                    <p:set>
                                      <p:cBhvr>
                                        <p:cTn id="416" dur="1" fill="hold">
                                          <p:stCondLst>
                                            <p:cond delay="1999"/>
                                          </p:stCondLst>
                                        </p:cTn>
                                        <p:tgtEl>
                                          <p:spTgt spid="3"/>
                                        </p:tgtEl>
                                        <p:attrNameLst>
                                          <p:attrName>style.visibility</p:attrName>
                                        </p:attrNameLst>
                                      </p:cBhvr>
                                      <p:to>
                                        <p:strVal val="hidden"/>
                                      </p:to>
                                    </p:set>
                                  </p:childTnLst>
                                </p:cTn>
                              </p:par>
                              <p:par>
                                <p:cTn id="417" presetID="2" presetClass="exit" presetSubtype="9" fill="hold" grpId="3" nodeType="withEffect">
                                  <p:stCondLst>
                                    <p:cond delay="0"/>
                                  </p:stCondLst>
                                  <p:childTnLst>
                                    <p:anim calcmode="lin" valueType="num">
                                      <p:cBhvr additive="base">
                                        <p:cTn id="418" dur="2000"/>
                                        <p:tgtEl>
                                          <p:spTgt spid="4"/>
                                        </p:tgtEl>
                                        <p:attrNameLst>
                                          <p:attrName>ppt_x</p:attrName>
                                        </p:attrNameLst>
                                      </p:cBhvr>
                                      <p:tavLst>
                                        <p:tav tm="0">
                                          <p:val>
                                            <p:strVal val="ppt_x"/>
                                          </p:val>
                                        </p:tav>
                                        <p:tav tm="100000">
                                          <p:val>
                                            <p:strVal val="0-ppt_w/2"/>
                                          </p:val>
                                        </p:tav>
                                      </p:tavLst>
                                    </p:anim>
                                    <p:anim calcmode="lin" valueType="num">
                                      <p:cBhvr additive="base">
                                        <p:cTn id="419" dur="2000"/>
                                        <p:tgtEl>
                                          <p:spTgt spid="4"/>
                                        </p:tgtEl>
                                        <p:attrNameLst>
                                          <p:attrName>ppt_y</p:attrName>
                                        </p:attrNameLst>
                                      </p:cBhvr>
                                      <p:tavLst>
                                        <p:tav tm="0">
                                          <p:val>
                                            <p:strVal val="ppt_y"/>
                                          </p:val>
                                        </p:tav>
                                        <p:tav tm="100000">
                                          <p:val>
                                            <p:strVal val="0-ppt_h/2"/>
                                          </p:val>
                                        </p:tav>
                                      </p:tavLst>
                                    </p:anim>
                                    <p:set>
                                      <p:cBhvr>
                                        <p:cTn id="420" dur="1" fill="hold">
                                          <p:stCondLst>
                                            <p:cond delay="1999"/>
                                          </p:stCondLst>
                                        </p:cTn>
                                        <p:tgtEl>
                                          <p:spTgt spid="4"/>
                                        </p:tgtEl>
                                        <p:attrNameLst>
                                          <p:attrName>style.visibility</p:attrName>
                                        </p:attrNameLst>
                                      </p:cBhvr>
                                      <p:to>
                                        <p:strVal val="hidden"/>
                                      </p:to>
                                    </p:set>
                                  </p:childTnLst>
                                </p:cTn>
                              </p:par>
                              <p:par>
                                <p:cTn id="421" presetID="2" presetClass="exit" presetSubtype="9" fill="hold" grpId="3" nodeType="withEffect">
                                  <p:stCondLst>
                                    <p:cond delay="0"/>
                                  </p:stCondLst>
                                  <p:childTnLst>
                                    <p:anim calcmode="lin" valueType="num">
                                      <p:cBhvr additive="base">
                                        <p:cTn id="422" dur="2000"/>
                                        <p:tgtEl>
                                          <p:spTgt spid="5"/>
                                        </p:tgtEl>
                                        <p:attrNameLst>
                                          <p:attrName>ppt_x</p:attrName>
                                        </p:attrNameLst>
                                      </p:cBhvr>
                                      <p:tavLst>
                                        <p:tav tm="0">
                                          <p:val>
                                            <p:strVal val="ppt_x"/>
                                          </p:val>
                                        </p:tav>
                                        <p:tav tm="100000">
                                          <p:val>
                                            <p:strVal val="0-ppt_w/2"/>
                                          </p:val>
                                        </p:tav>
                                      </p:tavLst>
                                    </p:anim>
                                    <p:anim calcmode="lin" valueType="num">
                                      <p:cBhvr additive="base">
                                        <p:cTn id="423" dur="2000"/>
                                        <p:tgtEl>
                                          <p:spTgt spid="5"/>
                                        </p:tgtEl>
                                        <p:attrNameLst>
                                          <p:attrName>ppt_y</p:attrName>
                                        </p:attrNameLst>
                                      </p:cBhvr>
                                      <p:tavLst>
                                        <p:tav tm="0">
                                          <p:val>
                                            <p:strVal val="ppt_y"/>
                                          </p:val>
                                        </p:tav>
                                        <p:tav tm="100000">
                                          <p:val>
                                            <p:strVal val="0-ppt_h/2"/>
                                          </p:val>
                                        </p:tav>
                                      </p:tavLst>
                                    </p:anim>
                                    <p:set>
                                      <p:cBhvr>
                                        <p:cTn id="424" dur="1" fill="hold">
                                          <p:stCondLst>
                                            <p:cond delay="1999"/>
                                          </p:stCondLst>
                                        </p:cTn>
                                        <p:tgtEl>
                                          <p:spTgt spid="5"/>
                                        </p:tgtEl>
                                        <p:attrNameLst>
                                          <p:attrName>style.visibility</p:attrName>
                                        </p:attrNameLst>
                                      </p:cBhvr>
                                      <p:to>
                                        <p:strVal val="hidden"/>
                                      </p:to>
                                    </p:set>
                                  </p:childTnLst>
                                </p:cTn>
                              </p:par>
                              <p:par>
                                <p:cTn id="425" presetID="2" presetClass="exit" presetSubtype="9" fill="hold" grpId="3" nodeType="withEffect">
                                  <p:stCondLst>
                                    <p:cond delay="0"/>
                                  </p:stCondLst>
                                  <p:childTnLst>
                                    <p:anim calcmode="lin" valueType="num">
                                      <p:cBhvr additive="base">
                                        <p:cTn id="426" dur="2000"/>
                                        <p:tgtEl>
                                          <p:spTgt spid="6"/>
                                        </p:tgtEl>
                                        <p:attrNameLst>
                                          <p:attrName>ppt_x</p:attrName>
                                        </p:attrNameLst>
                                      </p:cBhvr>
                                      <p:tavLst>
                                        <p:tav tm="0">
                                          <p:val>
                                            <p:strVal val="ppt_x"/>
                                          </p:val>
                                        </p:tav>
                                        <p:tav tm="100000">
                                          <p:val>
                                            <p:strVal val="0-ppt_w/2"/>
                                          </p:val>
                                        </p:tav>
                                      </p:tavLst>
                                    </p:anim>
                                    <p:anim calcmode="lin" valueType="num">
                                      <p:cBhvr additive="base">
                                        <p:cTn id="427" dur="2000"/>
                                        <p:tgtEl>
                                          <p:spTgt spid="6"/>
                                        </p:tgtEl>
                                        <p:attrNameLst>
                                          <p:attrName>ppt_y</p:attrName>
                                        </p:attrNameLst>
                                      </p:cBhvr>
                                      <p:tavLst>
                                        <p:tav tm="0">
                                          <p:val>
                                            <p:strVal val="ppt_y"/>
                                          </p:val>
                                        </p:tav>
                                        <p:tav tm="100000">
                                          <p:val>
                                            <p:strVal val="0-ppt_h/2"/>
                                          </p:val>
                                        </p:tav>
                                      </p:tavLst>
                                    </p:anim>
                                    <p:set>
                                      <p:cBhvr>
                                        <p:cTn id="428" dur="1" fill="hold">
                                          <p:stCondLst>
                                            <p:cond delay="1999"/>
                                          </p:stCondLst>
                                        </p:cTn>
                                        <p:tgtEl>
                                          <p:spTgt spid="6"/>
                                        </p:tgtEl>
                                        <p:attrNameLst>
                                          <p:attrName>style.visibility</p:attrName>
                                        </p:attrNameLst>
                                      </p:cBhvr>
                                      <p:to>
                                        <p:strVal val="hidden"/>
                                      </p:to>
                                    </p:set>
                                  </p:childTnLst>
                                </p:cTn>
                              </p:par>
                              <p:par>
                                <p:cTn id="429" presetID="2" presetClass="exit" presetSubtype="9" fill="hold" grpId="3" nodeType="withEffect">
                                  <p:stCondLst>
                                    <p:cond delay="0"/>
                                  </p:stCondLst>
                                  <p:childTnLst>
                                    <p:anim calcmode="lin" valueType="num">
                                      <p:cBhvr additive="base">
                                        <p:cTn id="430" dur="2000"/>
                                        <p:tgtEl>
                                          <p:spTgt spid="7"/>
                                        </p:tgtEl>
                                        <p:attrNameLst>
                                          <p:attrName>ppt_x</p:attrName>
                                        </p:attrNameLst>
                                      </p:cBhvr>
                                      <p:tavLst>
                                        <p:tav tm="0">
                                          <p:val>
                                            <p:strVal val="ppt_x"/>
                                          </p:val>
                                        </p:tav>
                                        <p:tav tm="100000">
                                          <p:val>
                                            <p:strVal val="0-ppt_w/2"/>
                                          </p:val>
                                        </p:tav>
                                      </p:tavLst>
                                    </p:anim>
                                    <p:anim calcmode="lin" valueType="num">
                                      <p:cBhvr additive="base">
                                        <p:cTn id="431" dur="2000"/>
                                        <p:tgtEl>
                                          <p:spTgt spid="7"/>
                                        </p:tgtEl>
                                        <p:attrNameLst>
                                          <p:attrName>ppt_y</p:attrName>
                                        </p:attrNameLst>
                                      </p:cBhvr>
                                      <p:tavLst>
                                        <p:tav tm="0">
                                          <p:val>
                                            <p:strVal val="ppt_y"/>
                                          </p:val>
                                        </p:tav>
                                        <p:tav tm="100000">
                                          <p:val>
                                            <p:strVal val="0-ppt_h/2"/>
                                          </p:val>
                                        </p:tav>
                                      </p:tavLst>
                                    </p:anim>
                                    <p:set>
                                      <p:cBhvr>
                                        <p:cTn id="432" dur="1" fill="hold">
                                          <p:stCondLst>
                                            <p:cond delay="1999"/>
                                          </p:stCondLst>
                                        </p:cTn>
                                        <p:tgtEl>
                                          <p:spTgt spid="7"/>
                                        </p:tgtEl>
                                        <p:attrNameLst>
                                          <p:attrName>style.visibility</p:attrName>
                                        </p:attrNameLst>
                                      </p:cBhvr>
                                      <p:to>
                                        <p:strVal val="hidden"/>
                                      </p:to>
                                    </p:set>
                                  </p:childTnLst>
                                </p:cTn>
                              </p:par>
                              <p:par>
                                <p:cTn id="433" presetID="2" presetClass="exit" presetSubtype="9" fill="hold" grpId="3" nodeType="withEffect">
                                  <p:stCondLst>
                                    <p:cond delay="0"/>
                                  </p:stCondLst>
                                  <p:childTnLst>
                                    <p:anim calcmode="lin" valueType="num">
                                      <p:cBhvr additive="base">
                                        <p:cTn id="434" dur="2000"/>
                                        <p:tgtEl>
                                          <p:spTgt spid="8"/>
                                        </p:tgtEl>
                                        <p:attrNameLst>
                                          <p:attrName>ppt_x</p:attrName>
                                        </p:attrNameLst>
                                      </p:cBhvr>
                                      <p:tavLst>
                                        <p:tav tm="0">
                                          <p:val>
                                            <p:strVal val="ppt_x"/>
                                          </p:val>
                                        </p:tav>
                                        <p:tav tm="100000">
                                          <p:val>
                                            <p:strVal val="0-ppt_w/2"/>
                                          </p:val>
                                        </p:tav>
                                      </p:tavLst>
                                    </p:anim>
                                    <p:anim calcmode="lin" valueType="num">
                                      <p:cBhvr additive="base">
                                        <p:cTn id="435" dur="2000"/>
                                        <p:tgtEl>
                                          <p:spTgt spid="8"/>
                                        </p:tgtEl>
                                        <p:attrNameLst>
                                          <p:attrName>ppt_y</p:attrName>
                                        </p:attrNameLst>
                                      </p:cBhvr>
                                      <p:tavLst>
                                        <p:tav tm="0">
                                          <p:val>
                                            <p:strVal val="ppt_y"/>
                                          </p:val>
                                        </p:tav>
                                        <p:tav tm="100000">
                                          <p:val>
                                            <p:strVal val="0-ppt_h/2"/>
                                          </p:val>
                                        </p:tav>
                                      </p:tavLst>
                                    </p:anim>
                                    <p:set>
                                      <p:cBhvr>
                                        <p:cTn id="436" dur="1" fill="hold">
                                          <p:stCondLst>
                                            <p:cond delay="1999"/>
                                          </p:stCondLst>
                                        </p:cTn>
                                        <p:tgtEl>
                                          <p:spTgt spid="8"/>
                                        </p:tgtEl>
                                        <p:attrNameLst>
                                          <p:attrName>style.visibility</p:attrName>
                                        </p:attrNameLst>
                                      </p:cBhvr>
                                      <p:to>
                                        <p:strVal val="hidden"/>
                                      </p:to>
                                    </p:set>
                                  </p:childTnLst>
                                </p:cTn>
                              </p:par>
                              <p:par>
                                <p:cTn id="437" presetID="2" presetClass="exit" presetSubtype="9" fill="hold" grpId="3" nodeType="withEffect">
                                  <p:stCondLst>
                                    <p:cond delay="0"/>
                                  </p:stCondLst>
                                  <p:childTnLst>
                                    <p:anim calcmode="lin" valueType="num">
                                      <p:cBhvr additive="base">
                                        <p:cTn id="438" dur="2000"/>
                                        <p:tgtEl>
                                          <p:spTgt spid="9"/>
                                        </p:tgtEl>
                                        <p:attrNameLst>
                                          <p:attrName>ppt_x</p:attrName>
                                        </p:attrNameLst>
                                      </p:cBhvr>
                                      <p:tavLst>
                                        <p:tav tm="0">
                                          <p:val>
                                            <p:strVal val="ppt_x"/>
                                          </p:val>
                                        </p:tav>
                                        <p:tav tm="100000">
                                          <p:val>
                                            <p:strVal val="0-ppt_w/2"/>
                                          </p:val>
                                        </p:tav>
                                      </p:tavLst>
                                    </p:anim>
                                    <p:anim calcmode="lin" valueType="num">
                                      <p:cBhvr additive="base">
                                        <p:cTn id="439" dur="2000"/>
                                        <p:tgtEl>
                                          <p:spTgt spid="9"/>
                                        </p:tgtEl>
                                        <p:attrNameLst>
                                          <p:attrName>ppt_y</p:attrName>
                                        </p:attrNameLst>
                                      </p:cBhvr>
                                      <p:tavLst>
                                        <p:tav tm="0">
                                          <p:val>
                                            <p:strVal val="ppt_y"/>
                                          </p:val>
                                        </p:tav>
                                        <p:tav tm="100000">
                                          <p:val>
                                            <p:strVal val="0-ppt_h/2"/>
                                          </p:val>
                                        </p:tav>
                                      </p:tavLst>
                                    </p:anim>
                                    <p:set>
                                      <p:cBhvr>
                                        <p:cTn id="440" dur="1" fill="hold">
                                          <p:stCondLst>
                                            <p:cond delay="1999"/>
                                          </p:stCondLst>
                                        </p:cTn>
                                        <p:tgtEl>
                                          <p:spTgt spid="9"/>
                                        </p:tgtEl>
                                        <p:attrNameLst>
                                          <p:attrName>style.visibility</p:attrName>
                                        </p:attrNameLst>
                                      </p:cBhvr>
                                      <p:to>
                                        <p:strVal val="hidden"/>
                                      </p:to>
                                    </p:set>
                                  </p:childTnLst>
                                </p:cTn>
                              </p:par>
                              <p:par>
                                <p:cTn id="441" presetID="2" presetClass="exit" presetSubtype="9" fill="hold" grpId="3" nodeType="withEffect">
                                  <p:stCondLst>
                                    <p:cond delay="0"/>
                                  </p:stCondLst>
                                  <p:childTnLst>
                                    <p:anim calcmode="lin" valueType="num">
                                      <p:cBhvr additive="base">
                                        <p:cTn id="442" dur="2000"/>
                                        <p:tgtEl>
                                          <p:spTgt spid="10"/>
                                        </p:tgtEl>
                                        <p:attrNameLst>
                                          <p:attrName>ppt_x</p:attrName>
                                        </p:attrNameLst>
                                      </p:cBhvr>
                                      <p:tavLst>
                                        <p:tav tm="0">
                                          <p:val>
                                            <p:strVal val="ppt_x"/>
                                          </p:val>
                                        </p:tav>
                                        <p:tav tm="100000">
                                          <p:val>
                                            <p:strVal val="0-ppt_w/2"/>
                                          </p:val>
                                        </p:tav>
                                      </p:tavLst>
                                    </p:anim>
                                    <p:anim calcmode="lin" valueType="num">
                                      <p:cBhvr additive="base">
                                        <p:cTn id="443" dur="2000"/>
                                        <p:tgtEl>
                                          <p:spTgt spid="10"/>
                                        </p:tgtEl>
                                        <p:attrNameLst>
                                          <p:attrName>ppt_y</p:attrName>
                                        </p:attrNameLst>
                                      </p:cBhvr>
                                      <p:tavLst>
                                        <p:tav tm="0">
                                          <p:val>
                                            <p:strVal val="ppt_y"/>
                                          </p:val>
                                        </p:tav>
                                        <p:tav tm="100000">
                                          <p:val>
                                            <p:strVal val="0-ppt_h/2"/>
                                          </p:val>
                                        </p:tav>
                                      </p:tavLst>
                                    </p:anim>
                                    <p:set>
                                      <p:cBhvr>
                                        <p:cTn id="444" dur="1" fill="hold">
                                          <p:stCondLst>
                                            <p:cond delay="1999"/>
                                          </p:stCondLst>
                                        </p:cTn>
                                        <p:tgtEl>
                                          <p:spTgt spid="10"/>
                                        </p:tgtEl>
                                        <p:attrNameLst>
                                          <p:attrName>style.visibility</p:attrName>
                                        </p:attrNameLst>
                                      </p:cBhvr>
                                      <p:to>
                                        <p:strVal val="hidden"/>
                                      </p:to>
                                    </p:set>
                                  </p:childTnLst>
                                </p:cTn>
                              </p:par>
                              <p:par>
                                <p:cTn id="445" presetID="2" presetClass="exit" presetSubtype="9" fill="hold" grpId="3" nodeType="withEffect">
                                  <p:stCondLst>
                                    <p:cond delay="0"/>
                                  </p:stCondLst>
                                  <p:childTnLst>
                                    <p:anim calcmode="lin" valueType="num">
                                      <p:cBhvr additive="base">
                                        <p:cTn id="446" dur="2000"/>
                                        <p:tgtEl>
                                          <p:spTgt spid="11"/>
                                        </p:tgtEl>
                                        <p:attrNameLst>
                                          <p:attrName>ppt_x</p:attrName>
                                        </p:attrNameLst>
                                      </p:cBhvr>
                                      <p:tavLst>
                                        <p:tav tm="0">
                                          <p:val>
                                            <p:strVal val="ppt_x"/>
                                          </p:val>
                                        </p:tav>
                                        <p:tav tm="100000">
                                          <p:val>
                                            <p:strVal val="0-ppt_w/2"/>
                                          </p:val>
                                        </p:tav>
                                      </p:tavLst>
                                    </p:anim>
                                    <p:anim calcmode="lin" valueType="num">
                                      <p:cBhvr additive="base">
                                        <p:cTn id="447" dur="2000"/>
                                        <p:tgtEl>
                                          <p:spTgt spid="11"/>
                                        </p:tgtEl>
                                        <p:attrNameLst>
                                          <p:attrName>ppt_y</p:attrName>
                                        </p:attrNameLst>
                                      </p:cBhvr>
                                      <p:tavLst>
                                        <p:tav tm="0">
                                          <p:val>
                                            <p:strVal val="ppt_y"/>
                                          </p:val>
                                        </p:tav>
                                        <p:tav tm="100000">
                                          <p:val>
                                            <p:strVal val="0-ppt_h/2"/>
                                          </p:val>
                                        </p:tav>
                                      </p:tavLst>
                                    </p:anim>
                                    <p:set>
                                      <p:cBhvr>
                                        <p:cTn id="448" dur="1" fill="hold">
                                          <p:stCondLst>
                                            <p:cond delay="1999"/>
                                          </p:stCondLst>
                                        </p:cTn>
                                        <p:tgtEl>
                                          <p:spTgt spid="11"/>
                                        </p:tgtEl>
                                        <p:attrNameLst>
                                          <p:attrName>style.visibility</p:attrName>
                                        </p:attrNameLst>
                                      </p:cBhvr>
                                      <p:to>
                                        <p:strVal val="hidden"/>
                                      </p:to>
                                    </p:set>
                                  </p:childTnLst>
                                </p:cTn>
                              </p:par>
                              <p:par>
                                <p:cTn id="449" presetID="2" presetClass="exit" presetSubtype="9" fill="hold" grpId="3" nodeType="withEffect">
                                  <p:stCondLst>
                                    <p:cond delay="0"/>
                                  </p:stCondLst>
                                  <p:childTnLst>
                                    <p:anim calcmode="lin" valueType="num">
                                      <p:cBhvr additive="base">
                                        <p:cTn id="450" dur="2000"/>
                                        <p:tgtEl>
                                          <p:spTgt spid="12"/>
                                        </p:tgtEl>
                                        <p:attrNameLst>
                                          <p:attrName>ppt_x</p:attrName>
                                        </p:attrNameLst>
                                      </p:cBhvr>
                                      <p:tavLst>
                                        <p:tav tm="0">
                                          <p:val>
                                            <p:strVal val="ppt_x"/>
                                          </p:val>
                                        </p:tav>
                                        <p:tav tm="100000">
                                          <p:val>
                                            <p:strVal val="0-ppt_w/2"/>
                                          </p:val>
                                        </p:tav>
                                      </p:tavLst>
                                    </p:anim>
                                    <p:anim calcmode="lin" valueType="num">
                                      <p:cBhvr additive="base">
                                        <p:cTn id="451" dur="2000"/>
                                        <p:tgtEl>
                                          <p:spTgt spid="12"/>
                                        </p:tgtEl>
                                        <p:attrNameLst>
                                          <p:attrName>ppt_y</p:attrName>
                                        </p:attrNameLst>
                                      </p:cBhvr>
                                      <p:tavLst>
                                        <p:tav tm="0">
                                          <p:val>
                                            <p:strVal val="ppt_y"/>
                                          </p:val>
                                        </p:tav>
                                        <p:tav tm="100000">
                                          <p:val>
                                            <p:strVal val="0-ppt_h/2"/>
                                          </p:val>
                                        </p:tav>
                                      </p:tavLst>
                                    </p:anim>
                                    <p:set>
                                      <p:cBhvr>
                                        <p:cTn id="452" dur="1" fill="hold">
                                          <p:stCondLst>
                                            <p:cond delay="1999"/>
                                          </p:stCondLst>
                                        </p:cTn>
                                        <p:tgtEl>
                                          <p:spTgt spid="12"/>
                                        </p:tgtEl>
                                        <p:attrNameLst>
                                          <p:attrName>style.visibility</p:attrName>
                                        </p:attrNameLst>
                                      </p:cBhvr>
                                      <p:to>
                                        <p:strVal val="hidden"/>
                                      </p:to>
                                    </p:set>
                                  </p:childTnLst>
                                </p:cTn>
                              </p:par>
                              <p:par>
                                <p:cTn id="453" presetID="2" presetClass="exit" presetSubtype="9" fill="hold" grpId="3" nodeType="withEffect">
                                  <p:stCondLst>
                                    <p:cond delay="0"/>
                                  </p:stCondLst>
                                  <p:childTnLst>
                                    <p:anim calcmode="lin" valueType="num">
                                      <p:cBhvr additive="base">
                                        <p:cTn id="454" dur="2000"/>
                                        <p:tgtEl>
                                          <p:spTgt spid="13"/>
                                        </p:tgtEl>
                                        <p:attrNameLst>
                                          <p:attrName>ppt_x</p:attrName>
                                        </p:attrNameLst>
                                      </p:cBhvr>
                                      <p:tavLst>
                                        <p:tav tm="0">
                                          <p:val>
                                            <p:strVal val="ppt_x"/>
                                          </p:val>
                                        </p:tav>
                                        <p:tav tm="100000">
                                          <p:val>
                                            <p:strVal val="0-ppt_w/2"/>
                                          </p:val>
                                        </p:tav>
                                      </p:tavLst>
                                    </p:anim>
                                    <p:anim calcmode="lin" valueType="num">
                                      <p:cBhvr additive="base">
                                        <p:cTn id="455" dur="2000"/>
                                        <p:tgtEl>
                                          <p:spTgt spid="13"/>
                                        </p:tgtEl>
                                        <p:attrNameLst>
                                          <p:attrName>ppt_y</p:attrName>
                                        </p:attrNameLst>
                                      </p:cBhvr>
                                      <p:tavLst>
                                        <p:tav tm="0">
                                          <p:val>
                                            <p:strVal val="ppt_y"/>
                                          </p:val>
                                        </p:tav>
                                        <p:tav tm="100000">
                                          <p:val>
                                            <p:strVal val="0-ppt_h/2"/>
                                          </p:val>
                                        </p:tav>
                                      </p:tavLst>
                                    </p:anim>
                                    <p:set>
                                      <p:cBhvr>
                                        <p:cTn id="456" dur="1" fill="hold">
                                          <p:stCondLst>
                                            <p:cond delay="1999"/>
                                          </p:stCondLst>
                                        </p:cTn>
                                        <p:tgtEl>
                                          <p:spTgt spid="13"/>
                                        </p:tgtEl>
                                        <p:attrNameLst>
                                          <p:attrName>style.visibility</p:attrName>
                                        </p:attrNameLst>
                                      </p:cBhvr>
                                      <p:to>
                                        <p:strVal val="hidden"/>
                                      </p:to>
                                    </p:set>
                                  </p:childTnLst>
                                </p:cTn>
                              </p:par>
                              <p:par>
                                <p:cTn id="457" presetID="2" presetClass="exit" presetSubtype="3" fill="hold" grpId="3" nodeType="withEffect">
                                  <p:stCondLst>
                                    <p:cond delay="0"/>
                                  </p:stCondLst>
                                  <p:childTnLst>
                                    <p:anim calcmode="lin" valueType="num">
                                      <p:cBhvr additive="base">
                                        <p:cTn id="458" dur="2000"/>
                                        <p:tgtEl>
                                          <p:spTgt spid="37"/>
                                        </p:tgtEl>
                                        <p:attrNameLst>
                                          <p:attrName>ppt_x</p:attrName>
                                        </p:attrNameLst>
                                      </p:cBhvr>
                                      <p:tavLst>
                                        <p:tav tm="0">
                                          <p:val>
                                            <p:strVal val="ppt_x"/>
                                          </p:val>
                                        </p:tav>
                                        <p:tav tm="100000">
                                          <p:val>
                                            <p:strVal val="1+ppt_w/2"/>
                                          </p:val>
                                        </p:tav>
                                      </p:tavLst>
                                    </p:anim>
                                    <p:anim calcmode="lin" valueType="num">
                                      <p:cBhvr additive="base">
                                        <p:cTn id="459" dur="2000"/>
                                        <p:tgtEl>
                                          <p:spTgt spid="37"/>
                                        </p:tgtEl>
                                        <p:attrNameLst>
                                          <p:attrName>ppt_y</p:attrName>
                                        </p:attrNameLst>
                                      </p:cBhvr>
                                      <p:tavLst>
                                        <p:tav tm="0">
                                          <p:val>
                                            <p:strVal val="ppt_y"/>
                                          </p:val>
                                        </p:tav>
                                        <p:tav tm="100000">
                                          <p:val>
                                            <p:strVal val="0-ppt_h/2"/>
                                          </p:val>
                                        </p:tav>
                                      </p:tavLst>
                                    </p:anim>
                                    <p:set>
                                      <p:cBhvr>
                                        <p:cTn id="460" dur="1" fill="hold">
                                          <p:stCondLst>
                                            <p:cond delay="1999"/>
                                          </p:stCondLst>
                                        </p:cTn>
                                        <p:tgtEl>
                                          <p:spTgt spid="37"/>
                                        </p:tgtEl>
                                        <p:attrNameLst>
                                          <p:attrName>style.visibility</p:attrName>
                                        </p:attrNameLst>
                                      </p:cBhvr>
                                      <p:to>
                                        <p:strVal val="hidden"/>
                                      </p:to>
                                    </p:set>
                                  </p:childTnLst>
                                </p:cTn>
                              </p:par>
                              <p:par>
                                <p:cTn id="461" presetID="2" presetClass="exit" presetSubtype="3" fill="hold" grpId="3" nodeType="withEffect">
                                  <p:stCondLst>
                                    <p:cond delay="0"/>
                                  </p:stCondLst>
                                  <p:childTnLst>
                                    <p:anim calcmode="lin" valueType="num">
                                      <p:cBhvr additive="base">
                                        <p:cTn id="462" dur="2000"/>
                                        <p:tgtEl>
                                          <p:spTgt spid="38"/>
                                        </p:tgtEl>
                                        <p:attrNameLst>
                                          <p:attrName>ppt_x</p:attrName>
                                        </p:attrNameLst>
                                      </p:cBhvr>
                                      <p:tavLst>
                                        <p:tav tm="0">
                                          <p:val>
                                            <p:strVal val="ppt_x"/>
                                          </p:val>
                                        </p:tav>
                                        <p:tav tm="100000">
                                          <p:val>
                                            <p:strVal val="1+ppt_w/2"/>
                                          </p:val>
                                        </p:tav>
                                      </p:tavLst>
                                    </p:anim>
                                    <p:anim calcmode="lin" valueType="num">
                                      <p:cBhvr additive="base">
                                        <p:cTn id="463" dur="2000"/>
                                        <p:tgtEl>
                                          <p:spTgt spid="38"/>
                                        </p:tgtEl>
                                        <p:attrNameLst>
                                          <p:attrName>ppt_y</p:attrName>
                                        </p:attrNameLst>
                                      </p:cBhvr>
                                      <p:tavLst>
                                        <p:tav tm="0">
                                          <p:val>
                                            <p:strVal val="ppt_y"/>
                                          </p:val>
                                        </p:tav>
                                        <p:tav tm="100000">
                                          <p:val>
                                            <p:strVal val="0-ppt_h/2"/>
                                          </p:val>
                                        </p:tav>
                                      </p:tavLst>
                                    </p:anim>
                                    <p:set>
                                      <p:cBhvr>
                                        <p:cTn id="464" dur="1" fill="hold">
                                          <p:stCondLst>
                                            <p:cond delay="1999"/>
                                          </p:stCondLst>
                                        </p:cTn>
                                        <p:tgtEl>
                                          <p:spTgt spid="38"/>
                                        </p:tgtEl>
                                        <p:attrNameLst>
                                          <p:attrName>style.visibility</p:attrName>
                                        </p:attrNameLst>
                                      </p:cBhvr>
                                      <p:to>
                                        <p:strVal val="hidden"/>
                                      </p:to>
                                    </p:set>
                                  </p:childTnLst>
                                </p:cTn>
                              </p:par>
                              <p:par>
                                <p:cTn id="465" presetID="2" presetClass="exit" presetSubtype="3" fill="hold" grpId="3" nodeType="withEffect">
                                  <p:stCondLst>
                                    <p:cond delay="0"/>
                                  </p:stCondLst>
                                  <p:childTnLst>
                                    <p:anim calcmode="lin" valueType="num">
                                      <p:cBhvr additive="base">
                                        <p:cTn id="466" dur="2000"/>
                                        <p:tgtEl>
                                          <p:spTgt spid="39"/>
                                        </p:tgtEl>
                                        <p:attrNameLst>
                                          <p:attrName>ppt_x</p:attrName>
                                        </p:attrNameLst>
                                      </p:cBhvr>
                                      <p:tavLst>
                                        <p:tav tm="0">
                                          <p:val>
                                            <p:strVal val="ppt_x"/>
                                          </p:val>
                                        </p:tav>
                                        <p:tav tm="100000">
                                          <p:val>
                                            <p:strVal val="1+ppt_w/2"/>
                                          </p:val>
                                        </p:tav>
                                      </p:tavLst>
                                    </p:anim>
                                    <p:anim calcmode="lin" valueType="num">
                                      <p:cBhvr additive="base">
                                        <p:cTn id="467" dur="2000"/>
                                        <p:tgtEl>
                                          <p:spTgt spid="39"/>
                                        </p:tgtEl>
                                        <p:attrNameLst>
                                          <p:attrName>ppt_y</p:attrName>
                                        </p:attrNameLst>
                                      </p:cBhvr>
                                      <p:tavLst>
                                        <p:tav tm="0">
                                          <p:val>
                                            <p:strVal val="ppt_y"/>
                                          </p:val>
                                        </p:tav>
                                        <p:tav tm="100000">
                                          <p:val>
                                            <p:strVal val="0-ppt_h/2"/>
                                          </p:val>
                                        </p:tav>
                                      </p:tavLst>
                                    </p:anim>
                                    <p:set>
                                      <p:cBhvr>
                                        <p:cTn id="468" dur="1" fill="hold">
                                          <p:stCondLst>
                                            <p:cond delay="1999"/>
                                          </p:stCondLst>
                                        </p:cTn>
                                        <p:tgtEl>
                                          <p:spTgt spid="39"/>
                                        </p:tgtEl>
                                        <p:attrNameLst>
                                          <p:attrName>style.visibility</p:attrName>
                                        </p:attrNameLst>
                                      </p:cBhvr>
                                      <p:to>
                                        <p:strVal val="hidden"/>
                                      </p:to>
                                    </p:set>
                                  </p:childTnLst>
                                </p:cTn>
                              </p:par>
                              <p:par>
                                <p:cTn id="469" presetID="2" presetClass="exit" presetSubtype="3" fill="hold" grpId="3" nodeType="withEffect">
                                  <p:stCondLst>
                                    <p:cond delay="0"/>
                                  </p:stCondLst>
                                  <p:childTnLst>
                                    <p:anim calcmode="lin" valueType="num">
                                      <p:cBhvr additive="base">
                                        <p:cTn id="470" dur="2000"/>
                                        <p:tgtEl>
                                          <p:spTgt spid="40"/>
                                        </p:tgtEl>
                                        <p:attrNameLst>
                                          <p:attrName>ppt_x</p:attrName>
                                        </p:attrNameLst>
                                      </p:cBhvr>
                                      <p:tavLst>
                                        <p:tav tm="0">
                                          <p:val>
                                            <p:strVal val="ppt_x"/>
                                          </p:val>
                                        </p:tav>
                                        <p:tav tm="100000">
                                          <p:val>
                                            <p:strVal val="1+ppt_w/2"/>
                                          </p:val>
                                        </p:tav>
                                      </p:tavLst>
                                    </p:anim>
                                    <p:anim calcmode="lin" valueType="num">
                                      <p:cBhvr additive="base">
                                        <p:cTn id="471" dur="2000"/>
                                        <p:tgtEl>
                                          <p:spTgt spid="40"/>
                                        </p:tgtEl>
                                        <p:attrNameLst>
                                          <p:attrName>ppt_y</p:attrName>
                                        </p:attrNameLst>
                                      </p:cBhvr>
                                      <p:tavLst>
                                        <p:tav tm="0">
                                          <p:val>
                                            <p:strVal val="ppt_y"/>
                                          </p:val>
                                        </p:tav>
                                        <p:tav tm="100000">
                                          <p:val>
                                            <p:strVal val="0-ppt_h/2"/>
                                          </p:val>
                                        </p:tav>
                                      </p:tavLst>
                                    </p:anim>
                                    <p:set>
                                      <p:cBhvr>
                                        <p:cTn id="472" dur="1" fill="hold">
                                          <p:stCondLst>
                                            <p:cond delay="1999"/>
                                          </p:stCondLst>
                                        </p:cTn>
                                        <p:tgtEl>
                                          <p:spTgt spid="40"/>
                                        </p:tgtEl>
                                        <p:attrNameLst>
                                          <p:attrName>style.visibility</p:attrName>
                                        </p:attrNameLst>
                                      </p:cBhvr>
                                      <p:to>
                                        <p:strVal val="hidden"/>
                                      </p:to>
                                    </p:set>
                                  </p:childTnLst>
                                </p:cTn>
                              </p:par>
                              <p:par>
                                <p:cTn id="473" presetID="2" presetClass="exit" presetSubtype="3" fill="hold" grpId="3" nodeType="withEffect">
                                  <p:stCondLst>
                                    <p:cond delay="0"/>
                                  </p:stCondLst>
                                  <p:childTnLst>
                                    <p:anim calcmode="lin" valueType="num">
                                      <p:cBhvr additive="base">
                                        <p:cTn id="474" dur="2000"/>
                                        <p:tgtEl>
                                          <p:spTgt spid="41"/>
                                        </p:tgtEl>
                                        <p:attrNameLst>
                                          <p:attrName>ppt_x</p:attrName>
                                        </p:attrNameLst>
                                      </p:cBhvr>
                                      <p:tavLst>
                                        <p:tav tm="0">
                                          <p:val>
                                            <p:strVal val="ppt_x"/>
                                          </p:val>
                                        </p:tav>
                                        <p:tav tm="100000">
                                          <p:val>
                                            <p:strVal val="1+ppt_w/2"/>
                                          </p:val>
                                        </p:tav>
                                      </p:tavLst>
                                    </p:anim>
                                    <p:anim calcmode="lin" valueType="num">
                                      <p:cBhvr additive="base">
                                        <p:cTn id="475" dur="2000"/>
                                        <p:tgtEl>
                                          <p:spTgt spid="41"/>
                                        </p:tgtEl>
                                        <p:attrNameLst>
                                          <p:attrName>ppt_y</p:attrName>
                                        </p:attrNameLst>
                                      </p:cBhvr>
                                      <p:tavLst>
                                        <p:tav tm="0">
                                          <p:val>
                                            <p:strVal val="ppt_y"/>
                                          </p:val>
                                        </p:tav>
                                        <p:tav tm="100000">
                                          <p:val>
                                            <p:strVal val="0-ppt_h/2"/>
                                          </p:val>
                                        </p:tav>
                                      </p:tavLst>
                                    </p:anim>
                                    <p:set>
                                      <p:cBhvr>
                                        <p:cTn id="476" dur="1" fill="hold">
                                          <p:stCondLst>
                                            <p:cond delay="1999"/>
                                          </p:stCondLst>
                                        </p:cTn>
                                        <p:tgtEl>
                                          <p:spTgt spid="41"/>
                                        </p:tgtEl>
                                        <p:attrNameLst>
                                          <p:attrName>style.visibility</p:attrName>
                                        </p:attrNameLst>
                                      </p:cBhvr>
                                      <p:to>
                                        <p:strVal val="hidden"/>
                                      </p:to>
                                    </p:set>
                                  </p:childTnLst>
                                </p:cTn>
                              </p:par>
                              <p:par>
                                <p:cTn id="477" presetID="2" presetClass="exit" presetSubtype="3" fill="hold" grpId="3" nodeType="withEffect">
                                  <p:stCondLst>
                                    <p:cond delay="0"/>
                                  </p:stCondLst>
                                  <p:childTnLst>
                                    <p:anim calcmode="lin" valueType="num">
                                      <p:cBhvr additive="base">
                                        <p:cTn id="478" dur="2000"/>
                                        <p:tgtEl>
                                          <p:spTgt spid="42"/>
                                        </p:tgtEl>
                                        <p:attrNameLst>
                                          <p:attrName>ppt_x</p:attrName>
                                        </p:attrNameLst>
                                      </p:cBhvr>
                                      <p:tavLst>
                                        <p:tav tm="0">
                                          <p:val>
                                            <p:strVal val="ppt_x"/>
                                          </p:val>
                                        </p:tav>
                                        <p:tav tm="100000">
                                          <p:val>
                                            <p:strVal val="1+ppt_w/2"/>
                                          </p:val>
                                        </p:tav>
                                      </p:tavLst>
                                    </p:anim>
                                    <p:anim calcmode="lin" valueType="num">
                                      <p:cBhvr additive="base">
                                        <p:cTn id="479" dur="2000"/>
                                        <p:tgtEl>
                                          <p:spTgt spid="42"/>
                                        </p:tgtEl>
                                        <p:attrNameLst>
                                          <p:attrName>ppt_y</p:attrName>
                                        </p:attrNameLst>
                                      </p:cBhvr>
                                      <p:tavLst>
                                        <p:tav tm="0">
                                          <p:val>
                                            <p:strVal val="ppt_y"/>
                                          </p:val>
                                        </p:tav>
                                        <p:tav tm="100000">
                                          <p:val>
                                            <p:strVal val="0-ppt_h/2"/>
                                          </p:val>
                                        </p:tav>
                                      </p:tavLst>
                                    </p:anim>
                                    <p:set>
                                      <p:cBhvr>
                                        <p:cTn id="480" dur="1" fill="hold">
                                          <p:stCondLst>
                                            <p:cond delay="1999"/>
                                          </p:stCondLst>
                                        </p:cTn>
                                        <p:tgtEl>
                                          <p:spTgt spid="42"/>
                                        </p:tgtEl>
                                        <p:attrNameLst>
                                          <p:attrName>style.visibility</p:attrName>
                                        </p:attrNameLst>
                                      </p:cBhvr>
                                      <p:to>
                                        <p:strVal val="hidden"/>
                                      </p:to>
                                    </p:set>
                                  </p:childTnLst>
                                </p:cTn>
                              </p:par>
                              <p:par>
                                <p:cTn id="481" presetID="2" presetClass="exit" presetSubtype="3" fill="hold" grpId="3" nodeType="withEffect">
                                  <p:stCondLst>
                                    <p:cond delay="0"/>
                                  </p:stCondLst>
                                  <p:childTnLst>
                                    <p:anim calcmode="lin" valueType="num">
                                      <p:cBhvr additive="base">
                                        <p:cTn id="482" dur="2000"/>
                                        <p:tgtEl>
                                          <p:spTgt spid="43"/>
                                        </p:tgtEl>
                                        <p:attrNameLst>
                                          <p:attrName>ppt_x</p:attrName>
                                        </p:attrNameLst>
                                      </p:cBhvr>
                                      <p:tavLst>
                                        <p:tav tm="0">
                                          <p:val>
                                            <p:strVal val="ppt_x"/>
                                          </p:val>
                                        </p:tav>
                                        <p:tav tm="100000">
                                          <p:val>
                                            <p:strVal val="1+ppt_w/2"/>
                                          </p:val>
                                        </p:tav>
                                      </p:tavLst>
                                    </p:anim>
                                    <p:anim calcmode="lin" valueType="num">
                                      <p:cBhvr additive="base">
                                        <p:cTn id="483" dur="2000"/>
                                        <p:tgtEl>
                                          <p:spTgt spid="43"/>
                                        </p:tgtEl>
                                        <p:attrNameLst>
                                          <p:attrName>ppt_y</p:attrName>
                                        </p:attrNameLst>
                                      </p:cBhvr>
                                      <p:tavLst>
                                        <p:tav tm="0">
                                          <p:val>
                                            <p:strVal val="ppt_y"/>
                                          </p:val>
                                        </p:tav>
                                        <p:tav tm="100000">
                                          <p:val>
                                            <p:strVal val="0-ppt_h/2"/>
                                          </p:val>
                                        </p:tav>
                                      </p:tavLst>
                                    </p:anim>
                                    <p:set>
                                      <p:cBhvr>
                                        <p:cTn id="484" dur="1" fill="hold">
                                          <p:stCondLst>
                                            <p:cond delay="1999"/>
                                          </p:stCondLst>
                                        </p:cTn>
                                        <p:tgtEl>
                                          <p:spTgt spid="43"/>
                                        </p:tgtEl>
                                        <p:attrNameLst>
                                          <p:attrName>style.visibility</p:attrName>
                                        </p:attrNameLst>
                                      </p:cBhvr>
                                      <p:to>
                                        <p:strVal val="hidden"/>
                                      </p:to>
                                    </p:set>
                                  </p:childTnLst>
                                </p:cTn>
                              </p:par>
                              <p:par>
                                <p:cTn id="485" presetID="2" presetClass="exit" presetSubtype="3" fill="hold" grpId="3" nodeType="withEffect">
                                  <p:stCondLst>
                                    <p:cond delay="0"/>
                                  </p:stCondLst>
                                  <p:childTnLst>
                                    <p:anim calcmode="lin" valueType="num">
                                      <p:cBhvr additive="base">
                                        <p:cTn id="486" dur="2000"/>
                                        <p:tgtEl>
                                          <p:spTgt spid="44"/>
                                        </p:tgtEl>
                                        <p:attrNameLst>
                                          <p:attrName>ppt_x</p:attrName>
                                        </p:attrNameLst>
                                      </p:cBhvr>
                                      <p:tavLst>
                                        <p:tav tm="0">
                                          <p:val>
                                            <p:strVal val="ppt_x"/>
                                          </p:val>
                                        </p:tav>
                                        <p:tav tm="100000">
                                          <p:val>
                                            <p:strVal val="1+ppt_w/2"/>
                                          </p:val>
                                        </p:tav>
                                      </p:tavLst>
                                    </p:anim>
                                    <p:anim calcmode="lin" valueType="num">
                                      <p:cBhvr additive="base">
                                        <p:cTn id="487" dur="2000"/>
                                        <p:tgtEl>
                                          <p:spTgt spid="44"/>
                                        </p:tgtEl>
                                        <p:attrNameLst>
                                          <p:attrName>ppt_y</p:attrName>
                                        </p:attrNameLst>
                                      </p:cBhvr>
                                      <p:tavLst>
                                        <p:tav tm="0">
                                          <p:val>
                                            <p:strVal val="ppt_y"/>
                                          </p:val>
                                        </p:tav>
                                        <p:tav tm="100000">
                                          <p:val>
                                            <p:strVal val="0-ppt_h/2"/>
                                          </p:val>
                                        </p:tav>
                                      </p:tavLst>
                                    </p:anim>
                                    <p:set>
                                      <p:cBhvr>
                                        <p:cTn id="488" dur="1" fill="hold">
                                          <p:stCondLst>
                                            <p:cond delay="1999"/>
                                          </p:stCondLst>
                                        </p:cTn>
                                        <p:tgtEl>
                                          <p:spTgt spid="44"/>
                                        </p:tgtEl>
                                        <p:attrNameLst>
                                          <p:attrName>style.visibility</p:attrName>
                                        </p:attrNameLst>
                                      </p:cBhvr>
                                      <p:to>
                                        <p:strVal val="hidden"/>
                                      </p:to>
                                    </p:set>
                                  </p:childTnLst>
                                </p:cTn>
                              </p:par>
                              <p:par>
                                <p:cTn id="489" presetID="2" presetClass="exit" presetSubtype="3" fill="hold" grpId="3" nodeType="withEffect">
                                  <p:stCondLst>
                                    <p:cond delay="0"/>
                                  </p:stCondLst>
                                  <p:childTnLst>
                                    <p:anim calcmode="lin" valueType="num">
                                      <p:cBhvr additive="base">
                                        <p:cTn id="490" dur="2000"/>
                                        <p:tgtEl>
                                          <p:spTgt spid="45"/>
                                        </p:tgtEl>
                                        <p:attrNameLst>
                                          <p:attrName>ppt_x</p:attrName>
                                        </p:attrNameLst>
                                      </p:cBhvr>
                                      <p:tavLst>
                                        <p:tav tm="0">
                                          <p:val>
                                            <p:strVal val="ppt_x"/>
                                          </p:val>
                                        </p:tav>
                                        <p:tav tm="100000">
                                          <p:val>
                                            <p:strVal val="1+ppt_w/2"/>
                                          </p:val>
                                        </p:tav>
                                      </p:tavLst>
                                    </p:anim>
                                    <p:anim calcmode="lin" valueType="num">
                                      <p:cBhvr additive="base">
                                        <p:cTn id="491" dur="2000"/>
                                        <p:tgtEl>
                                          <p:spTgt spid="45"/>
                                        </p:tgtEl>
                                        <p:attrNameLst>
                                          <p:attrName>ppt_y</p:attrName>
                                        </p:attrNameLst>
                                      </p:cBhvr>
                                      <p:tavLst>
                                        <p:tav tm="0">
                                          <p:val>
                                            <p:strVal val="ppt_y"/>
                                          </p:val>
                                        </p:tav>
                                        <p:tav tm="100000">
                                          <p:val>
                                            <p:strVal val="0-ppt_h/2"/>
                                          </p:val>
                                        </p:tav>
                                      </p:tavLst>
                                    </p:anim>
                                    <p:set>
                                      <p:cBhvr>
                                        <p:cTn id="492" dur="1" fill="hold">
                                          <p:stCondLst>
                                            <p:cond delay="1999"/>
                                          </p:stCondLst>
                                        </p:cTn>
                                        <p:tgtEl>
                                          <p:spTgt spid="45"/>
                                        </p:tgtEl>
                                        <p:attrNameLst>
                                          <p:attrName>style.visibility</p:attrName>
                                        </p:attrNameLst>
                                      </p:cBhvr>
                                      <p:to>
                                        <p:strVal val="hidden"/>
                                      </p:to>
                                    </p:set>
                                  </p:childTnLst>
                                </p:cTn>
                              </p:par>
                              <p:par>
                                <p:cTn id="493" presetID="2" presetClass="exit" presetSubtype="3" fill="hold" grpId="3" nodeType="withEffect">
                                  <p:stCondLst>
                                    <p:cond delay="0"/>
                                  </p:stCondLst>
                                  <p:childTnLst>
                                    <p:anim calcmode="lin" valueType="num">
                                      <p:cBhvr additive="base">
                                        <p:cTn id="494" dur="2000"/>
                                        <p:tgtEl>
                                          <p:spTgt spid="46"/>
                                        </p:tgtEl>
                                        <p:attrNameLst>
                                          <p:attrName>ppt_x</p:attrName>
                                        </p:attrNameLst>
                                      </p:cBhvr>
                                      <p:tavLst>
                                        <p:tav tm="0">
                                          <p:val>
                                            <p:strVal val="ppt_x"/>
                                          </p:val>
                                        </p:tav>
                                        <p:tav tm="100000">
                                          <p:val>
                                            <p:strVal val="1+ppt_w/2"/>
                                          </p:val>
                                        </p:tav>
                                      </p:tavLst>
                                    </p:anim>
                                    <p:anim calcmode="lin" valueType="num">
                                      <p:cBhvr additive="base">
                                        <p:cTn id="495" dur="2000"/>
                                        <p:tgtEl>
                                          <p:spTgt spid="46"/>
                                        </p:tgtEl>
                                        <p:attrNameLst>
                                          <p:attrName>ppt_y</p:attrName>
                                        </p:attrNameLst>
                                      </p:cBhvr>
                                      <p:tavLst>
                                        <p:tav tm="0">
                                          <p:val>
                                            <p:strVal val="ppt_y"/>
                                          </p:val>
                                        </p:tav>
                                        <p:tav tm="100000">
                                          <p:val>
                                            <p:strVal val="0-ppt_h/2"/>
                                          </p:val>
                                        </p:tav>
                                      </p:tavLst>
                                    </p:anim>
                                    <p:set>
                                      <p:cBhvr>
                                        <p:cTn id="496" dur="1" fill="hold">
                                          <p:stCondLst>
                                            <p:cond delay="1999"/>
                                          </p:stCondLst>
                                        </p:cTn>
                                        <p:tgtEl>
                                          <p:spTgt spid="46"/>
                                        </p:tgtEl>
                                        <p:attrNameLst>
                                          <p:attrName>style.visibility</p:attrName>
                                        </p:attrNameLst>
                                      </p:cBhvr>
                                      <p:to>
                                        <p:strVal val="hidden"/>
                                      </p:to>
                                    </p:set>
                                  </p:childTnLst>
                                </p:cTn>
                              </p:par>
                              <p:par>
                                <p:cTn id="497" presetID="2" presetClass="exit" presetSubtype="3" fill="hold" grpId="3" nodeType="withEffect">
                                  <p:stCondLst>
                                    <p:cond delay="0"/>
                                  </p:stCondLst>
                                  <p:childTnLst>
                                    <p:anim calcmode="lin" valueType="num">
                                      <p:cBhvr additive="base">
                                        <p:cTn id="498" dur="2000"/>
                                        <p:tgtEl>
                                          <p:spTgt spid="47"/>
                                        </p:tgtEl>
                                        <p:attrNameLst>
                                          <p:attrName>ppt_x</p:attrName>
                                        </p:attrNameLst>
                                      </p:cBhvr>
                                      <p:tavLst>
                                        <p:tav tm="0">
                                          <p:val>
                                            <p:strVal val="ppt_x"/>
                                          </p:val>
                                        </p:tav>
                                        <p:tav tm="100000">
                                          <p:val>
                                            <p:strVal val="1+ppt_w/2"/>
                                          </p:val>
                                        </p:tav>
                                      </p:tavLst>
                                    </p:anim>
                                    <p:anim calcmode="lin" valueType="num">
                                      <p:cBhvr additive="base">
                                        <p:cTn id="499" dur="2000"/>
                                        <p:tgtEl>
                                          <p:spTgt spid="47"/>
                                        </p:tgtEl>
                                        <p:attrNameLst>
                                          <p:attrName>ppt_y</p:attrName>
                                        </p:attrNameLst>
                                      </p:cBhvr>
                                      <p:tavLst>
                                        <p:tav tm="0">
                                          <p:val>
                                            <p:strVal val="ppt_y"/>
                                          </p:val>
                                        </p:tav>
                                        <p:tav tm="100000">
                                          <p:val>
                                            <p:strVal val="0-ppt_h/2"/>
                                          </p:val>
                                        </p:tav>
                                      </p:tavLst>
                                    </p:anim>
                                    <p:set>
                                      <p:cBhvr>
                                        <p:cTn id="500" dur="1" fill="hold">
                                          <p:stCondLst>
                                            <p:cond delay="1999"/>
                                          </p:stCondLst>
                                        </p:cTn>
                                        <p:tgtEl>
                                          <p:spTgt spid="47"/>
                                        </p:tgtEl>
                                        <p:attrNameLst>
                                          <p:attrName>style.visibility</p:attrName>
                                        </p:attrNameLst>
                                      </p:cBhvr>
                                      <p:to>
                                        <p:strVal val="hidden"/>
                                      </p:to>
                                    </p:set>
                                  </p:childTnLst>
                                </p:cTn>
                              </p:par>
                              <p:par>
                                <p:cTn id="501" presetID="2" presetClass="exit" presetSubtype="9" fill="hold" grpId="3" nodeType="withEffect">
                                  <p:stCondLst>
                                    <p:cond delay="0"/>
                                  </p:stCondLst>
                                  <p:childTnLst>
                                    <p:anim calcmode="lin" valueType="num">
                                      <p:cBhvr additive="base">
                                        <p:cTn id="502" dur="2000"/>
                                        <p:tgtEl>
                                          <p:spTgt spid="14"/>
                                        </p:tgtEl>
                                        <p:attrNameLst>
                                          <p:attrName>ppt_x</p:attrName>
                                        </p:attrNameLst>
                                      </p:cBhvr>
                                      <p:tavLst>
                                        <p:tav tm="0">
                                          <p:val>
                                            <p:strVal val="ppt_x"/>
                                          </p:val>
                                        </p:tav>
                                        <p:tav tm="100000">
                                          <p:val>
                                            <p:strVal val="0-ppt_w/2"/>
                                          </p:val>
                                        </p:tav>
                                      </p:tavLst>
                                    </p:anim>
                                    <p:anim calcmode="lin" valueType="num">
                                      <p:cBhvr additive="base">
                                        <p:cTn id="503" dur="2000"/>
                                        <p:tgtEl>
                                          <p:spTgt spid="14"/>
                                        </p:tgtEl>
                                        <p:attrNameLst>
                                          <p:attrName>ppt_y</p:attrName>
                                        </p:attrNameLst>
                                      </p:cBhvr>
                                      <p:tavLst>
                                        <p:tav tm="0">
                                          <p:val>
                                            <p:strVal val="ppt_y"/>
                                          </p:val>
                                        </p:tav>
                                        <p:tav tm="100000">
                                          <p:val>
                                            <p:strVal val="0-ppt_h/2"/>
                                          </p:val>
                                        </p:tav>
                                      </p:tavLst>
                                    </p:anim>
                                    <p:set>
                                      <p:cBhvr>
                                        <p:cTn id="504" dur="1" fill="hold">
                                          <p:stCondLst>
                                            <p:cond delay="1999"/>
                                          </p:stCondLst>
                                        </p:cTn>
                                        <p:tgtEl>
                                          <p:spTgt spid="14"/>
                                        </p:tgtEl>
                                        <p:attrNameLst>
                                          <p:attrName>style.visibility</p:attrName>
                                        </p:attrNameLst>
                                      </p:cBhvr>
                                      <p:to>
                                        <p:strVal val="hidden"/>
                                      </p:to>
                                    </p:set>
                                  </p:childTnLst>
                                </p:cTn>
                              </p:par>
                              <p:par>
                                <p:cTn id="505" presetID="2" presetClass="exit" presetSubtype="9" fill="hold" grpId="3" nodeType="withEffect">
                                  <p:stCondLst>
                                    <p:cond delay="0"/>
                                  </p:stCondLst>
                                  <p:childTnLst>
                                    <p:anim calcmode="lin" valueType="num">
                                      <p:cBhvr additive="base">
                                        <p:cTn id="506" dur="2000"/>
                                        <p:tgtEl>
                                          <p:spTgt spid="15"/>
                                        </p:tgtEl>
                                        <p:attrNameLst>
                                          <p:attrName>ppt_x</p:attrName>
                                        </p:attrNameLst>
                                      </p:cBhvr>
                                      <p:tavLst>
                                        <p:tav tm="0">
                                          <p:val>
                                            <p:strVal val="ppt_x"/>
                                          </p:val>
                                        </p:tav>
                                        <p:tav tm="100000">
                                          <p:val>
                                            <p:strVal val="0-ppt_w/2"/>
                                          </p:val>
                                        </p:tav>
                                      </p:tavLst>
                                    </p:anim>
                                    <p:anim calcmode="lin" valueType="num">
                                      <p:cBhvr additive="base">
                                        <p:cTn id="507" dur="2000"/>
                                        <p:tgtEl>
                                          <p:spTgt spid="15"/>
                                        </p:tgtEl>
                                        <p:attrNameLst>
                                          <p:attrName>ppt_y</p:attrName>
                                        </p:attrNameLst>
                                      </p:cBhvr>
                                      <p:tavLst>
                                        <p:tav tm="0">
                                          <p:val>
                                            <p:strVal val="ppt_y"/>
                                          </p:val>
                                        </p:tav>
                                        <p:tav tm="100000">
                                          <p:val>
                                            <p:strVal val="0-ppt_h/2"/>
                                          </p:val>
                                        </p:tav>
                                      </p:tavLst>
                                    </p:anim>
                                    <p:set>
                                      <p:cBhvr>
                                        <p:cTn id="508" dur="1" fill="hold">
                                          <p:stCondLst>
                                            <p:cond delay="1999"/>
                                          </p:stCondLst>
                                        </p:cTn>
                                        <p:tgtEl>
                                          <p:spTgt spid="15"/>
                                        </p:tgtEl>
                                        <p:attrNameLst>
                                          <p:attrName>style.visibility</p:attrName>
                                        </p:attrNameLst>
                                      </p:cBhvr>
                                      <p:to>
                                        <p:strVal val="hidden"/>
                                      </p:to>
                                    </p:set>
                                  </p:childTnLst>
                                </p:cTn>
                              </p:par>
                              <p:par>
                                <p:cTn id="509" presetID="2" presetClass="exit" presetSubtype="9" fill="hold" grpId="3" nodeType="withEffect">
                                  <p:stCondLst>
                                    <p:cond delay="0"/>
                                  </p:stCondLst>
                                  <p:childTnLst>
                                    <p:anim calcmode="lin" valueType="num">
                                      <p:cBhvr additive="base">
                                        <p:cTn id="510" dur="2000"/>
                                        <p:tgtEl>
                                          <p:spTgt spid="16"/>
                                        </p:tgtEl>
                                        <p:attrNameLst>
                                          <p:attrName>ppt_x</p:attrName>
                                        </p:attrNameLst>
                                      </p:cBhvr>
                                      <p:tavLst>
                                        <p:tav tm="0">
                                          <p:val>
                                            <p:strVal val="ppt_x"/>
                                          </p:val>
                                        </p:tav>
                                        <p:tav tm="100000">
                                          <p:val>
                                            <p:strVal val="0-ppt_w/2"/>
                                          </p:val>
                                        </p:tav>
                                      </p:tavLst>
                                    </p:anim>
                                    <p:anim calcmode="lin" valueType="num">
                                      <p:cBhvr additive="base">
                                        <p:cTn id="511" dur="2000"/>
                                        <p:tgtEl>
                                          <p:spTgt spid="16"/>
                                        </p:tgtEl>
                                        <p:attrNameLst>
                                          <p:attrName>ppt_y</p:attrName>
                                        </p:attrNameLst>
                                      </p:cBhvr>
                                      <p:tavLst>
                                        <p:tav tm="0">
                                          <p:val>
                                            <p:strVal val="ppt_y"/>
                                          </p:val>
                                        </p:tav>
                                        <p:tav tm="100000">
                                          <p:val>
                                            <p:strVal val="0-ppt_h/2"/>
                                          </p:val>
                                        </p:tav>
                                      </p:tavLst>
                                    </p:anim>
                                    <p:set>
                                      <p:cBhvr>
                                        <p:cTn id="512" dur="1" fill="hold">
                                          <p:stCondLst>
                                            <p:cond delay="1999"/>
                                          </p:stCondLst>
                                        </p:cTn>
                                        <p:tgtEl>
                                          <p:spTgt spid="16"/>
                                        </p:tgtEl>
                                        <p:attrNameLst>
                                          <p:attrName>style.visibility</p:attrName>
                                        </p:attrNameLst>
                                      </p:cBhvr>
                                      <p:to>
                                        <p:strVal val="hidden"/>
                                      </p:to>
                                    </p:set>
                                  </p:childTnLst>
                                </p:cTn>
                              </p:par>
                              <p:par>
                                <p:cTn id="513" presetID="2" presetClass="exit" presetSubtype="9" fill="hold" grpId="3" nodeType="withEffect">
                                  <p:stCondLst>
                                    <p:cond delay="0"/>
                                  </p:stCondLst>
                                  <p:childTnLst>
                                    <p:anim calcmode="lin" valueType="num">
                                      <p:cBhvr additive="base">
                                        <p:cTn id="514" dur="2000"/>
                                        <p:tgtEl>
                                          <p:spTgt spid="17"/>
                                        </p:tgtEl>
                                        <p:attrNameLst>
                                          <p:attrName>ppt_x</p:attrName>
                                        </p:attrNameLst>
                                      </p:cBhvr>
                                      <p:tavLst>
                                        <p:tav tm="0">
                                          <p:val>
                                            <p:strVal val="ppt_x"/>
                                          </p:val>
                                        </p:tav>
                                        <p:tav tm="100000">
                                          <p:val>
                                            <p:strVal val="0-ppt_w/2"/>
                                          </p:val>
                                        </p:tav>
                                      </p:tavLst>
                                    </p:anim>
                                    <p:anim calcmode="lin" valueType="num">
                                      <p:cBhvr additive="base">
                                        <p:cTn id="515" dur="2000"/>
                                        <p:tgtEl>
                                          <p:spTgt spid="17"/>
                                        </p:tgtEl>
                                        <p:attrNameLst>
                                          <p:attrName>ppt_y</p:attrName>
                                        </p:attrNameLst>
                                      </p:cBhvr>
                                      <p:tavLst>
                                        <p:tav tm="0">
                                          <p:val>
                                            <p:strVal val="ppt_y"/>
                                          </p:val>
                                        </p:tav>
                                        <p:tav tm="100000">
                                          <p:val>
                                            <p:strVal val="0-ppt_h/2"/>
                                          </p:val>
                                        </p:tav>
                                      </p:tavLst>
                                    </p:anim>
                                    <p:set>
                                      <p:cBhvr>
                                        <p:cTn id="516" dur="1" fill="hold">
                                          <p:stCondLst>
                                            <p:cond delay="1999"/>
                                          </p:stCondLst>
                                        </p:cTn>
                                        <p:tgtEl>
                                          <p:spTgt spid="17"/>
                                        </p:tgtEl>
                                        <p:attrNameLst>
                                          <p:attrName>style.visibility</p:attrName>
                                        </p:attrNameLst>
                                      </p:cBhvr>
                                      <p:to>
                                        <p:strVal val="hidden"/>
                                      </p:to>
                                    </p:set>
                                  </p:childTnLst>
                                </p:cTn>
                              </p:par>
                              <p:par>
                                <p:cTn id="517" presetID="2" presetClass="exit" presetSubtype="9" fill="hold" grpId="3" nodeType="withEffect">
                                  <p:stCondLst>
                                    <p:cond delay="0"/>
                                  </p:stCondLst>
                                  <p:childTnLst>
                                    <p:anim calcmode="lin" valueType="num">
                                      <p:cBhvr additive="base">
                                        <p:cTn id="518" dur="2000"/>
                                        <p:tgtEl>
                                          <p:spTgt spid="18"/>
                                        </p:tgtEl>
                                        <p:attrNameLst>
                                          <p:attrName>ppt_x</p:attrName>
                                        </p:attrNameLst>
                                      </p:cBhvr>
                                      <p:tavLst>
                                        <p:tav tm="0">
                                          <p:val>
                                            <p:strVal val="ppt_x"/>
                                          </p:val>
                                        </p:tav>
                                        <p:tav tm="100000">
                                          <p:val>
                                            <p:strVal val="0-ppt_w/2"/>
                                          </p:val>
                                        </p:tav>
                                      </p:tavLst>
                                    </p:anim>
                                    <p:anim calcmode="lin" valueType="num">
                                      <p:cBhvr additive="base">
                                        <p:cTn id="519" dur="2000"/>
                                        <p:tgtEl>
                                          <p:spTgt spid="18"/>
                                        </p:tgtEl>
                                        <p:attrNameLst>
                                          <p:attrName>ppt_y</p:attrName>
                                        </p:attrNameLst>
                                      </p:cBhvr>
                                      <p:tavLst>
                                        <p:tav tm="0">
                                          <p:val>
                                            <p:strVal val="ppt_y"/>
                                          </p:val>
                                        </p:tav>
                                        <p:tav tm="100000">
                                          <p:val>
                                            <p:strVal val="0-ppt_h/2"/>
                                          </p:val>
                                        </p:tav>
                                      </p:tavLst>
                                    </p:anim>
                                    <p:set>
                                      <p:cBhvr>
                                        <p:cTn id="520" dur="1" fill="hold">
                                          <p:stCondLst>
                                            <p:cond delay="1999"/>
                                          </p:stCondLst>
                                        </p:cTn>
                                        <p:tgtEl>
                                          <p:spTgt spid="18"/>
                                        </p:tgtEl>
                                        <p:attrNameLst>
                                          <p:attrName>style.visibility</p:attrName>
                                        </p:attrNameLst>
                                      </p:cBhvr>
                                      <p:to>
                                        <p:strVal val="hidden"/>
                                      </p:to>
                                    </p:set>
                                  </p:childTnLst>
                                </p:cTn>
                              </p:par>
                              <p:par>
                                <p:cTn id="521" presetID="2" presetClass="exit" presetSubtype="9" fill="hold" grpId="3" nodeType="withEffect">
                                  <p:stCondLst>
                                    <p:cond delay="0"/>
                                  </p:stCondLst>
                                  <p:childTnLst>
                                    <p:anim calcmode="lin" valueType="num">
                                      <p:cBhvr additive="base">
                                        <p:cTn id="522" dur="2000"/>
                                        <p:tgtEl>
                                          <p:spTgt spid="19"/>
                                        </p:tgtEl>
                                        <p:attrNameLst>
                                          <p:attrName>ppt_x</p:attrName>
                                        </p:attrNameLst>
                                      </p:cBhvr>
                                      <p:tavLst>
                                        <p:tav tm="0">
                                          <p:val>
                                            <p:strVal val="ppt_x"/>
                                          </p:val>
                                        </p:tav>
                                        <p:tav tm="100000">
                                          <p:val>
                                            <p:strVal val="0-ppt_w/2"/>
                                          </p:val>
                                        </p:tav>
                                      </p:tavLst>
                                    </p:anim>
                                    <p:anim calcmode="lin" valueType="num">
                                      <p:cBhvr additive="base">
                                        <p:cTn id="523" dur="2000"/>
                                        <p:tgtEl>
                                          <p:spTgt spid="19"/>
                                        </p:tgtEl>
                                        <p:attrNameLst>
                                          <p:attrName>ppt_y</p:attrName>
                                        </p:attrNameLst>
                                      </p:cBhvr>
                                      <p:tavLst>
                                        <p:tav tm="0">
                                          <p:val>
                                            <p:strVal val="ppt_y"/>
                                          </p:val>
                                        </p:tav>
                                        <p:tav tm="100000">
                                          <p:val>
                                            <p:strVal val="0-ppt_h/2"/>
                                          </p:val>
                                        </p:tav>
                                      </p:tavLst>
                                    </p:anim>
                                    <p:set>
                                      <p:cBhvr>
                                        <p:cTn id="524" dur="1" fill="hold">
                                          <p:stCondLst>
                                            <p:cond delay="1999"/>
                                          </p:stCondLst>
                                        </p:cTn>
                                        <p:tgtEl>
                                          <p:spTgt spid="19"/>
                                        </p:tgtEl>
                                        <p:attrNameLst>
                                          <p:attrName>style.visibility</p:attrName>
                                        </p:attrNameLst>
                                      </p:cBhvr>
                                      <p:to>
                                        <p:strVal val="hidden"/>
                                      </p:to>
                                    </p:set>
                                  </p:childTnLst>
                                </p:cTn>
                              </p:par>
                              <p:par>
                                <p:cTn id="525" presetID="2" presetClass="exit" presetSubtype="9" fill="hold" grpId="3" nodeType="withEffect">
                                  <p:stCondLst>
                                    <p:cond delay="0"/>
                                  </p:stCondLst>
                                  <p:childTnLst>
                                    <p:anim calcmode="lin" valueType="num">
                                      <p:cBhvr additive="base">
                                        <p:cTn id="526" dur="2000"/>
                                        <p:tgtEl>
                                          <p:spTgt spid="20"/>
                                        </p:tgtEl>
                                        <p:attrNameLst>
                                          <p:attrName>ppt_x</p:attrName>
                                        </p:attrNameLst>
                                      </p:cBhvr>
                                      <p:tavLst>
                                        <p:tav tm="0">
                                          <p:val>
                                            <p:strVal val="ppt_x"/>
                                          </p:val>
                                        </p:tav>
                                        <p:tav tm="100000">
                                          <p:val>
                                            <p:strVal val="0-ppt_w/2"/>
                                          </p:val>
                                        </p:tav>
                                      </p:tavLst>
                                    </p:anim>
                                    <p:anim calcmode="lin" valueType="num">
                                      <p:cBhvr additive="base">
                                        <p:cTn id="527" dur="2000"/>
                                        <p:tgtEl>
                                          <p:spTgt spid="20"/>
                                        </p:tgtEl>
                                        <p:attrNameLst>
                                          <p:attrName>ppt_y</p:attrName>
                                        </p:attrNameLst>
                                      </p:cBhvr>
                                      <p:tavLst>
                                        <p:tav tm="0">
                                          <p:val>
                                            <p:strVal val="ppt_y"/>
                                          </p:val>
                                        </p:tav>
                                        <p:tav tm="100000">
                                          <p:val>
                                            <p:strVal val="0-ppt_h/2"/>
                                          </p:val>
                                        </p:tav>
                                      </p:tavLst>
                                    </p:anim>
                                    <p:set>
                                      <p:cBhvr>
                                        <p:cTn id="528" dur="1" fill="hold">
                                          <p:stCondLst>
                                            <p:cond delay="1999"/>
                                          </p:stCondLst>
                                        </p:cTn>
                                        <p:tgtEl>
                                          <p:spTgt spid="20"/>
                                        </p:tgtEl>
                                        <p:attrNameLst>
                                          <p:attrName>style.visibility</p:attrName>
                                        </p:attrNameLst>
                                      </p:cBhvr>
                                      <p:to>
                                        <p:strVal val="hidden"/>
                                      </p:to>
                                    </p:set>
                                  </p:childTnLst>
                                </p:cTn>
                              </p:par>
                              <p:par>
                                <p:cTn id="529" presetID="2" presetClass="exit" presetSubtype="9" fill="hold" grpId="3" nodeType="withEffect">
                                  <p:stCondLst>
                                    <p:cond delay="0"/>
                                  </p:stCondLst>
                                  <p:childTnLst>
                                    <p:anim calcmode="lin" valueType="num">
                                      <p:cBhvr additive="base">
                                        <p:cTn id="530" dur="2000"/>
                                        <p:tgtEl>
                                          <p:spTgt spid="21"/>
                                        </p:tgtEl>
                                        <p:attrNameLst>
                                          <p:attrName>ppt_x</p:attrName>
                                        </p:attrNameLst>
                                      </p:cBhvr>
                                      <p:tavLst>
                                        <p:tav tm="0">
                                          <p:val>
                                            <p:strVal val="ppt_x"/>
                                          </p:val>
                                        </p:tav>
                                        <p:tav tm="100000">
                                          <p:val>
                                            <p:strVal val="0-ppt_w/2"/>
                                          </p:val>
                                        </p:tav>
                                      </p:tavLst>
                                    </p:anim>
                                    <p:anim calcmode="lin" valueType="num">
                                      <p:cBhvr additive="base">
                                        <p:cTn id="531" dur="2000"/>
                                        <p:tgtEl>
                                          <p:spTgt spid="21"/>
                                        </p:tgtEl>
                                        <p:attrNameLst>
                                          <p:attrName>ppt_y</p:attrName>
                                        </p:attrNameLst>
                                      </p:cBhvr>
                                      <p:tavLst>
                                        <p:tav tm="0">
                                          <p:val>
                                            <p:strVal val="ppt_y"/>
                                          </p:val>
                                        </p:tav>
                                        <p:tav tm="100000">
                                          <p:val>
                                            <p:strVal val="0-ppt_h/2"/>
                                          </p:val>
                                        </p:tav>
                                      </p:tavLst>
                                    </p:anim>
                                    <p:set>
                                      <p:cBhvr>
                                        <p:cTn id="532" dur="1" fill="hold">
                                          <p:stCondLst>
                                            <p:cond delay="1999"/>
                                          </p:stCondLst>
                                        </p:cTn>
                                        <p:tgtEl>
                                          <p:spTgt spid="21"/>
                                        </p:tgtEl>
                                        <p:attrNameLst>
                                          <p:attrName>style.visibility</p:attrName>
                                        </p:attrNameLst>
                                      </p:cBhvr>
                                      <p:to>
                                        <p:strVal val="hidden"/>
                                      </p:to>
                                    </p:set>
                                  </p:childTnLst>
                                </p:cTn>
                              </p:par>
                              <p:par>
                                <p:cTn id="533" presetID="2" presetClass="exit" presetSubtype="9" fill="hold" grpId="3" nodeType="withEffect">
                                  <p:stCondLst>
                                    <p:cond delay="0"/>
                                  </p:stCondLst>
                                  <p:childTnLst>
                                    <p:anim calcmode="lin" valueType="num">
                                      <p:cBhvr additive="base">
                                        <p:cTn id="534" dur="2000"/>
                                        <p:tgtEl>
                                          <p:spTgt spid="22"/>
                                        </p:tgtEl>
                                        <p:attrNameLst>
                                          <p:attrName>ppt_x</p:attrName>
                                        </p:attrNameLst>
                                      </p:cBhvr>
                                      <p:tavLst>
                                        <p:tav tm="0">
                                          <p:val>
                                            <p:strVal val="ppt_x"/>
                                          </p:val>
                                        </p:tav>
                                        <p:tav tm="100000">
                                          <p:val>
                                            <p:strVal val="0-ppt_w/2"/>
                                          </p:val>
                                        </p:tav>
                                      </p:tavLst>
                                    </p:anim>
                                    <p:anim calcmode="lin" valueType="num">
                                      <p:cBhvr additive="base">
                                        <p:cTn id="535" dur="2000"/>
                                        <p:tgtEl>
                                          <p:spTgt spid="22"/>
                                        </p:tgtEl>
                                        <p:attrNameLst>
                                          <p:attrName>ppt_y</p:attrName>
                                        </p:attrNameLst>
                                      </p:cBhvr>
                                      <p:tavLst>
                                        <p:tav tm="0">
                                          <p:val>
                                            <p:strVal val="ppt_y"/>
                                          </p:val>
                                        </p:tav>
                                        <p:tav tm="100000">
                                          <p:val>
                                            <p:strVal val="0-ppt_h/2"/>
                                          </p:val>
                                        </p:tav>
                                      </p:tavLst>
                                    </p:anim>
                                    <p:set>
                                      <p:cBhvr>
                                        <p:cTn id="536" dur="1" fill="hold">
                                          <p:stCondLst>
                                            <p:cond delay="1999"/>
                                          </p:stCondLst>
                                        </p:cTn>
                                        <p:tgtEl>
                                          <p:spTgt spid="22"/>
                                        </p:tgtEl>
                                        <p:attrNameLst>
                                          <p:attrName>style.visibility</p:attrName>
                                        </p:attrNameLst>
                                      </p:cBhvr>
                                      <p:to>
                                        <p:strVal val="hidden"/>
                                      </p:to>
                                    </p:set>
                                  </p:childTnLst>
                                </p:cTn>
                              </p:par>
                              <p:par>
                                <p:cTn id="537" presetID="2" presetClass="exit" presetSubtype="9" fill="hold" grpId="3" nodeType="withEffect">
                                  <p:stCondLst>
                                    <p:cond delay="0"/>
                                  </p:stCondLst>
                                  <p:childTnLst>
                                    <p:anim calcmode="lin" valueType="num">
                                      <p:cBhvr additive="base">
                                        <p:cTn id="538" dur="2000"/>
                                        <p:tgtEl>
                                          <p:spTgt spid="23"/>
                                        </p:tgtEl>
                                        <p:attrNameLst>
                                          <p:attrName>ppt_x</p:attrName>
                                        </p:attrNameLst>
                                      </p:cBhvr>
                                      <p:tavLst>
                                        <p:tav tm="0">
                                          <p:val>
                                            <p:strVal val="ppt_x"/>
                                          </p:val>
                                        </p:tav>
                                        <p:tav tm="100000">
                                          <p:val>
                                            <p:strVal val="0-ppt_w/2"/>
                                          </p:val>
                                        </p:tav>
                                      </p:tavLst>
                                    </p:anim>
                                    <p:anim calcmode="lin" valueType="num">
                                      <p:cBhvr additive="base">
                                        <p:cTn id="539" dur="2000"/>
                                        <p:tgtEl>
                                          <p:spTgt spid="23"/>
                                        </p:tgtEl>
                                        <p:attrNameLst>
                                          <p:attrName>ppt_y</p:attrName>
                                        </p:attrNameLst>
                                      </p:cBhvr>
                                      <p:tavLst>
                                        <p:tav tm="0">
                                          <p:val>
                                            <p:strVal val="ppt_y"/>
                                          </p:val>
                                        </p:tav>
                                        <p:tav tm="100000">
                                          <p:val>
                                            <p:strVal val="0-ppt_h/2"/>
                                          </p:val>
                                        </p:tav>
                                      </p:tavLst>
                                    </p:anim>
                                    <p:set>
                                      <p:cBhvr>
                                        <p:cTn id="540" dur="1" fill="hold">
                                          <p:stCondLst>
                                            <p:cond delay="1999"/>
                                          </p:stCondLst>
                                        </p:cTn>
                                        <p:tgtEl>
                                          <p:spTgt spid="23"/>
                                        </p:tgtEl>
                                        <p:attrNameLst>
                                          <p:attrName>style.visibility</p:attrName>
                                        </p:attrNameLst>
                                      </p:cBhvr>
                                      <p:to>
                                        <p:strVal val="hidden"/>
                                      </p:to>
                                    </p:set>
                                  </p:childTnLst>
                                </p:cTn>
                              </p:par>
                              <p:par>
                                <p:cTn id="541" presetID="2" presetClass="exit" presetSubtype="9" fill="hold" grpId="3" nodeType="withEffect">
                                  <p:stCondLst>
                                    <p:cond delay="0"/>
                                  </p:stCondLst>
                                  <p:childTnLst>
                                    <p:anim calcmode="lin" valueType="num">
                                      <p:cBhvr additive="base">
                                        <p:cTn id="542" dur="2000"/>
                                        <p:tgtEl>
                                          <p:spTgt spid="24"/>
                                        </p:tgtEl>
                                        <p:attrNameLst>
                                          <p:attrName>ppt_x</p:attrName>
                                        </p:attrNameLst>
                                      </p:cBhvr>
                                      <p:tavLst>
                                        <p:tav tm="0">
                                          <p:val>
                                            <p:strVal val="ppt_x"/>
                                          </p:val>
                                        </p:tav>
                                        <p:tav tm="100000">
                                          <p:val>
                                            <p:strVal val="0-ppt_w/2"/>
                                          </p:val>
                                        </p:tav>
                                      </p:tavLst>
                                    </p:anim>
                                    <p:anim calcmode="lin" valueType="num">
                                      <p:cBhvr additive="base">
                                        <p:cTn id="543" dur="2000"/>
                                        <p:tgtEl>
                                          <p:spTgt spid="24"/>
                                        </p:tgtEl>
                                        <p:attrNameLst>
                                          <p:attrName>ppt_y</p:attrName>
                                        </p:attrNameLst>
                                      </p:cBhvr>
                                      <p:tavLst>
                                        <p:tav tm="0">
                                          <p:val>
                                            <p:strVal val="ppt_y"/>
                                          </p:val>
                                        </p:tav>
                                        <p:tav tm="100000">
                                          <p:val>
                                            <p:strVal val="0-ppt_h/2"/>
                                          </p:val>
                                        </p:tav>
                                      </p:tavLst>
                                    </p:anim>
                                    <p:set>
                                      <p:cBhvr>
                                        <p:cTn id="544" dur="1" fill="hold">
                                          <p:stCondLst>
                                            <p:cond delay="1999"/>
                                          </p:stCondLst>
                                        </p:cTn>
                                        <p:tgtEl>
                                          <p:spTgt spid="24"/>
                                        </p:tgtEl>
                                        <p:attrNameLst>
                                          <p:attrName>style.visibility</p:attrName>
                                        </p:attrNameLst>
                                      </p:cBhvr>
                                      <p:to>
                                        <p:strVal val="hidden"/>
                                      </p:to>
                                    </p:set>
                                  </p:childTnLst>
                                </p:cTn>
                              </p:par>
                              <p:par>
                                <p:cTn id="545" presetID="2" presetClass="exit" presetSubtype="9" fill="hold" grpId="3" nodeType="withEffect">
                                  <p:stCondLst>
                                    <p:cond delay="0"/>
                                  </p:stCondLst>
                                  <p:childTnLst>
                                    <p:anim calcmode="lin" valueType="num">
                                      <p:cBhvr additive="base">
                                        <p:cTn id="546" dur="2000"/>
                                        <p:tgtEl>
                                          <p:spTgt spid="25"/>
                                        </p:tgtEl>
                                        <p:attrNameLst>
                                          <p:attrName>ppt_x</p:attrName>
                                        </p:attrNameLst>
                                      </p:cBhvr>
                                      <p:tavLst>
                                        <p:tav tm="0">
                                          <p:val>
                                            <p:strVal val="ppt_x"/>
                                          </p:val>
                                        </p:tav>
                                        <p:tav tm="100000">
                                          <p:val>
                                            <p:strVal val="0-ppt_w/2"/>
                                          </p:val>
                                        </p:tav>
                                      </p:tavLst>
                                    </p:anim>
                                    <p:anim calcmode="lin" valueType="num">
                                      <p:cBhvr additive="base">
                                        <p:cTn id="547" dur="2000"/>
                                        <p:tgtEl>
                                          <p:spTgt spid="25"/>
                                        </p:tgtEl>
                                        <p:attrNameLst>
                                          <p:attrName>ppt_y</p:attrName>
                                        </p:attrNameLst>
                                      </p:cBhvr>
                                      <p:tavLst>
                                        <p:tav tm="0">
                                          <p:val>
                                            <p:strVal val="ppt_y"/>
                                          </p:val>
                                        </p:tav>
                                        <p:tav tm="100000">
                                          <p:val>
                                            <p:strVal val="0-ppt_h/2"/>
                                          </p:val>
                                        </p:tav>
                                      </p:tavLst>
                                    </p:anim>
                                    <p:set>
                                      <p:cBhvr>
                                        <p:cTn id="548" dur="1" fill="hold">
                                          <p:stCondLst>
                                            <p:cond delay="1999"/>
                                          </p:stCondLst>
                                        </p:cTn>
                                        <p:tgtEl>
                                          <p:spTgt spid="25"/>
                                        </p:tgtEl>
                                        <p:attrNameLst>
                                          <p:attrName>style.visibility</p:attrName>
                                        </p:attrNameLst>
                                      </p:cBhvr>
                                      <p:to>
                                        <p:strVal val="hidden"/>
                                      </p:to>
                                    </p:set>
                                  </p:childTnLst>
                                </p:cTn>
                              </p:par>
                              <p:par>
                                <p:cTn id="549" presetID="2" presetClass="exit" presetSubtype="3" fill="hold" grpId="3" nodeType="withEffect">
                                  <p:stCondLst>
                                    <p:cond delay="0"/>
                                  </p:stCondLst>
                                  <p:childTnLst>
                                    <p:anim calcmode="lin" valueType="num">
                                      <p:cBhvr additive="base">
                                        <p:cTn id="550" dur="2000"/>
                                        <p:tgtEl>
                                          <p:spTgt spid="26"/>
                                        </p:tgtEl>
                                        <p:attrNameLst>
                                          <p:attrName>ppt_x</p:attrName>
                                        </p:attrNameLst>
                                      </p:cBhvr>
                                      <p:tavLst>
                                        <p:tav tm="0">
                                          <p:val>
                                            <p:strVal val="ppt_x"/>
                                          </p:val>
                                        </p:tav>
                                        <p:tav tm="100000">
                                          <p:val>
                                            <p:strVal val="1+ppt_w/2"/>
                                          </p:val>
                                        </p:tav>
                                      </p:tavLst>
                                    </p:anim>
                                    <p:anim calcmode="lin" valueType="num">
                                      <p:cBhvr additive="base">
                                        <p:cTn id="551" dur="2000"/>
                                        <p:tgtEl>
                                          <p:spTgt spid="26"/>
                                        </p:tgtEl>
                                        <p:attrNameLst>
                                          <p:attrName>ppt_y</p:attrName>
                                        </p:attrNameLst>
                                      </p:cBhvr>
                                      <p:tavLst>
                                        <p:tav tm="0">
                                          <p:val>
                                            <p:strVal val="ppt_y"/>
                                          </p:val>
                                        </p:tav>
                                        <p:tav tm="100000">
                                          <p:val>
                                            <p:strVal val="0-ppt_h/2"/>
                                          </p:val>
                                        </p:tav>
                                      </p:tavLst>
                                    </p:anim>
                                    <p:set>
                                      <p:cBhvr>
                                        <p:cTn id="552" dur="1" fill="hold">
                                          <p:stCondLst>
                                            <p:cond delay="1999"/>
                                          </p:stCondLst>
                                        </p:cTn>
                                        <p:tgtEl>
                                          <p:spTgt spid="26"/>
                                        </p:tgtEl>
                                        <p:attrNameLst>
                                          <p:attrName>style.visibility</p:attrName>
                                        </p:attrNameLst>
                                      </p:cBhvr>
                                      <p:to>
                                        <p:strVal val="hidden"/>
                                      </p:to>
                                    </p:set>
                                  </p:childTnLst>
                                </p:cTn>
                              </p:par>
                              <p:par>
                                <p:cTn id="553" presetID="2" presetClass="exit" presetSubtype="3" fill="hold" grpId="3" nodeType="withEffect">
                                  <p:stCondLst>
                                    <p:cond delay="0"/>
                                  </p:stCondLst>
                                  <p:childTnLst>
                                    <p:anim calcmode="lin" valueType="num">
                                      <p:cBhvr additive="base">
                                        <p:cTn id="554" dur="2000"/>
                                        <p:tgtEl>
                                          <p:spTgt spid="27"/>
                                        </p:tgtEl>
                                        <p:attrNameLst>
                                          <p:attrName>ppt_x</p:attrName>
                                        </p:attrNameLst>
                                      </p:cBhvr>
                                      <p:tavLst>
                                        <p:tav tm="0">
                                          <p:val>
                                            <p:strVal val="ppt_x"/>
                                          </p:val>
                                        </p:tav>
                                        <p:tav tm="100000">
                                          <p:val>
                                            <p:strVal val="1+ppt_w/2"/>
                                          </p:val>
                                        </p:tav>
                                      </p:tavLst>
                                    </p:anim>
                                    <p:anim calcmode="lin" valueType="num">
                                      <p:cBhvr additive="base">
                                        <p:cTn id="555" dur="2000"/>
                                        <p:tgtEl>
                                          <p:spTgt spid="27"/>
                                        </p:tgtEl>
                                        <p:attrNameLst>
                                          <p:attrName>ppt_y</p:attrName>
                                        </p:attrNameLst>
                                      </p:cBhvr>
                                      <p:tavLst>
                                        <p:tav tm="0">
                                          <p:val>
                                            <p:strVal val="ppt_y"/>
                                          </p:val>
                                        </p:tav>
                                        <p:tav tm="100000">
                                          <p:val>
                                            <p:strVal val="0-ppt_h/2"/>
                                          </p:val>
                                        </p:tav>
                                      </p:tavLst>
                                    </p:anim>
                                    <p:set>
                                      <p:cBhvr>
                                        <p:cTn id="556" dur="1" fill="hold">
                                          <p:stCondLst>
                                            <p:cond delay="1999"/>
                                          </p:stCondLst>
                                        </p:cTn>
                                        <p:tgtEl>
                                          <p:spTgt spid="27"/>
                                        </p:tgtEl>
                                        <p:attrNameLst>
                                          <p:attrName>style.visibility</p:attrName>
                                        </p:attrNameLst>
                                      </p:cBhvr>
                                      <p:to>
                                        <p:strVal val="hidden"/>
                                      </p:to>
                                    </p:set>
                                  </p:childTnLst>
                                </p:cTn>
                              </p:par>
                              <p:par>
                                <p:cTn id="557" presetID="2" presetClass="exit" presetSubtype="3" fill="hold" grpId="3" nodeType="withEffect">
                                  <p:stCondLst>
                                    <p:cond delay="0"/>
                                  </p:stCondLst>
                                  <p:childTnLst>
                                    <p:anim calcmode="lin" valueType="num">
                                      <p:cBhvr additive="base">
                                        <p:cTn id="558" dur="2000"/>
                                        <p:tgtEl>
                                          <p:spTgt spid="28"/>
                                        </p:tgtEl>
                                        <p:attrNameLst>
                                          <p:attrName>ppt_x</p:attrName>
                                        </p:attrNameLst>
                                      </p:cBhvr>
                                      <p:tavLst>
                                        <p:tav tm="0">
                                          <p:val>
                                            <p:strVal val="ppt_x"/>
                                          </p:val>
                                        </p:tav>
                                        <p:tav tm="100000">
                                          <p:val>
                                            <p:strVal val="1+ppt_w/2"/>
                                          </p:val>
                                        </p:tav>
                                      </p:tavLst>
                                    </p:anim>
                                    <p:anim calcmode="lin" valueType="num">
                                      <p:cBhvr additive="base">
                                        <p:cTn id="559" dur="2000"/>
                                        <p:tgtEl>
                                          <p:spTgt spid="28"/>
                                        </p:tgtEl>
                                        <p:attrNameLst>
                                          <p:attrName>ppt_y</p:attrName>
                                        </p:attrNameLst>
                                      </p:cBhvr>
                                      <p:tavLst>
                                        <p:tav tm="0">
                                          <p:val>
                                            <p:strVal val="ppt_y"/>
                                          </p:val>
                                        </p:tav>
                                        <p:tav tm="100000">
                                          <p:val>
                                            <p:strVal val="0-ppt_h/2"/>
                                          </p:val>
                                        </p:tav>
                                      </p:tavLst>
                                    </p:anim>
                                    <p:set>
                                      <p:cBhvr>
                                        <p:cTn id="560" dur="1" fill="hold">
                                          <p:stCondLst>
                                            <p:cond delay="1999"/>
                                          </p:stCondLst>
                                        </p:cTn>
                                        <p:tgtEl>
                                          <p:spTgt spid="28"/>
                                        </p:tgtEl>
                                        <p:attrNameLst>
                                          <p:attrName>style.visibility</p:attrName>
                                        </p:attrNameLst>
                                      </p:cBhvr>
                                      <p:to>
                                        <p:strVal val="hidden"/>
                                      </p:to>
                                    </p:set>
                                  </p:childTnLst>
                                </p:cTn>
                              </p:par>
                              <p:par>
                                <p:cTn id="561" presetID="2" presetClass="exit" presetSubtype="3" fill="hold" grpId="3" nodeType="withEffect">
                                  <p:stCondLst>
                                    <p:cond delay="0"/>
                                  </p:stCondLst>
                                  <p:childTnLst>
                                    <p:anim calcmode="lin" valueType="num">
                                      <p:cBhvr additive="base">
                                        <p:cTn id="562" dur="2000"/>
                                        <p:tgtEl>
                                          <p:spTgt spid="29"/>
                                        </p:tgtEl>
                                        <p:attrNameLst>
                                          <p:attrName>ppt_x</p:attrName>
                                        </p:attrNameLst>
                                      </p:cBhvr>
                                      <p:tavLst>
                                        <p:tav tm="0">
                                          <p:val>
                                            <p:strVal val="ppt_x"/>
                                          </p:val>
                                        </p:tav>
                                        <p:tav tm="100000">
                                          <p:val>
                                            <p:strVal val="1+ppt_w/2"/>
                                          </p:val>
                                        </p:tav>
                                      </p:tavLst>
                                    </p:anim>
                                    <p:anim calcmode="lin" valueType="num">
                                      <p:cBhvr additive="base">
                                        <p:cTn id="563" dur="2000"/>
                                        <p:tgtEl>
                                          <p:spTgt spid="29"/>
                                        </p:tgtEl>
                                        <p:attrNameLst>
                                          <p:attrName>ppt_y</p:attrName>
                                        </p:attrNameLst>
                                      </p:cBhvr>
                                      <p:tavLst>
                                        <p:tav tm="0">
                                          <p:val>
                                            <p:strVal val="ppt_y"/>
                                          </p:val>
                                        </p:tav>
                                        <p:tav tm="100000">
                                          <p:val>
                                            <p:strVal val="0-ppt_h/2"/>
                                          </p:val>
                                        </p:tav>
                                      </p:tavLst>
                                    </p:anim>
                                    <p:set>
                                      <p:cBhvr>
                                        <p:cTn id="564" dur="1" fill="hold">
                                          <p:stCondLst>
                                            <p:cond delay="1999"/>
                                          </p:stCondLst>
                                        </p:cTn>
                                        <p:tgtEl>
                                          <p:spTgt spid="29"/>
                                        </p:tgtEl>
                                        <p:attrNameLst>
                                          <p:attrName>style.visibility</p:attrName>
                                        </p:attrNameLst>
                                      </p:cBhvr>
                                      <p:to>
                                        <p:strVal val="hidden"/>
                                      </p:to>
                                    </p:set>
                                  </p:childTnLst>
                                </p:cTn>
                              </p:par>
                              <p:par>
                                <p:cTn id="565" presetID="2" presetClass="exit" presetSubtype="3" fill="hold" grpId="3" nodeType="withEffect">
                                  <p:stCondLst>
                                    <p:cond delay="0"/>
                                  </p:stCondLst>
                                  <p:childTnLst>
                                    <p:anim calcmode="lin" valueType="num">
                                      <p:cBhvr additive="base">
                                        <p:cTn id="566" dur="2000"/>
                                        <p:tgtEl>
                                          <p:spTgt spid="30"/>
                                        </p:tgtEl>
                                        <p:attrNameLst>
                                          <p:attrName>ppt_x</p:attrName>
                                        </p:attrNameLst>
                                      </p:cBhvr>
                                      <p:tavLst>
                                        <p:tav tm="0">
                                          <p:val>
                                            <p:strVal val="ppt_x"/>
                                          </p:val>
                                        </p:tav>
                                        <p:tav tm="100000">
                                          <p:val>
                                            <p:strVal val="1+ppt_w/2"/>
                                          </p:val>
                                        </p:tav>
                                      </p:tavLst>
                                    </p:anim>
                                    <p:anim calcmode="lin" valueType="num">
                                      <p:cBhvr additive="base">
                                        <p:cTn id="567" dur="2000"/>
                                        <p:tgtEl>
                                          <p:spTgt spid="30"/>
                                        </p:tgtEl>
                                        <p:attrNameLst>
                                          <p:attrName>ppt_y</p:attrName>
                                        </p:attrNameLst>
                                      </p:cBhvr>
                                      <p:tavLst>
                                        <p:tav tm="0">
                                          <p:val>
                                            <p:strVal val="ppt_y"/>
                                          </p:val>
                                        </p:tav>
                                        <p:tav tm="100000">
                                          <p:val>
                                            <p:strVal val="0-ppt_h/2"/>
                                          </p:val>
                                        </p:tav>
                                      </p:tavLst>
                                    </p:anim>
                                    <p:set>
                                      <p:cBhvr>
                                        <p:cTn id="568" dur="1" fill="hold">
                                          <p:stCondLst>
                                            <p:cond delay="1999"/>
                                          </p:stCondLst>
                                        </p:cTn>
                                        <p:tgtEl>
                                          <p:spTgt spid="30"/>
                                        </p:tgtEl>
                                        <p:attrNameLst>
                                          <p:attrName>style.visibility</p:attrName>
                                        </p:attrNameLst>
                                      </p:cBhvr>
                                      <p:to>
                                        <p:strVal val="hidden"/>
                                      </p:to>
                                    </p:set>
                                  </p:childTnLst>
                                </p:cTn>
                              </p:par>
                              <p:par>
                                <p:cTn id="569" presetID="2" presetClass="exit" presetSubtype="3" fill="hold" grpId="3" nodeType="withEffect">
                                  <p:stCondLst>
                                    <p:cond delay="0"/>
                                  </p:stCondLst>
                                  <p:childTnLst>
                                    <p:anim calcmode="lin" valueType="num">
                                      <p:cBhvr additive="base">
                                        <p:cTn id="570" dur="2000"/>
                                        <p:tgtEl>
                                          <p:spTgt spid="31"/>
                                        </p:tgtEl>
                                        <p:attrNameLst>
                                          <p:attrName>ppt_x</p:attrName>
                                        </p:attrNameLst>
                                      </p:cBhvr>
                                      <p:tavLst>
                                        <p:tav tm="0">
                                          <p:val>
                                            <p:strVal val="ppt_x"/>
                                          </p:val>
                                        </p:tav>
                                        <p:tav tm="100000">
                                          <p:val>
                                            <p:strVal val="1+ppt_w/2"/>
                                          </p:val>
                                        </p:tav>
                                      </p:tavLst>
                                    </p:anim>
                                    <p:anim calcmode="lin" valueType="num">
                                      <p:cBhvr additive="base">
                                        <p:cTn id="571" dur="2000"/>
                                        <p:tgtEl>
                                          <p:spTgt spid="31"/>
                                        </p:tgtEl>
                                        <p:attrNameLst>
                                          <p:attrName>ppt_y</p:attrName>
                                        </p:attrNameLst>
                                      </p:cBhvr>
                                      <p:tavLst>
                                        <p:tav tm="0">
                                          <p:val>
                                            <p:strVal val="ppt_y"/>
                                          </p:val>
                                        </p:tav>
                                        <p:tav tm="100000">
                                          <p:val>
                                            <p:strVal val="0-ppt_h/2"/>
                                          </p:val>
                                        </p:tav>
                                      </p:tavLst>
                                    </p:anim>
                                    <p:set>
                                      <p:cBhvr>
                                        <p:cTn id="572" dur="1" fill="hold">
                                          <p:stCondLst>
                                            <p:cond delay="1999"/>
                                          </p:stCondLst>
                                        </p:cTn>
                                        <p:tgtEl>
                                          <p:spTgt spid="31"/>
                                        </p:tgtEl>
                                        <p:attrNameLst>
                                          <p:attrName>style.visibility</p:attrName>
                                        </p:attrNameLst>
                                      </p:cBhvr>
                                      <p:to>
                                        <p:strVal val="hidden"/>
                                      </p:to>
                                    </p:set>
                                  </p:childTnLst>
                                </p:cTn>
                              </p:par>
                              <p:par>
                                <p:cTn id="573" presetID="2" presetClass="exit" presetSubtype="3" fill="hold" grpId="3" nodeType="withEffect">
                                  <p:stCondLst>
                                    <p:cond delay="0"/>
                                  </p:stCondLst>
                                  <p:childTnLst>
                                    <p:anim calcmode="lin" valueType="num">
                                      <p:cBhvr additive="base">
                                        <p:cTn id="574" dur="2000"/>
                                        <p:tgtEl>
                                          <p:spTgt spid="32"/>
                                        </p:tgtEl>
                                        <p:attrNameLst>
                                          <p:attrName>ppt_x</p:attrName>
                                        </p:attrNameLst>
                                      </p:cBhvr>
                                      <p:tavLst>
                                        <p:tav tm="0">
                                          <p:val>
                                            <p:strVal val="ppt_x"/>
                                          </p:val>
                                        </p:tav>
                                        <p:tav tm="100000">
                                          <p:val>
                                            <p:strVal val="1+ppt_w/2"/>
                                          </p:val>
                                        </p:tav>
                                      </p:tavLst>
                                    </p:anim>
                                    <p:anim calcmode="lin" valueType="num">
                                      <p:cBhvr additive="base">
                                        <p:cTn id="575" dur="2000"/>
                                        <p:tgtEl>
                                          <p:spTgt spid="32"/>
                                        </p:tgtEl>
                                        <p:attrNameLst>
                                          <p:attrName>ppt_y</p:attrName>
                                        </p:attrNameLst>
                                      </p:cBhvr>
                                      <p:tavLst>
                                        <p:tav tm="0">
                                          <p:val>
                                            <p:strVal val="ppt_y"/>
                                          </p:val>
                                        </p:tav>
                                        <p:tav tm="100000">
                                          <p:val>
                                            <p:strVal val="0-ppt_h/2"/>
                                          </p:val>
                                        </p:tav>
                                      </p:tavLst>
                                    </p:anim>
                                    <p:set>
                                      <p:cBhvr>
                                        <p:cTn id="576" dur="1" fill="hold">
                                          <p:stCondLst>
                                            <p:cond delay="1999"/>
                                          </p:stCondLst>
                                        </p:cTn>
                                        <p:tgtEl>
                                          <p:spTgt spid="32"/>
                                        </p:tgtEl>
                                        <p:attrNameLst>
                                          <p:attrName>style.visibility</p:attrName>
                                        </p:attrNameLst>
                                      </p:cBhvr>
                                      <p:to>
                                        <p:strVal val="hidden"/>
                                      </p:to>
                                    </p:set>
                                  </p:childTnLst>
                                </p:cTn>
                              </p:par>
                              <p:par>
                                <p:cTn id="577" presetID="2" presetClass="exit" presetSubtype="3" fill="hold" grpId="3" nodeType="withEffect">
                                  <p:stCondLst>
                                    <p:cond delay="0"/>
                                  </p:stCondLst>
                                  <p:childTnLst>
                                    <p:anim calcmode="lin" valueType="num">
                                      <p:cBhvr additive="base">
                                        <p:cTn id="578" dur="2000"/>
                                        <p:tgtEl>
                                          <p:spTgt spid="33"/>
                                        </p:tgtEl>
                                        <p:attrNameLst>
                                          <p:attrName>ppt_x</p:attrName>
                                        </p:attrNameLst>
                                      </p:cBhvr>
                                      <p:tavLst>
                                        <p:tav tm="0">
                                          <p:val>
                                            <p:strVal val="ppt_x"/>
                                          </p:val>
                                        </p:tav>
                                        <p:tav tm="100000">
                                          <p:val>
                                            <p:strVal val="1+ppt_w/2"/>
                                          </p:val>
                                        </p:tav>
                                      </p:tavLst>
                                    </p:anim>
                                    <p:anim calcmode="lin" valueType="num">
                                      <p:cBhvr additive="base">
                                        <p:cTn id="579" dur="2000"/>
                                        <p:tgtEl>
                                          <p:spTgt spid="33"/>
                                        </p:tgtEl>
                                        <p:attrNameLst>
                                          <p:attrName>ppt_y</p:attrName>
                                        </p:attrNameLst>
                                      </p:cBhvr>
                                      <p:tavLst>
                                        <p:tav tm="0">
                                          <p:val>
                                            <p:strVal val="ppt_y"/>
                                          </p:val>
                                        </p:tav>
                                        <p:tav tm="100000">
                                          <p:val>
                                            <p:strVal val="0-ppt_h/2"/>
                                          </p:val>
                                        </p:tav>
                                      </p:tavLst>
                                    </p:anim>
                                    <p:set>
                                      <p:cBhvr>
                                        <p:cTn id="580" dur="1" fill="hold">
                                          <p:stCondLst>
                                            <p:cond delay="1999"/>
                                          </p:stCondLst>
                                        </p:cTn>
                                        <p:tgtEl>
                                          <p:spTgt spid="33"/>
                                        </p:tgtEl>
                                        <p:attrNameLst>
                                          <p:attrName>style.visibility</p:attrName>
                                        </p:attrNameLst>
                                      </p:cBhvr>
                                      <p:to>
                                        <p:strVal val="hidden"/>
                                      </p:to>
                                    </p:set>
                                  </p:childTnLst>
                                </p:cTn>
                              </p:par>
                              <p:par>
                                <p:cTn id="581" presetID="2" presetClass="exit" presetSubtype="3" fill="hold" grpId="3" nodeType="withEffect">
                                  <p:stCondLst>
                                    <p:cond delay="0"/>
                                  </p:stCondLst>
                                  <p:childTnLst>
                                    <p:anim calcmode="lin" valueType="num">
                                      <p:cBhvr additive="base">
                                        <p:cTn id="582" dur="2000"/>
                                        <p:tgtEl>
                                          <p:spTgt spid="34"/>
                                        </p:tgtEl>
                                        <p:attrNameLst>
                                          <p:attrName>ppt_x</p:attrName>
                                        </p:attrNameLst>
                                      </p:cBhvr>
                                      <p:tavLst>
                                        <p:tav tm="0">
                                          <p:val>
                                            <p:strVal val="ppt_x"/>
                                          </p:val>
                                        </p:tav>
                                        <p:tav tm="100000">
                                          <p:val>
                                            <p:strVal val="1+ppt_w/2"/>
                                          </p:val>
                                        </p:tav>
                                      </p:tavLst>
                                    </p:anim>
                                    <p:anim calcmode="lin" valueType="num">
                                      <p:cBhvr additive="base">
                                        <p:cTn id="583" dur="2000"/>
                                        <p:tgtEl>
                                          <p:spTgt spid="34"/>
                                        </p:tgtEl>
                                        <p:attrNameLst>
                                          <p:attrName>ppt_y</p:attrName>
                                        </p:attrNameLst>
                                      </p:cBhvr>
                                      <p:tavLst>
                                        <p:tav tm="0">
                                          <p:val>
                                            <p:strVal val="ppt_y"/>
                                          </p:val>
                                        </p:tav>
                                        <p:tav tm="100000">
                                          <p:val>
                                            <p:strVal val="0-ppt_h/2"/>
                                          </p:val>
                                        </p:tav>
                                      </p:tavLst>
                                    </p:anim>
                                    <p:set>
                                      <p:cBhvr>
                                        <p:cTn id="584" dur="1" fill="hold">
                                          <p:stCondLst>
                                            <p:cond delay="1999"/>
                                          </p:stCondLst>
                                        </p:cTn>
                                        <p:tgtEl>
                                          <p:spTgt spid="34"/>
                                        </p:tgtEl>
                                        <p:attrNameLst>
                                          <p:attrName>style.visibility</p:attrName>
                                        </p:attrNameLst>
                                      </p:cBhvr>
                                      <p:to>
                                        <p:strVal val="hidden"/>
                                      </p:to>
                                    </p:set>
                                  </p:childTnLst>
                                </p:cTn>
                              </p:par>
                              <p:par>
                                <p:cTn id="585" presetID="2" presetClass="exit" presetSubtype="3" fill="hold" grpId="3" nodeType="withEffect">
                                  <p:stCondLst>
                                    <p:cond delay="0"/>
                                  </p:stCondLst>
                                  <p:childTnLst>
                                    <p:anim calcmode="lin" valueType="num">
                                      <p:cBhvr additive="base">
                                        <p:cTn id="586" dur="2000"/>
                                        <p:tgtEl>
                                          <p:spTgt spid="35"/>
                                        </p:tgtEl>
                                        <p:attrNameLst>
                                          <p:attrName>ppt_x</p:attrName>
                                        </p:attrNameLst>
                                      </p:cBhvr>
                                      <p:tavLst>
                                        <p:tav tm="0">
                                          <p:val>
                                            <p:strVal val="ppt_x"/>
                                          </p:val>
                                        </p:tav>
                                        <p:tav tm="100000">
                                          <p:val>
                                            <p:strVal val="1+ppt_w/2"/>
                                          </p:val>
                                        </p:tav>
                                      </p:tavLst>
                                    </p:anim>
                                    <p:anim calcmode="lin" valueType="num">
                                      <p:cBhvr additive="base">
                                        <p:cTn id="587" dur="2000"/>
                                        <p:tgtEl>
                                          <p:spTgt spid="35"/>
                                        </p:tgtEl>
                                        <p:attrNameLst>
                                          <p:attrName>ppt_y</p:attrName>
                                        </p:attrNameLst>
                                      </p:cBhvr>
                                      <p:tavLst>
                                        <p:tav tm="0">
                                          <p:val>
                                            <p:strVal val="ppt_y"/>
                                          </p:val>
                                        </p:tav>
                                        <p:tav tm="100000">
                                          <p:val>
                                            <p:strVal val="0-ppt_h/2"/>
                                          </p:val>
                                        </p:tav>
                                      </p:tavLst>
                                    </p:anim>
                                    <p:set>
                                      <p:cBhvr>
                                        <p:cTn id="588" dur="1" fill="hold">
                                          <p:stCondLst>
                                            <p:cond delay="1999"/>
                                          </p:stCondLst>
                                        </p:cTn>
                                        <p:tgtEl>
                                          <p:spTgt spid="35"/>
                                        </p:tgtEl>
                                        <p:attrNameLst>
                                          <p:attrName>style.visibility</p:attrName>
                                        </p:attrNameLst>
                                      </p:cBhvr>
                                      <p:to>
                                        <p:strVal val="hidden"/>
                                      </p:to>
                                    </p:set>
                                  </p:childTnLst>
                                </p:cTn>
                              </p:par>
                              <p:par>
                                <p:cTn id="589" presetID="2" presetClass="exit" presetSubtype="3" fill="hold" grpId="3" nodeType="withEffect">
                                  <p:stCondLst>
                                    <p:cond delay="0"/>
                                  </p:stCondLst>
                                  <p:childTnLst>
                                    <p:anim calcmode="lin" valueType="num">
                                      <p:cBhvr additive="base">
                                        <p:cTn id="590" dur="2000"/>
                                        <p:tgtEl>
                                          <p:spTgt spid="36"/>
                                        </p:tgtEl>
                                        <p:attrNameLst>
                                          <p:attrName>ppt_x</p:attrName>
                                        </p:attrNameLst>
                                      </p:cBhvr>
                                      <p:tavLst>
                                        <p:tav tm="0">
                                          <p:val>
                                            <p:strVal val="ppt_x"/>
                                          </p:val>
                                        </p:tav>
                                        <p:tav tm="100000">
                                          <p:val>
                                            <p:strVal val="1+ppt_w/2"/>
                                          </p:val>
                                        </p:tav>
                                      </p:tavLst>
                                    </p:anim>
                                    <p:anim calcmode="lin" valueType="num">
                                      <p:cBhvr additive="base">
                                        <p:cTn id="591" dur="2000"/>
                                        <p:tgtEl>
                                          <p:spTgt spid="36"/>
                                        </p:tgtEl>
                                        <p:attrNameLst>
                                          <p:attrName>ppt_y</p:attrName>
                                        </p:attrNameLst>
                                      </p:cBhvr>
                                      <p:tavLst>
                                        <p:tav tm="0">
                                          <p:val>
                                            <p:strVal val="ppt_y"/>
                                          </p:val>
                                        </p:tav>
                                        <p:tav tm="100000">
                                          <p:val>
                                            <p:strVal val="0-ppt_h/2"/>
                                          </p:val>
                                        </p:tav>
                                      </p:tavLst>
                                    </p:anim>
                                    <p:set>
                                      <p:cBhvr>
                                        <p:cTn id="592" dur="1" fill="hold">
                                          <p:stCondLst>
                                            <p:cond delay="1999"/>
                                          </p:stCondLst>
                                        </p:cTn>
                                        <p:tgtEl>
                                          <p:spTgt spid="36"/>
                                        </p:tgtEl>
                                        <p:attrNameLst>
                                          <p:attrName>style.visibility</p:attrName>
                                        </p:attrNameLst>
                                      </p:cBhvr>
                                      <p:to>
                                        <p:strVal val="hidden"/>
                                      </p:to>
                                    </p:set>
                                  </p:childTnLst>
                                </p:cTn>
                              </p:par>
                              <p:par>
                                <p:cTn id="593" presetID="17" presetClass="entr" presetSubtype="4" fill="hold" nodeType="withEffect">
                                  <p:stCondLst>
                                    <p:cond delay="0"/>
                                  </p:stCondLst>
                                  <p:childTnLst>
                                    <p:set>
                                      <p:cBhvr>
                                        <p:cTn id="594" dur="1" fill="hold">
                                          <p:stCondLst>
                                            <p:cond delay="0"/>
                                          </p:stCondLst>
                                        </p:cTn>
                                        <p:tgtEl>
                                          <p:spTgt spid="2"/>
                                        </p:tgtEl>
                                        <p:attrNameLst>
                                          <p:attrName>style.visibility</p:attrName>
                                        </p:attrNameLst>
                                      </p:cBhvr>
                                      <p:to>
                                        <p:strVal val="visible"/>
                                      </p:to>
                                    </p:set>
                                    <p:anim calcmode="lin" valueType="num">
                                      <p:cBhvr>
                                        <p:cTn id="595" dur="2000" fill="hold"/>
                                        <p:tgtEl>
                                          <p:spTgt spid="2"/>
                                        </p:tgtEl>
                                        <p:attrNameLst>
                                          <p:attrName>ppt_x</p:attrName>
                                        </p:attrNameLst>
                                      </p:cBhvr>
                                      <p:tavLst>
                                        <p:tav tm="0">
                                          <p:val>
                                            <p:strVal val="#ppt_x"/>
                                          </p:val>
                                        </p:tav>
                                        <p:tav tm="100000">
                                          <p:val>
                                            <p:strVal val="#ppt_x"/>
                                          </p:val>
                                        </p:tav>
                                      </p:tavLst>
                                    </p:anim>
                                    <p:anim calcmode="lin" valueType="num">
                                      <p:cBhvr>
                                        <p:cTn id="596" dur="2000" fill="hold"/>
                                        <p:tgtEl>
                                          <p:spTgt spid="2"/>
                                        </p:tgtEl>
                                        <p:attrNameLst>
                                          <p:attrName>ppt_y</p:attrName>
                                        </p:attrNameLst>
                                      </p:cBhvr>
                                      <p:tavLst>
                                        <p:tav tm="0">
                                          <p:val>
                                            <p:strVal val="#ppt_y+#ppt_h/2"/>
                                          </p:val>
                                        </p:tav>
                                        <p:tav tm="100000">
                                          <p:val>
                                            <p:strVal val="#ppt_y"/>
                                          </p:val>
                                        </p:tav>
                                      </p:tavLst>
                                    </p:anim>
                                    <p:anim calcmode="lin" valueType="num">
                                      <p:cBhvr>
                                        <p:cTn id="597" dur="2000" fill="hold"/>
                                        <p:tgtEl>
                                          <p:spTgt spid="2"/>
                                        </p:tgtEl>
                                        <p:attrNameLst>
                                          <p:attrName>ppt_w</p:attrName>
                                        </p:attrNameLst>
                                      </p:cBhvr>
                                      <p:tavLst>
                                        <p:tav tm="0">
                                          <p:val>
                                            <p:strVal val="#ppt_w"/>
                                          </p:val>
                                        </p:tav>
                                        <p:tav tm="100000">
                                          <p:val>
                                            <p:strVal val="#ppt_w"/>
                                          </p:val>
                                        </p:tav>
                                      </p:tavLst>
                                    </p:anim>
                                    <p:anim calcmode="lin" valueType="num">
                                      <p:cBhvr>
                                        <p:cTn id="598"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pic>
        <p:nvPicPr>
          <p:cNvPr id="2" name="1 Imagen" descr="1(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928662" y="-357208"/>
            <a:ext cx="571472" cy="928694"/>
          </a:xfrm>
          <a:prstGeom prst="rect">
            <a:avLst/>
          </a:prstGeom>
          <a:gradFill flip="none" rotWithShape="1">
            <a:gsLst>
              <a:gs pos="0">
                <a:srgbClr val="002060"/>
              </a:gs>
              <a:gs pos="39999">
                <a:srgbClr val="85C2FF"/>
              </a:gs>
              <a:gs pos="70000">
                <a:srgbClr val="C4D6EB"/>
              </a:gs>
              <a:gs pos="100000">
                <a:srgbClr val="FFEBFA"/>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715272" y="-214332"/>
            <a:ext cx="571472" cy="928694"/>
          </a:xfrm>
          <a:prstGeom prst="rect">
            <a:avLst/>
          </a:prstGeom>
          <a:gradFill flip="none" rotWithShape="1">
            <a:gsLst>
              <a:gs pos="0">
                <a:srgbClr val="002060"/>
              </a:gs>
              <a:gs pos="39999">
                <a:srgbClr val="85C2FF"/>
              </a:gs>
              <a:gs pos="70000">
                <a:srgbClr val="C4D6EB"/>
              </a:gs>
              <a:gs pos="100000">
                <a:srgbClr val="FFEBFA"/>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7786710" y="4357700"/>
            <a:ext cx="571472" cy="928694"/>
          </a:xfrm>
          <a:prstGeom prst="rect">
            <a:avLst/>
          </a:prstGeom>
          <a:gradFill flip="none" rotWithShape="1">
            <a:gsLst>
              <a:gs pos="0">
                <a:srgbClr val="002060"/>
              </a:gs>
              <a:gs pos="39999">
                <a:srgbClr val="85C2FF"/>
              </a:gs>
              <a:gs pos="70000">
                <a:srgbClr val="C4D6EB"/>
              </a:gs>
              <a:gs pos="100000">
                <a:srgbClr val="FFEBFA"/>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928662" y="4357700"/>
            <a:ext cx="571472" cy="928694"/>
          </a:xfrm>
          <a:prstGeom prst="rect">
            <a:avLst/>
          </a:prstGeom>
          <a:gradFill flip="none" rotWithShape="1">
            <a:gsLst>
              <a:gs pos="0">
                <a:srgbClr val="002060"/>
              </a:gs>
              <a:gs pos="39999">
                <a:srgbClr val="85C2FF"/>
              </a:gs>
              <a:gs pos="70000">
                <a:srgbClr val="C4D6EB"/>
              </a:gs>
              <a:gs pos="100000">
                <a:srgbClr val="FFEBFA"/>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500198" y="214320"/>
            <a:ext cx="571472" cy="928694"/>
          </a:xfrm>
          <a:prstGeom prst="rect">
            <a:avLst/>
          </a:prstGeom>
          <a:gradFill flip="none" rotWithShape="1">
            <a:gsLst>
              <a:gs pos="0">
                <a:srgbClr val="002060"/>
              </a:gs>
              <a:gs pos="39999">
                <a:srgbClr val="85C2FF"/>
              </a:gs>
              <a:gs pos="70000">
                <a:srgbClr val="C4D6EB"/>
              </a:gs>
              <a:gs pos="100000">
                <a:srgbClr val="FFEBFA"/>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071670" y="714362"/>
            <a:ext cx="571472" cy="928694"/>
          </a:xfrm>
          <a:prstGeom prst="rect">
            <a:avLst/>
          </a:prstGeom>
          <a:gradFill flip="none" rotWithShape="1">
            <a:gsLst>
              <a:gs pos="0">
                <a:srgbClr val="002060"/>
              </a:gs>
              <a:gs pos="39999">
                <a:srgbClr val="85C2FF"/>
              </a:gs>
              <a:gs pos="70000">
                <a:srgbClr val="C4D6EB"/>
              </a:gs>
              <a:gs pos="100000">
                <a:srgbClr val="FFEBFA"/>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571768" y="1071576"/>
            <a:ext cx="571472" cy="928694"/>
          </a:xfrm>
          <a:prstGeom prst="rect">
            <a:avLst/>
          </a:prstGeom>
          <a:gradFill flip="none" rotWithShape="1">
            <a:gsLst>
              <a:gs pos="0">
                <a:srgbClr val="002060"/>
              </a:gs>
              <a:gs pos="39999">
                <a:srgbClr val="85C2FF"/>
              </a:gs>
              <a:gs pos="70000">
                <a:srgbClr val="C4D6EB"/>
              </a:gs>
              <a:gs pos="100000">
                <a:srgbClr val="FFEBFA"/>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143240" y="1571618"/>
            <a:ext cx="571472" cy="928694"/>
          </a:xfrm>
          <a:prstGeom prst="rect">
            <a:avLst/>
          </a:prstGeom>
          <a:gradFill flip="none" rotWithShape="1">
            <a:gsLst>
              <a:gs pos="0">
                <a:srgbClr val="002060"/>
              </a:gs>
              <a:gs pos="39999">
                <a:srgbClr val="85C2FF"/>
              </a:gs>
              <a:gs pos="70000">
                <a:srgbClr val="C4D6EB"/>
              </a:gs>
              <a:gs pos="100000">
                <a:srgbClr val="FFEBFA"/>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7143768" y="214296"/>
            <a:ext cx="571472" cy="928694"/>
          </a:xfrm>
          <a:prstGeom prst="rect">
            <a:avLst/>
          </a:prstGeom>
          <a:gradFill flip="none" rotWithShape="1">
            <a:gsLst>
              <a:gs pos="0">
                <a:srgbClr val="002060"/>
              </a:gs>
              <a:gs pos="39999">
                <a:srgbClr val="85C2FF"/>
              </a:gs>
              <a:gs pos="70000">
                <a:srgbClr val="C4D6EB"/>
              </a:gs>
              <a:gs pos="100000">
                <a:srgbClr val="FFEBFA"/>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572264" y="785800"/>
            <a:ext cx="571472" cy="928694"/>
          </a:xfrm>
          <a:prstGeom prst="rect">
            <a:avLst/>
          </a:prstGeom>
          <a:gradFill flip="none" rotWithShape="1">
            <a:gsLst>
              <a:gs pos="0">
                <a:srgbClr val="002060"/>
              </a:gs>
              <a:gs pos="39999">
                <a:srgbClr val="85C2FF"/>
              </a:gs>
              <a:gs pos="70000">
                <a:srgbClr val="C4D6EB"/>
              </a:gs>
              <a:gs pos="100000">
                <a:srgbClr val="FFEBFA"/>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000760" y="1214428"/>
            <a:ext cx="571472" cy="928694"/>
          </a:xfrm>
          <a:prstGeom prst="rect">
            <a:avLst/>
          </a:prstGeom>
          <a:gradFill flip="none" rotWithShape="1">
            <a:gsLst>
              <a:gs pos="0">
                <a:srgbClr val="002060"/>
              </a:gs>
              <a:gs pos="39999">
                <a:srgbClr val="85C2FF"/>
              </a:gs>
              <a:gs pos="70000">
                <a:srgbClr val="C4D6EB"/>
              </a:gs>
              <a:gs pos="100000">
                <a:srgbClr val="FFEBFA"/>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429256" y="1643056"/>
            <a:ext cx="571472" cy="928694"/>
          </a:xfrm>
          <a:prstGeom prst="rect">
            <a:avLst/>
          </a:prstGeom>
          <a:gradFill flip="none" rotWithShape="1">
            <a:gsLst>
              <a:gs pos="0">
                <a:srgbClr val="002060"/>
              </a:gs>
              <a:gs pos="39999">
                <a:srgbClr val="85C2FF"/>
              </a:gs>
              <a:gs pos="70000">
                <a:srgbClr val="C4D6EB"/>
              </a:gs>
              <a:gs pos="100000">
                <a:srgbClr val="FFEBFA"/>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1500198" y="3929048"/>
            <a:ext cx="571472" cy="928694"/>
          </a:xfrm>
          <a:prstGeom prst="rect">
            <a:avLst/>
          </a:prstGeom>
          <a:gradFill flip="none" rotWithShape="1">
            <a:gsLst>
              <a:gs pos="0">
                <a:srgbClr val="002060"/>
              </a:gs>
              <a:gs pos="39999">
                <a:srgbClr val="85C2FF"/>
              </a:gs>
              <a:gs pos="70000">
                <a:srgbClr val="C4D6EB"/>
              </a:gs>
              <a:gs pos="100000">
                <a:srgbClr val="FFEBFA"/>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071670" y="3429006"/>
            <a:ext cx="571472" cy="928694"/>
          </a:xfrm>
          <a:prstGeom prst="rect">
            <a:avLst/>
          </a:prstGeom>
          <a:gradFill flip="none" rotWithShape="1">
            <a:gsLst>
              <a:gs pos="0">
                <a:srgbClr val="002060"/>
              </a:gs>
              <a:gs pos="39999">
                <a:srgbClr val="85C2FF"/>
              </a:gs>
              <a:gs pos="70000">
                <a:srgbClr val="C4D6EB"/>
              </a:gs>
              <a:gs pos="100000">
                <a:srgbClr val="FFEBFA"/>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643206" y="3000354"/>
            <a:ext cx="571472" cy="928694"/>
          </a:xfrm>
          <a:prstGeom prst="rect">
            <a:avLst/>
          </a:prstGeom>
          <a:gradFill flip="none" rotWithShape="1">
            <a:gsLst>
              <a:gs pos="0">
                <a:srgbClr val="002060"/>
              </a:gs>
              <a:gs pos="39999">
                <a:srgbClr val="85C2FF"/>
              </a:gs>
              <a:gs pos="70000">
                <a:srgbClr val="C4D6EB"/>
              </a:gs>
              <a:gs pos="100000">
                <a:srgbClr val="FFEBFA"/>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214678" y="2500312"/>
            <a:ext cx="571472" cy="928694"/>
          </a:xfrm>
          <a:prstGeom prst="rect">
            <a:avLst/>
          </a:prstGeom>
          <a:gradFill flip="none" rotWithShape="1">
            <a:gsLst>
              <a:gs pos="0">
                <a:srgbClr val="002060"/>
              </a:gs>
              <a:gs pos="39999">
                <a:srgbClr val="85C2FF"/>
              </a:gs>
              <a:gs pos="70000">
                <a:srgbClr val="C4D6EB"/>
              </a:gs>
              <a:gs pos="100000">
                <a:srgbClr val="FFEBFA"/>
              </a:gs>
            </a:gsLst>
            <a:lin ang="108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215206" y="3857610"/>
            <a:ext cx="571472" cy="928694"/>
          </a:xfrm>
          <a:prstGeom prst="rect">
            <a:avLst/>
          </a:prstGeom>
          <a:gradFill flip="none" rotWithShape="1">
            <a:gsLst>
              <a:gs pos="0">
                <a:srgbClr val="002060"/>
              </a:gs>
              <a:gs pos="39999">
                <a:srgbClr val="85C2FF"/>
              </a:gs>
              <a:gs pos="70000">
                <a:srgbClr val="C4D6EB"/>
              </a:gs>
              <a:gs pos="100000">
                <a:srgbClr val="FFEBFA"/>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643702" y="3429006"/>
            <a:ext cx="571472" cy="928694"/>
          </a:xfrm>
          <a:prstGeom prst="rect">
            <a:avLst/>
          </a:prstGeom>
          <a:gradFill flip="none" rotWithShape="1">
            <a:gsLst>
              <a:gs pos="0">
                <a:srgbClr val="002060"/>
              </a:gs>
              <a:gs pos="39999">
                <a:srgbClr val="85C2FF"/>
              </a:gs>
              <a:gs pos="70000">
                <a:srgbClr val="C4D6EB"/>
              </a:gs>
              <a:gs pos="100000">
                <a:srgbClr val="FFEBFA"/>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000760" y="3000378"/>
            <a:ext cx="571472" cy="928694"/>
          </a:xfrm>
          <a:prstGeom prst="rect">
            <a:avLst/>
          </a:prstGeom>
          <a:gradFill flip="none" rotWithShape="1">
            <a:gsLst>
              <a:gs pos="0">
                <a:srgbClr val="002060"/>
              </a:gs>
              <a:gs pos="39999">
                <a:srgbClr val="85C2FF"/>
              </a:gs>
              <a:gs pos="70000">
                <a:srgbClr val="C4D6EB"/>
              </a:gs>
              <a:gs pos="100000">
                <a:srgbClr val="FFEBFA"/>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429256" y="2571774"/>
            <a:ext cx="571472" cy="928694"/>
          </a:xfrm>
          <a:prstGeom prst="rect">
            <a:avLst/>
          </a:prstGeom>
          <a:gradFill flip="none" rotWithShape="1">
            <a:gsLst>
              <a:gs pos="0">
                <a:srgbClr val="002060"/>
              </a:gs>
              <a:gs pos="39999">
                <a:srgbClr val="85C2FF"/>
              </a:gs>
              <a:gs pos="70000">
                <a:srgbClr val="C4D6EB"/>
              </a:gs>
              <a:gs pos="100000">
                <a:srgbClr val="FFEBFA"/>
              </a:gs>
            </a:gsLst>
            <a:lin ang="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214346" y="-428646"/>
            <a:ext cx="9572692" cy="6500858"/>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1+#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0-#ppt_w/2"/>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0-#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0-#ppt_w/2"/>
                                          </p:val>
                                        </p:tav>
                                        <p:tav tm="100000">
                                          <p:val>
                                            <p:strVal val="#ppt_x"/>
                                          </p:val>
                                        </p:tav>
                                      </p:tavLst>
                                    </p:anim>
                                    <p:anim calcmode="lin" valueType="num">
                                      <p:cBhvr additive="base">
                                        <p:cTn id="50" dur="2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2000" fill="hold"/>
                                        <p:tgtEl>
                                          <p:spTgt spid="19"/>
                                        </p:tgtEl>
                                        <p:attrNameLst>
                                          <p:attrName>ppt_x</p:attrName>
                                        </p:attrNameLst>
                                      </p:cBhvr>
                                      <p:tavLst>
                                        <p:tav tm="0">
                                          <p:val>
                                            <p:strVal val="0-#ppt_w/2"/>
                                          </p:val>
                                        </p:tav>
                                        <p:tav tm="100000">
                                          <p:val>
                                            <p:strVal val="#ppt_x"/>
                                          </p:val>
                                        </p:tav>
                                      </p:tavLst>
                                    </p:anim>
                                    <p:anim calcmode="lin" valueType="num">
                                      <p:cBhvr additive="base">
                                        <p:cTn id="54" dur="2000" fill="hold"/>
                                        <p:tgtEl>
                                          <p:spTgt spid="19"/>
                                        </p:tgtEl>
                                        <p:attrNameLst>
                                          <p:attrName>ppt_y</p:attrName>
                                        </p:attrNameLst>
                                      </p:cBhvr>
                                      <p:tavLst>
                                        <p:tav tm="0">
                                          <p:val>
                                            <p:strVal val="0-#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2000" fill="hold"/>
                                        <p:tgtEl>
                                          <p:spTgt spid="20"/>
                                        </p:tgtEl>
                                        <p:attrNameLst>
                                          <p:attrName>ppt_x</p:attrName>
                                        </p:attrNameLst>
                                      </p:cBhvr>
                                      <p:tavLst>
                                        <p:tav tm="0">
                                          <p:val>
                                            <p:strVal val="0-#ppt_w/2"/>
                                          </p:val>
                                        </p:tav>
                                        <p:tav tm="100000">
                                          <p:val>
                                            <p:strVal val="#ppt_x"/>
                                          </p:val>
                                        </p:tav>
                                      </p:tavLst>
                                    </p:anim>
                                    <p:anim calcmode="lin" valueType="num">
                                      <p:cBhvr additive="base">
                                        <p:cTn id="58" dur="2000" fill="hold"/>
                                        <p:tgtEl>
                                          <p:spTgt spid="20"/>
                                        </p:tgtEl>
                                        <p:attrNameLst>
                                          <p:attrName>ppt_y</p:attrName>
                                        </p:attrNameLst>
                                      </p:cBhvr>
                                      <p:tavLst>
                                        <p:tav tm="0">
                                          <p:val>
                                            <p:strVal val="0-#ppt_h/2"/>
                                          </p:val>
                                        </p:tav>
                                        <p:tav tm="100000">
                                          <p:val>
                                            <p:strVal val="#ppt_y"/>
                                          </p:val>
                                        </p:tav>
                                      </p:tavLst>
                                    </p:anim>
                                  </p:childTnLst>
                                </p:cTn>
                              </p:par>
                              <p:par>
                                <p:cTn id="59" presetID="2" presetClass="entr" presetSubtype="9"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2000" fill="hold"/>
                                        <p:tgtEl>
                                          <p:spTgt spid="21"/>
                                        </p:tgtEl>
                                        <p:attrNameLst>
                                          <p:attrName>ppt_x</p:attrName>
                                        </p:attrNameLst>
                                      </p:cBhvr>
                                      <p:tavLst>
                                        <p:tav tm="0">
                                          <p:val>
                                            <p:strVal val="0-#ppt_w/2"/>
                                          </p:val>
                                        </p:tav>
                                        <p:tav tm="100000">
                                          <p:val>
                                            <p:strVal val="#ppt_x"/>
                                          </p:val>
                                        </p:tav>
                                      </p:tavLst>
                                    </p:anim>
                                    <p:anim calcmode="lin" valueType="num">
                                      <p:cBhvr additive="base">
                                        <p:cTn id="62" dur="2000" fill="hold"/>
                                        <p:tgtEl>
                                          <p:spTgt spid="21"/>
                                        </p:tgtEl>
                                        <p:attrNameLst>
                                          <p:attrName>ppt_y</p:attrName>
                                        </p:attrNameLst>
                                      </p:cBhvr>
                                      <p:tavLst>
                                        <p:tav tm="0">
                                          <p:val>
                                            <p:strVal val="0-#ppt_h/2"/>
                                          </p:val>
                                        </p:tav>
                                        <p:tav tm="100000">
                                          <p:val>
                                            <p:strVal val="#ppt_y"/>
                                          </p:val>
                                        </p:tav>
                                      </p:tavLst>
                                    </p:anim>
                                  </p:childTnLst>
                                </p:cTn>
                              </p:par>
                              <p:par>
                                <p:cTn id="63" presetID="2" presetClass="entr" presetSubtype="9" fill="hold" grpId="0" nodeType="withEffect">
                                  <p:stCondLst>
                                    <p:cond delay="0"/>
                                  </p:stCondLst>
                                  <p:childTnLst>
                                    <p:set>
                                      <p:cBhvr>
                                        <p:cTn id="64" dur="1" fill="hold">
                                          <p:stCondLst>
                                            <p:cond delay="0"/>
                                          </p:stCondLst>
                                        </p:cTn>
                                        <p:tgtEl>
                                          <p:spTgt spid="22"/>
                                        </p:tgtEl>
                                        <p:attrNameLst>
                                          <p:attrName>style.visibility</p:attrName>
                                        </p:attrNameLst>
                                      </p:cBhvr>
                                      <p:to>
                                        <p:strVal val="visible"/>
                                      </p:to>
                                    </p:set>
                                    <p:anim calcmode="lin" valueType="num">
                                      <p:cBhvr additive="base">
                                        <p:cTn id="65" dur="2000" fill="hold"/>
                                        <p:tgtEl>
                                          <p:spTgt spid="22"/>
                                        </p:tgtEl>
                                        <p:attrNameLst>
                                          <p:attrName>ppt_x</p:attrName>
                                        </p:attrNameLst>
                                      </p:cBhvr>
                                      <p:tavLst>
                                        <p:tav tm="0">
                                          <p:val>
                                            <p:strVal val="0-#ppt_w/2"/>
                                          </p:val>
                                        </p:tav>
                                        <p:tav tm="100000">
                                          <p:val>
                                            <p:strVal val="#ppt_x"/>
                                          </p:val>
                                        </p:tav>
                                      </p:tavLst>
                                    </p:anim>
                                    <p:anim calcmode="lin" valueType="num">
                                      <p:cBhvr additive="base">
                                        <p:cTn id="66" dur="2000" fill="hold"/>
                                        <p:tgtEl>
                                          <p:spTgt spid="22"/>
                                        </p:tgtEl>
                                        <p:attrNameLst>
                                          <p:attrName>ppt_y</p:attrName>
                                        </p:attrNameLst>
                                      </p:cBhvr>
                                      <p:tavLst>
                                        <p:tav tm="0">
                                          <p:val>
                                            <p:strVal val="0-#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2000" fill="hold"/>
                                        <p:tgtEl>
                                          <p:spTgt spid="6"/>
                                        </p:tgtEl>
                                        <p:attrNameLst>
                                          <p:attrName>ppt_x</p:attrName>
                                        </p:attrNameLst>
                                      </p:cBhvr>
                                      <p:tavLst>
                                        <p:tav tm="0">
                                          <p:val>
                                            <p:strVal val="1+#ppt_w/2"/>
                                          </p:val>
                                        </p:tav>
                                        <p:tav tm="100000">
                                          <p:val>
                                            <p:strVal val="#ppt_x"/>
                                          </p:val>
                                        </p:tav>
                                      </p:tavLst>
                                    </p:anim>
                                    <p:anim calcmode="lin" valueType="num">
                                      <p:cBhvr additive="base">
                                        <p:cTn id="70" dur="2000" fill="hold"/>
                                        <p:tgtEl>
                                          <p:spTgt spid="6"/>
                                        </p:tgtEl>
                                        <p:attrNameLst>
                                          <p:attrName>ppt_y</p:attrName>
                                        </p:attrNameLst>
                                      </p:cBhvr>
                                      <p:tavLst>
                                        <p:tav tm="0">
                                          <p:val>
                                            <p:strVal val="0-#ppt_h/2"/>
                                          </p:val>
                                        </p:tav>
                                        <p:tav tm="100000">
                                          <p:val>
                                            <p:strVal val="#ppt_y"/>
                                          </p:val>
                                        </p:tav>
                                      </p:tavLst>
                                    </p:anim>
                                  </p:childTnLst>
                                </p:cTn>
                              </p:par>
                              <p:par>
                                <p:cTn id="71" presetID="2" presetClass="entr" presetSubtype="3"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2000" fill="hold"/>
                                        <p:tgtEl>
                                          <p:spTgt spid="15"/>
                                        </p:tgtEl>
                                        <p:attrNameLst>
                                          <p:attrName>ppt_x</p:attrName>
                                        </p:attrNameLst>
                                      </p:cBhvr>
                                      <p:tavLst>
                                        <p:tav tm="0">
                                          <p:val>
                                            <p:strVal val="1+#ppt_w/2"/>
                                          </p:val>
                                        </p:tav>
                                        <p:tav tm="100000">
                                          <p:val>
                                            <p:strVal val="#ppt_x"/>
                                          </p:val>
                                        </p:tav>
                                      </p:tavLst>
                                    </p:anim>
                                    <p:anim calcmode="lin" valueType="num">
                                      <p:cBhvr additive="base">
                                        <p:cTn id="74" dur="2000" fill="hold"/>
                                        <p:tgtEl>
                                          <p:spTgt spid="15"/>
                                        </p:tgtEl>
                                        <p:attrNameLst>
                                          <p:attrName>ppt_y</p:attrName>
                                        </p:attrNameLst>
                                      </p:cBhvr>
                                      <p:tavLst>
                                        <p:tav tm="0">
                                          <p:val>
                                            <p:strVal val="0-#ppt_h/2"/>
                                          </p:val>
                                        </p:tav>
                                        <p:tav tm="100000">
                                          <p:val>
                                            <p:strVal val="#ppt_y"/>
                                          </p:val>
                                        </p:tav>
                                      </p:tavLst>
                                    </p:anim>
                                  </p:childTnLst>
                                </p:cTn>
                              </p:par>
                              <p:par>
                                <p:cTn id="75" presetID="2" presetClass="entr" presetSubtype="3" fill="hold" grpId="0"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2000" fill="hold"/>
                                        <p:tgtEl>
                                          <p:spTgt spid="16"/>
                                        </p:tgtEl>
                                        <p:attrNameLst>
                                          <p:attrName>ppt_x</p:attrName>
                                        </p:attrNameLst>
                                      </p:cBhvr>
                                      <p:tavLst>
                                        <p:tav tm="0">
                                          <p:val>
                                            <p:strVal val="1+#ppt_w/2"/>
                                          </p:val>
                                        </p:tav>
                                        <p:tav tm="100000">
                                          <p:val>
                                            <p:strVal val="#ppt_x"/>
                                          </p:val>
                                        </p:tav>
                                      </p:tavLst>
                                    </p:anim>
                                    <p:anim calcmode="lin" valueType="num">
                                      <p:cBhvr additive="base">
                                        <p:cTn id="78" dur="2000" fill="hold"/>
                                        <p:tgtEl>
                                          <p:spTgt spid="16"/>
                                        </p:tgtEl>
                                        <p:attrNameLst>
                                          <p:attrName>ppt_y</p:attrName>
                                        </p:attrNameLst>
                                      </p:cBhvr>
                                      <p:tavLst>
                                        <p:tav tm="0">
                                          <p:val>
                                            <p:strVal val="0-#ppt_h/2"/>
                                          </p:val>
                                        </p:tav>
                                        <p:tav tm="100000">
                                          <p:val>
                                            <p:strVal val="#ppt_y"/>
                                          </p:val>
                                        </p:tav>
                                      </p:tavLst>
                                    </p:anim>
                                  </p:childTnLst>
                                </p:cTn>
                              </p:par>
                              <p:par>
                                <p:cTn id="79" presetID="2" presetClass="entr" presetSubtype="3" fill="hold" grpId="0"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2000" fill="hold"/>
                                        <p:tgtEl>
                                          <p:spTgt spid="17"/>
                                        </p:tgtEl>
                                        <p:attrNameLst>
                                          <p:attrName>ppt_x</p:attrName>
                                        </p:attrNameLst>
                                      </p:cBhvr>
                                      <p:tavLst>
                                        <p:tav tm="0">
                                          <p:val>
                                            <p:strVal val="1+#ppt_w/2"/>
                                          </p:val>
                                        </p:tav>
                                        <p:tav tm="100000">
                                          <p:val>
                                            <p:strVal val="#ppt_x"/>
                                          </p:val>
                                        </p:tav>
                                      </p:tavLst>
                                    </p:anim>
                                    <p:anim calcmode="lin" valueType="num">
                                      <p:cBhvr additive="base">
                                        <p:cTn id="82" dur="2000" fill="hold"/>
                                        <p:tgtEl>
                                          <p:spTgt spid="17"/>
                                        </p:tgtEl>
                                        <p:attrNameLst>
                                          <p:attrName>ppt_y</p:attrName>
                                        </p:attrNameLst>
                                      </p:cBhvr>
                                      <p:tavLst>
                                        <p:tav tm="0">
                                          <p:val>
                                            <p:strVal val="0-#ppt_h/2"/>
                                          </p:val>
                                        </p:tav>
                                        <p:tav tm="100000">
                                          <p:val>
                                            <p:strVal val="#ppt_y"/>
                                          </p:val>
                                        </p:tav>
                                      </p:tavLst>
                                    </p:anim>
                                  </p:childTnLst>
                                </p:cTn>
                              </p:par>
                              <p:par>
                                <p:cTn id="83" presetID="2" presetClass="entr" presetSubtype="3"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2000" fill="hold"/>
                                        <p:tgtEl>
                                          <p:spTgt spid="18"/>
                                        </p:tgtEl>
                                        <p:attrNameLst>
                                          <p:attrName>ppt_x</p:attrName>
                                        </p:attrNameLst>
                                      </p:cBhvr>
                                      <p:tavLst>
                                        <p:tav tm="0">
                                          <p:val>
                                            <p:strVal val="1+#ppt_w/2"/>
                                          </p:val>
                                        </p:tav>
                                        <p:tav tm="100000">
                                          <p:val>
                                            <p:strVal val="#ppt_x"/>
                                          </p:val>
                                        </p:tav>
                                      </p:tavLst>
                                    </p:anim>
                                    <p:anim calcmode="lin" valueType="num">
                                      <p:cBhvr additive="base">
                                        <p:cTn id="86" dur="2000" fill="hold"/>
                                        <p:tgtEl>
                                          <p:spTgt spid="18"/>
                                        </p:tgtEl>
                                        <p:attrNameLst>
                                          <p:attrName>ppt_y</p:attrName>
                                        </p:attrNameLst>
                                      </p:cBhvr>
                                      <p:tavLst>
                                        <p:tav tm="0">
                                          <p:val>
                                            <p:strVal val="0-#ppt_h/2"/>
                                          </p:val>
                                        </p:tav>
                                        <p:tav tm="100000">
                                          <p:val>
                                            <p:strVal val="#ppt_y"/>
                                          </p:val>
                                        </p:tav>
                                      </p:tavLst>
                                    </p:anim>
                                  </p:childTnLst>
                                </p:cTn>
                              </p:par>
                              <p:par>
                                <p:cTn id="87" presetID="8" presetClass="entr" presetSubtype="16" fill="hold" grpId="1" nodeType="withEffect">
                                  <p:stCondLst>
                                    <p:cond delay="0"/>
                                  </p:stCondLst>
                                  <p:childTnLst>
                                    <p:set>
                                      <p:cBhvr>
                                        <p:cTn id="88" dur="1" fill="hold">
                                          <p:stCondLst>
                                            <p:cond delay="0"/>
                                          </p:stCondLst>
                                        </p:cTn>
                                        <p:tgtEl>
                                          <p:spTgt spid="3"/>
                                        </p:tgtEl>
                                        <p:attrNameLst>
                                          <p:attrName>style.visibility</p:attrName>
                                        </p:attrNameLst>
                                      </p:cBhvr>
                                      <p:to>
                                        <p:strVal val="visible"/>
                                      </p:to>
                                    </p:set>
                                    <p:animEffect transition="in" filter="diamond(in)">
                                      <p:cBhvr>
                                        <p:cTn id="89" dur="2000"/>
                                        <p:tgtEl>
                                          <p:spTgt spid="3"/>
                                        </p:tgtEl>
                                      </p:cBhvr>
                                    </p:animEffect>
                                  </p:childTnLst>
                                </p:cTn>
                              </p:par>
                              <p:par>
                                <p:cTn id="90" presetID="8" presetClass="entr" presetSubtype="16" fill="hold" grpId="1" nodeType="withEffect">
                                  <p:stCondLst>
                                    <p:cond delay="0"/>
                                  </p:stCondLst>
                                  <p:childTnLst>
                                    <p:set>
                                      <p:cBhvr>
                                        <p:cTn id="91" dur="1" fill="hold">
                                          <p:stCondLst>
                                            <p:cond delay="0"/>
                                          </p:stCondLst>
                                        </p:cTn>
                                        <p:tgtEl>
                                          <p:spTgt spid="6"/>
                                        </p:tgtEl>
                                        <p:attrNameLst>
                                          <p:attrName>style.visibility</p:attrName>
                                        </p:attrNameLst>
                                      </p:cBhvr>
                                      <p:to>
                                        <p:strVal val="visible"/>
                                      </p:to>
                                    </p:set>
                                    <p:animEffect transition="in" filter="diamond(in)">
                                      <p:cBhvr>
                                        <p:cTn id="92" dur="2000"/>
                                        <p:tgtEl>
                                          <p:spTgt spid="6"/>
                                        </p:tgtEl>
                                      </p:cBhvr>
                                    </p:animEffect>
                                  </p:childTnLst>
                                </p:cTn>
                              </p:par>
                              <p:par>
                                <p:cTn id="93" presetID="8" presetClass="entr" presetSubtype="16" fill="hold" grpId="1" nodeType="withEffect">
                                  <p:stCondLst>
                                    <p:cond delay="0"/>
                                  </p:stCondLst>
                                  <p:childTnLst>
                                    <p:set>
                                      <p:cBhvr>
                                        <p:cTn id="94" dur="1" fill="hold">
                                          <p:stCondLst>
                                            <p:cond delay="0"/>
                                          </p:stCondLst>
                                        </p:cTn>
                                        <p:tgtEl>
                                          <p:spTgt spid="7"/>
                                        </p:tgtEl>
                                        <p:attrNameLst>
                                          <p:attrName>style.visibility</p:attrName>
                                        </p:attrNameLst>
                                      </p:cBhvr>
                                      <p:to>
                                        <p:strVal val="visible"/>
                                      </p:to>
                                    </p:set>
                                    <p:animEffect transition="in" filter="diamond(in)">
                                      <p:cBhvr>
                                        <p:cTn id="95" dur="2000"/>
                                        <p:tgtEl>
                                          <p:spTgt spid="7"/>
                                        </p:tgtEl>
                                      </p:cBhvr>
                                    </p:animEffect>
                                  </p:childTnLst>
                                </p:cTn>
                              </p:par>
                              <p:par>
                                <p:cTn id="96" presetID="8" presetClass="entr" presetSubtype="16" fill="hold" grpId="1" nodeType="withEffect">
                                  <p:stCondLst>
                                    <p:cond delay="0"/>
                                  </p:stCondLst>
                                  <p:childTnLst>
                                    <p:set>
                                      <p:cBhvr>
                                        <p:cTn id="97" dur="1" fill="hold">
                                          <p:stCondLst>
                                            <p:cond delay="0"/>
                                          </p:stCondLst>
                                        </p:cTn>
                                        <p:tgtEl>
                                          <p:spTgt spid="8"/>
                                        </p:tgtEl>
                                        <p:attrNameLst>
                                          <p:attrName>style.visibility</p:attrName>
                                        </p:attrNameLst>
                                      </p:cBhvr>
                                      <p:to>
                                        <p:strVal val="visible"/>
                                      </p:to>
                                    </p:set>
                                    <p:animEffect transition="in" filter="diamond(in)">
                                      <p:cBhvr>
                                        <p:cTn id="98" dur="2000"/>
                                        <p:tgtEl>
                                          <p:spTgt spid="8"/>
                                        </p:tgtEl>
                                      </p:cBhvr>
                                    </p:animEffect>
                                  </p:childTnLst>
                                </p:cTn>
                              </p:par>
                              <p:par>
                                <p:cTn id="99" presetID="8" presetClass="entr" presetSubtype="16" fill="hold" grpId="1" nodeType="withEffect">
                                  <p:stCondLst>
                                    <p:cond delay="0"/>
                                  </p:stCondLst>
                                  <p:childTnLst>
                                    <p:set>
                                      <p:cBhvr>
                                        <p:cTn id="100" dur="1" fill="hold">
                                          <p:stCondLst>
                                            <p:cond delay="0"/>
                                          </p:stCondLst>
                                        </p:cTn>
                                        <p:tgtEl>
                                          <p:spTgt spid="9"/>
                                        </p:tgtEl>
                                        <p:attrNameLst>
                                          <p:attrName>style.visibility</p:attrName>
                                        </p:attrNameLst>
                                      </p:cBhvr>
                                      <p:to>
                                        <p:strVal val="visible"/>
                                      </p:to>
                                    </p:set>
                                    <p:animEffect transition="in" filter="diamond(in)">
                                      <p:cBhvr>
                                        <p:cTn id="101" dur="2000"/>
                                        <p:tgtEl>
                                          <p:spTgt spid="9"/>
                                        </p:tgtEl>
                                      </p:cBhvr>
                                    </p:animEffect>
                                  </p:childTnLst>
                                </p:cTn>
                              </p:par>
                              <p:par>
                                <p:cTn id="102" presetID="8" presetClass="entr" presetSubtype="16" fill="hold" grpId="1" nodeType="withEffect">
                                  <p:stCondLst>
                                    <p:cond delay="0"/>
                                  </p:stCondLst>
                                  <p:childTnLst>
                                    <p:set>
                                      <p:cBhvr>
                                        <p:cTn id="103" dur="1" fill="hold">
                                          <p:stCondLst>
                                            <p:cond delay="0"/>
                                          </p:stCondLst>
                                        </p:cTn>
                                        <p:tgtEl>
                                          <p:spTgt spid="10"/>
                                        </p:tgtEl>
                                        <p:attrNameLst>
                                          <p:attrName>style.visibility</p:attrName>
                                        </p:attrNameLst>
                                      </p:cBhvr>
                                      <p:to>
                                        <p:strVal val="visible"/>
                                      </p:to>
                                    </p:set>
                                    <p:animEffect transition="in" filter="diamond(in)">
                                      <p:cBhvr>
                                        <p:cTn id="104" dur="2000"/>
                                        <p:tgtEl>
                                          <p:spTgt spid="10"/>
                                        </p:tgtEl>
                                      </p:cBhvr>
                                    </p:animEffect>
                                  </p:childTnLst>
                                </p:cTn>
                              </p:par>
                              <p:par>
                                <p:cTn id="105" presetID="8" presetClass="entr" presetSubtype="16" fill="hold" grpId="1" nodeType="withEffect">
                                  <p:stCondLst>
                                    <p:cond delay="0"/>
                                  </p:stCondLst>
                                  <p:childTnLst>
                                    <p:set>
                                      <p:cBhvr>
                                        <p:cTn id="106" dur="1" fill="hold">
                                          <p:stCondLst>
                                            <p:cond delay="0"/>
                                          </p:stCondLst>
                                        </p:cTn>
                                        <p:tgtEl>
                                          <p:spTgt spid="15"/>
                                        </p:tgtEl>
                                        <p:attrNameLst>
                                          <p:attrName>style.visibility</p:attrName>
                                        </p:attrNameLst>
                                      </p:cBhvr>
                                      <p:to>
                                        <p:strVal val="visible"/>
                                      </p:to>
                                    </p:set>
                                    <p:animEffect transition="in" filter="diamond(in)">
                                      <p:cBhvr>
                                        <p:cTn id="107" dur="2000"/>
                                        <p:tgtEl>
                                          <p:spTgt spid="15"/>
                                        </p:tgtEl>
                                      </p:cBhvr>
                                    </p:animEffect>
                                  </p:childTnLst>
                                </p:cTn>
                              </p:par>
                              <p:par>
                                <p:cTn id="108" presetID="8" presetClass="entr" presetSubtype="16" fill="hold" grpId="1" nodeType="withEffect">
                                  <p:stCondLst>
                                    <p:cond delay="0"/>
                                  </p:stCondLst>
                                  <p:childTnLst>
                                    <p:set>
                                      <p:cBhvr>
                                        <p:cTn id="109" dur="1" fill="hold">
                                          <p:stCondLst>
                                            <p:cond delay="0"/>
                                          </p:stCondLst>
                                        </p:cTn>
                                        <p:tgtEl>
                                          <p:spTgt spid="16"/>
                                        </p:tgtEl>
                                        <p:attrNameLst>
                                          <p:attrName>style.visibility</p:attrName>
                                        </p:attrNameLst>
                                      </p:cBhvr>
                                      <p:to>
                                        <p:strVal val="visible"/>
                                      </p:to>
                                    </p:set>
                                    <p:animEffect transition="in" filter="diamond(in)">
                                      <p:cBhvr>
                                        <p:cTn id="110" dur="2000"/>
                                        <p:tgtEl>
                                          <p:spTgt spid="16"/>
                                        </p:tgtEl>
                                      </p:cBhvr>
                                    </p:animEffect>
                                  </p:childTnLst>
                                </p:cTn>
                              </p:par>
                              <p:par>
                                <p:cTn id="111" presetID="8" presetClass="entr" presetSubtype="16" fill="hold" grpId="1" nodeType="withEffect">
                                  <p:stCondLst>
                                    <p:cond delay="0"/>
                                  </p:stCondLst>
                                  <p:childTnLst>
                                    <p:set>
                                      <p:cBhvr>
                                        <p:cTn id="112" dur="1" fill="hold">
                                          <p:stCondLst>
                                            <p:cond delay="0"/>
                                          </p:stCondLst>
                                        </p:cTn>
                                        <p:tgtEl>
                                          <p:spTgt spid="17"/>
                                        </p:tgtEl>
                                        <p:attrNameLst>
                                          <p:attrName>style.visibility</p:attrName>
                                        </p:attrNameLst>
                                      </p:cBhvr>
                                      <p:to>
                                        <p:strVal val="visible"/>
                                      </p:to>
                                    </p:set>
                                    <p:animEffect transition="in" filter="diamond(in)">
                                      <p:cBhvr>
                                        <p:cTn id="113" dur="2000"/>
                                        <p:tgtEl>
                                          <p:spTgt spid="17"/>
                                        </p:tgtEl>
                                      </p:cBhvr>
                                    </p:animEffect>
                                  </p:childTnLst>
                                </p:cTn>
                              </p:par>
                              <p:par>
                                <p:cTn id="114" presetID="8" presetClass="entr" presetSubtype="16" fill="hold" grpId="1" nodeType="withEffect">
                                  <p:stCondLst>
                                    <p:cond delay="0"/>
                                  </p:stCondLst>
                                  <p:childTnLst>
                                    <p:set>
                                      <p:cBhvr>
                                        <p:cTn id="115" dur="1" fill="hold">
                                          <p:stCondLst>
                                            <p:cond delay="0"/>
                                          </p:stCondLst>
                                        </p:cTn>
                                        <p:tgtEl>
                                          <p:spTgt spid="18"/>
                                        </p:tgtEl>
                                        <p:attrNameLst>
                                          <p:attrName>style.visibility</p:attrName>
                                        </p:attrNameLst>
                                      </p:cBhvr>
                                      <p:to>
                                        <p:strVal val="visible"/>
                                      </p:to>
                                    </p:set>
                                    <p:animEffect transition="in" filter="diamond(in)">
                                      <p:cBhvr>
                                        <p:cTn id="116" dur="2000"/>
                                        <p:tgtEl>
                                          <p:spTgt spid="18"/>
                                        </p:tgtEl>
                                      </p:cBhvr>
                                    </p:animEffect>
                                  </p:childTnLst>
                                </p:cTn>
                              </p:par>
                              <p:par>
                                <p:cTn id="117" presetID="8" presetClass="entr" presetSubtype="16" fill="hold" grpId="1"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diamond(in)">
                                      <p:cBhvr>
                                        <p:cTn id="119" dur="2000"/>
                                        <p:tgtEl>
                                          <p:spTgt spid="4"/>
                                        </p:tgtEl>
                                      </p:cBhvr>
                                    </p:animEffect>
                                  </p:childTnLst>
                                </p:cTn>
                              </p:par>
                              <p:par>
                                <p:cTn id="120" presetID="8" presetClass="entr" presetSubtype="16" fill="hold" grpId="1"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diamond(in)">
                                      <p:cBhvr>
                                        <p:cTn id="122" dur="2000"/>
                                        <p:tgtEl>
                                          <p:spTgt spid="5"/>
                                        </p:tgtEl>
                                      </p:cBhvr>
                                    </p:animEffect>
                                  </p:childTnLst>
                                </p:cTn>
                              </p:par>
                              <p:par>
                                <p:cTn id="123" presetID="8" presetClass="entr" presetSubtype="16" fill="hold" grpId="1" nodeType="withEffect">
                                  <p:stCondLst>
                                    <p:cond delay="0"/>
                                  </p:stCondLst>
                                  <p:childTnLst>
                                    <p:set>
                                      <p:cBhvr>
                                        <p:cTn id="124" dur="1" fill="hold">
                                          <p:stCondLst>
                                            <p:cond delay="0"/>
                                          </p:stCondLst>
                                        </p:cTn>
                                        <p:tgtEl>
                                          <p:spTgt spid="11"/>
                                        </p:tgtEl>
                                        <p:attrNameLst>
                                          <p:attrName>style.visibility</p:attrName>
                                        </p:attrNameLst>
                                      </p:cBhvr>
                                      <p:to>
                                        <p:strVal val="visible"/>
                                      </p:to>
                                    </p:set>
                                    <p:animEffect transition="in" filter="diamond(in)">
                                      <p:cBhvr>
                                        <p:cTn id="125" dur="2000"/>
                                        <p:tgtEl>
                                          <p:spTgt spid="11"/>
                                        </p:tgtEl>
                                      </p:cBhvr>
                                    </p:animEffect>
                                  </p:childTnLst>
                                </p:cTn>
                              </p:par>
                              <p:par>
                                <p:cTn id="126" presetID="8" presetClass="entr" presetSubtype="16" fill="hold" grpId="1" nodeType="withEffect">
                                  <p:stCondLst>
                                    <p:cond delay="0"/>
                                  </p:stCondLst>
                                  <p:childTnLst>
                                    <p:set>
                                      <p:cBhvr>
                                        <p:cTn id="127" dur="1" fill="hold">
                                          <p:stCondLst>
                                            <p:cond delay="0"/>
                                          </p:stCondLst>
                                        </p:cTn>
                                        <p:tgtEl>
                                          <p:spTgt spid="12"/>
                                        </p:tgtEl>
                                        <p:attrNameLst>
                                          <p:attrName>style.visibility</p:attrName>
                                        </p:attrNameLst>
                                      </p:cBhvr>
                                      <p:to>
                                        <p:strVal val="visible"/>
                                      </p:to>
                                    </p:set>
                                    <p:animEffect transition="in" filter="diamond(in)">
                                      <p:cBhvr>
                                        <p:cTn id="128" dur="2000"/>
                                        <p:tgtEl>
                                          <p:spTgt spid="12"/>
                                        </p:tgtEl>
                                      </p:cBhvr>
                                    </p:animEffect>
                                  </p:childTnLst>
                                </p:cTn>
                              </p:par>
                              <p:par>
                                <p:cTn id="129" presetID="8" presetClass="entr" presetSubtype="16" fill="hold" grpId="1" nodeType="withEffect">
                                  <p:stCondLst>
                                    <p:cond delay="0"/>
                                  </p:stCondLst>
                                  <p:childTnLst>
                                    <p:set>
                                      <p:cBhvr>
                                        <p:cTn id="130" dur="1" fill="hold">
                                          <p:stCondLst>
                                            <p:cond delay="0"/>
                                          </p:stCondLst>
                                        </p:cTn>
                                        <p:tgtEl>
                                          <p:spTgt spid="13"/>
                                        </p:tgtEl>
                                        <p:attrNameLst>
                                          <p:attrName>style.visibility</p:attrName>
                                        </p:attrNameLst>
                                      </p:cBhvr>
                                      <p:to>
                                        <p:strVal val="visible"/>
                                      </p:to>
                                    </p:set>
                                    <p:animEffect transition="in" filter="diamond(in)">
                                      <p:cBhvr>
                                        <p:cTn id="131" dur="2000"/>
                                        <p:tgtEl>
                                          <p:spTgt spid="13"/>
                                        </p:tgtEl>
                                      </p:cBhvr>
                                    </p:animEffect>
                                  </p:childTnLst>
                                </p:cTn>
                              </p:par>
                              <p:par>
                                <p:cTn id="132" presetID="8" presetClass="entr" presetSubtype="16" fill="hold" grpId="1" nodeType="withEffect">
                                  <p:stCondLst>
                                    <p:cond delay="0"/>
                                  </p:stCondLst>
                                  <p:childTnLst>
                                    <p:set>
                                      <p:cBhvr>
                                        <p:cTn id="133" dur="1" fill="hold">
                                          <p:stCondLst>
                                            <p:cond delay="0"/>
                                          </p:stCondLst>
                                        </p:cTn>
                                        <p:tgtEl>
                                          <p:spTgt spid="14"/>
                                        </p:tgtEl>
                                        <p:attrNameLst>
                                          <p:attrName>style.visibility</p:attrName>
                                        </p:attrNameLst>
                                      </p:cBhvr>
                                      <p:to>
                                        <p:strVal val="visible"/>
                                      </p:to>
                                    </p:set>
                                    <p:animEffect transition="in" filter="diamond(in)">
                                      <p:cBhvr>
                                        <p:cTn id="134" dur="2000"/>
                                        <p:tgtEl>
                                          <p:spTgt spid="14"/>
                                        </p:tgtEl>
                                      </p:cBhvr>
                                    </p:animEffect>
                                  </p:childTnLst>
                                </p:cTn>
                              </p:par>
                              <p:par>
                                <p:cTn id="135" presetID="8" presetClass="entr" presetSubtype="16" fill="hold" grpId="1" nodeType="withEffect">
                                  <p:stCondLst>
                                    <p:cond delay="0"/>
                                  </p:stCondLst>
                                  <p:childTnLst>
                                    <p:set>
                                      <p:cBhvr>
                                        <p:cTn id="136" dur="1" fill="hold">
                                          <p:stCondLst>
                                            <p:cond delay="0"/>
                                          </p:stCondLst>
                                        </p:cTn>
                                        <p:tgtEl>
                                          <p:spTgt spid="19"/>
                                        </p:tgtEl>
                                        <p:attrNameLst>
                                          <p:attrName>style.visibility</p:attrName>
                                        </p:attrNameLst>
                                      </p:cBhvr>
                                      <p:to>
                                        <p:strVal val="visible"/>
                                      </p:to>
                                    </p:set>
                                    <p:animEffect transition="in" filter="diamond(in)">
                                      <p:cBhvr>
                                        <p:cTn id="137" dur="2000"/>
                                        <p:tgtEl>
                                          <p:spTgt spid="19"/>
                                        </p:tgtEl>
                                      </p:cBhvr>
                                    </p:animEffect>
                                  </p:childTnLst>
                                </p:cTn>
                              </p:par>
                              <p:par>
                                <p:cTn id="138" presetID="8" presetClass="entr" presetSubtype="16" fill="hold" grpId="1" nodeType="withEffect">
                                  <p:stCondLst>
                                    <p:cond delay="0"/>
                                  </p:stCondLst>
                                  <p:childTnLst>
                                    <p:set>
                                      <p:cBhvr>
                                        <p:cTn id="139" dur="1" fill="hold">
                                          <p:stCondLst>
                                            <p:cond delay="0"/>
                                          </p:stCondLst>
                                        </p:cTn>
                                        <p:tgtEl>
                                          <p:spTgt spid="20"/>
                                        </p:tgtEl>
                                        <p:attrNameLst>
                                          <p:attrName>style.visibility</p:attrName>
                                        </p:attrNameLst>
                                      </p:cBhvr>
                                      <p:to>
                                        <p:strVal val="visible"/>
                                      </p:to>
                                    </p:set>
                                    <p:animEffect transition="in" filter="diamond(in)">
                                      <p:cBhvr>
                                        <p:cTn id="140" dur="2000"/>
                                        <p:tgtEl>
                                          <p:spTgt spid="20"/>
                                        </p:tgtEl>
                                      </p:cBhvr>
                                    </p:animEffect>
                                  </p:childTnLst>
                                </p:cTn>
                              </p:par>
                              <p:par>
                                <p:cTn id="141" presetID="8" presetClass="entr" presetSubtype="16" fill="hold" grpId="1" nodeType="withEffect">
                                  <p:stCondLst>
                                    <p:cond delay="0"/>
                                  </p:stCondLst>
                                  <p:childTnLst>
                                    <p:set>
                                      <p:cBhvr>
                                        <p:cTn id="142" dur="1" fill="hold">
                                          <p:stCondLst>
                                            <p:cond delay="0"/>
                                          </p:stCondLst>
                                        </p:cTn>
                                        <p:tgtEl>
                                          <p:spTgt spid="21"/>
                                        </p:tgtEl>
                                        <p:attrNameLst>
                                          <p:attrName>style.visibility</p:attrName>
                                        </p:attrNameLst>
                                      </p:cBhvr>
                                      <p:to>
                                        <p:strVal val="visible"/>
                                      </p:to>
                                    </p:set>
                                    <p:animEffect transition="in" filter="diamond(in)">
                                      <p:cBhvr>
                                        <p:cTn id="143" dur="2000"/>
                                        <p:tgtEl>
                                          <p:spTgt spid="21"/>
                                        </p:tgtEl>
                                      </p:cBhvr>
                                    </p:animEffect>
                                  </p:childTnLst>
                                </p:cTn>
                              </p:par>
                              <p:par>
                                <p:cTn id="144" presetID="8" presetClass="entr" presetSubtype="16" fill="hold" grpId="1" nodeType="withEffect">
                                  <p:stCondLst>
                                    <p:cond delay="0"/>
                                  </p:stCondLst>
                                  <p:childTnLst>
                                    <p:set>
                                      <p:cBhvr>
                                        <p:cTn id="145" dur="1" fill="hold">
                                          <p:stCondLst>
                                            <p:cond delay="0"/>
                                          </p:stCondLst>
                                        </p:cTn>
                                        <p:tgtEl>
                                          <p:spTgt spid="22"/>
                                        </p:tgtEl>
                                        <p:attrNameLst>
                                          <p:attrName>style.visibility</p:attrName>
                                        </p:attrNameLst>
                                      </p:cBhvr>
                                      <p:to>
                                        <p:strVal val="visible"/>
                                      </p:to>
                                    </p:set>
                                    <p:animEffect transition="in" filter="diamond(in)">
                                      <p:cBhvr>
                                        <p:cTn id="146" dur="2000"/>
                                        <p:tgtEl>
                                          <p:spTgt spid="22"/>
                                        </p:tgtEl>
                                      </p:cBhvr>
                                    </p:animEffect>
                                  </p:childTnLst>
                                </p:cTn>
                              </p:par>
                              <p:par>
                                <p:cTn id="147" presetID="8" presetClass="emph" presetSubtype="0" fill="hold" grpId="2" nodeType="withEffect">
                                  <p:stCondLst>
                                    <p:cond delay="0"/>
                                  </p:stCondLst>
                                  <p:childTnLst>
                                    <p:animRot by="21600000">
                                      <p:cBhvr>
                                        <p:cTn id="148" dur="2000" fill="hold"/>
                                        <p:tgtEl>
                                          <p:spTgt spid="3"/>
                                        </p:tgtEl>
                                        <p:attrNameLst>
                                          <p:attrName>r</p:attrName>
                                        </p:attrNameLst>
                                      </p:cBhvr>
                                    </p:animRot>
                                  </p:childTnLst>
                                </p:cTn>
                              </p:par>
                              <p:par>
                                <p:cTn id="149" presetID="8" presetClass="emph" presetSubtype="0" fill="hold" grpId="2" nodeType="withEffect">
                                  <p:stCondLst>
                                    <p:cond delay="0"/>
                                  </p:stCondLst>
                                  <p:childTnLst>
                                    <p:animRot by="21600000">
                                      <p:cBhvr>
                                        <p:cTn id="150" dur="2000" fill="hold"/>
                                        <p:tgtEl>
                                          <p:spTgt spid="6"/>
                                        </p:tgtEl>
                                        <p:attrNameLst>
                                          <p:attrName>r</p:attrName>
                                        </p:attrNameLst>
                                      </p:cBhvr>
                                    </p:animRot>
                                  </p:childTnLst>
                                </p:cTn>
                              </p:par>
                              <p:par>
                                <p:cTn id="151" presetID="8" presetClass="emph" presetSubtype="0" fill="hold" grpId="2" nodeType="withEffect">
                                  <p:stCondLst>
                                    <p:cond delay="0"/>
                                  </p:stCondLst>
                                  <p:childTnLst>
                                    <p:animRot by="21600000">
                                      <p:cBhvr>
                                        <p:cTn id="152" dur="2000" fill="hold"/>
                                        <p:tgtEl>
                                          <p:spTgt spid="7"/>
                                        </p:tgtEl>
                                        <p:attrNameLst>
                                          <p:attrName>r</p:attrName>
                                        </p:attrNameLst>
                                      </p:cBhvr>
                                    </p:animRot>
                                  </p:childTnLst>
                                </p:cTn>
                              </p:par>
                              <p:par>
                                <p:cTn id="153" presetID="8" presetClass="emph" presetSubtype="0" fill="hold" grpId="2" nodeType="withEffect">
                                  <p:stCondLst>
                                    <p:cond delay="0"/>
                                  </p:stCondLst>
                                  <p:childTnLst>
                                    <p:animRot by="21600000">
                                      <p:cBhvr>
                                        <p:cTn id="154" dur="2000" fill="hold"/>
                                        <p:tgtEl>
                                          <p:spTgt spid="8"/>
                                        </p:tgtEl>
                                        <p:attrNameLst>
                                          <p:attrName>r</p:attrName>
                                        </p:attrNameLst>
                                      </p:cBhvr>
                                    </p:animRot>
                                  </p:childTnLst>
                                </p:cTn>
                              </p:par>
                              <p:par>
                                <p:cTn id="155" presetID="8" presetClass="emph" presetSubtype="0" fill="hold" grpId="2" nodeType="withEffect">
                                  <p:stCondLst>
                                    <p:cond delay="0"/>
                                  </p:stCondLst>
                                  <p:childTnLst>
                                    <p:animRot by="21600000">
                                      <p:cBhvr>
                                        <p:cTn id="156" dur="2000" fill="hold"/>
                                        <p:tgtEl>
                                          <p:spTgt spid="9"/>
                                        </p:tgtEl>
                                        <p:attrNameLst>
                                          <p:attrName>r</p:attrName>
                                        </p:attrNameLst>
                                      </p:cBhvr>
                                    </p:animRot>
                                  </p:childTnLst>
                                </p:cTn>
                              </p:par>
                              <p:par>
                                <p:cTn id="157" presetID="8" presetClass="emph" presetSubtype="0" fill="hold" grpId="2" nodeType="withEffect">
                                  <p:stCondLst>
                                    <p:cond delay="0"/>
                                  </p:stCondLst>
                                  <p:childTnLst>
                                    <p:animRot by="21600000">
                                      <p:cBhvr>
                                        <p:cTn id="158" dur="2000" fill="hold"/>
                                        <p:tgtEl>
                                          <p:spTgt spid="10"/>
                                        </p:tgtEl>
                                        <p:attrNameLst>
                                          <p:attrName>r</p:attrName>
                                        </p:attrNameLst>
                                      </p:cBhvr>
                                    </p:animRot>
                                  </p:childTnLst>
                                </p:cTn>
                              </p:par>
                              <p:par>
                                <p:cTn id="159" presetID="8" presetClass="emph" presetSubtype="0" fill="hold" grpId="2" nodeType="withEffect">
                                  <p:stCondLst>
                                    <p:cond delay="0"/>
                                  </p:stCondLst>
                                  <p:childTnLst>
                                    <p:animRot by="21600000">
                                      <p:cBhvr>
                                        <p:cTn id="160" dur="2000" fill="hold"/>
                                        <p:tgtEl>
                                          <p:spTgt spid="15"/>
                                        </p:tgtEl>
                                        <p:attrNameLst>
                                          <p:attrName>r</p:attrName>
                                        </p:attrNameLst>
                                      </p:cBhvr>
                                    </p:animRot>
                                  </p:childTnLst>
                                </p:cTn>
                              </p:par>
                              <p:par>
                                <p:cTn id="161" presetID="8" presetClass="emph" presetSubtype="0" fill="hold" grpId="2" nodeType="withEffect">
                                  <p:stCondLst>
                                    <p:cond delay="0"/>
                                  </p:stCondLst>
                                  <p:childTnLst>
                                    <p:animRot by="21600000">
                                      <p:cBhvr>
                                        <p:cTn id="162" dur="2000" fill="hold"/>
                                        <p:tgtEl>
                                          <p:spTgt spid="16"/>
                                        </p:tgtEl>
                                        <p:attrNameLst>
                                          <p:attrName>r</p:attrName>
                                        </p:attrNameLst>
                                      </p:cBhvr>
                                    </p:animRot>
                                  </p:childTnLst>
                                </p:cTn>
                              </p:par>
                              <p:par>
                                <p:cTn id="163" presetID="8" presetClass="emph" presetSubtype="0" fill="hold" grpId="2" nodeType="withEffect">
                                  <p:stCondLst>
                                    <p:cond delay="0"/>
                                  </p:stCondLst>
                                  <p:childTnLst>
                                    <p:animRot by="21600000">
                                      <p:cBhvr>
                                        <p:cTn id="164" dur="2000" fill="hold"/>
                                        <p:tgtEl>
                                          <p:spTgt spid="17"/>
                                        </p:tgtEl>
                                        <p:attrNameLst>
                                          <p:attrName>r</p:attrName>
                                        </p:attrNameLst>
                                      </p:cBhvr>
                                    </p:animRot>
                                  </p:childTnLst>
                                </p:cTn>
                              </p:par>
                              <p:par>
                                <p:cTn id="165" presetID="8" presetClass="emph" presetSubtype="0" fill="hold" grpId="2" nodeType="withEffect">
                                  <p:stCondLst>
                                    <p:cond delay="0"/>
                                  </p:stCondLst>
                                  <p:childTnLst>
                                    <p:animRot by="21600000">
                                      <p:cBhvr>
                                        <p:cTn id="166" dur="2000" fill="hold"/>
                                        <p:tgtEl>
                                          <p:spTgt spid="18"/>
                                        </p:tgtEl>
                                        <p:attrNameLst>
                                          <p:attrName>r</p:attrName>
                                        </p:attrNameLst>
                                      </p:cBhvr>
                                    </p:animRot>
                                  </p:childTnLst>
                                </p:cTn>
                              </p:par>
                              <p:par>
                                <p:cTn id="167" presetID="8" presetClass="emph" presetSubtype="0" fill="hold" grpId="2" nodeType="withEffect">
                                  <p:stCondLst>
                                    <p:cond delay="0"/>
                                  </p:stCondLst>
                                  <p:childTnLst>
                                    <p:animRot by="-21600000">
                                      <p:cBhvr>
                                        <p:cTn id="168" dur="2000" fill="hold"/>
                                        <p:tgtEl>
                                          <p:spTgt spid="4"/>
                                        </p:tgtEl>
                                        <p:attrNameLst>
                                          <p:attrName>r</p:attrName>
                                        </p:attrNameLst>
                                      </p:cBhvr>
                                    </p:animRot>
                                  </p:childTnLst>
                                </p:cTn>
                              </p:par>
                              <p:par>
                                <p:cTn id="169" presetID="8" presetClass="emph" presetSubtype="0" fill="hold" grpId="2" nodeType="withEffect">
                                  <p:stCondLst>
                                    <p:cond delay="0"/>
                                  </p:stCondLst>
                                  <p:childTnLst>
                                    <p:animRot by="-21600000">
                                      <p:cBhvr>
                                        <p:cTn id="170" dur="2000" fill="hold"/>
                                        <p:tgtEl>
                                          <p:spTgt spid="5"/>
                                        </p:tgtEl>
                                        <p:attrNameLst>
                                          <p:attrName>r</p:attrName>
                                        </p:attrNameLst>
                                      </p:cBhvr>
                                    </p:animRot>
                                  </p:childTnLst>
                                </p:cTn>
                              </p:par>
                              <p:par>
                                <p:cTn id="171" presetID="8" presetClass="emph" presetSubtype="0" fill="hold" grpId="2" nodeType="withEffect">
                                  <p:stCondLst>
                                    <p:cond delay="0"/>
                                  </p:stCondLst>
                                  <p:childTnLst>
                                    <p:animRot by="-21600000">
                                      <p:cBhvr>
                                        <p:cTn id="172" dur="2000" fill="hold"/>
                                        <p:tgtEl>
                                          <p:spTgt spid="11"/>
                                        </p:tgtEl>
                                        <p:attrNameLst>
                                          <p:attrName>r</p:attrName>
                                        </p:attrNameLst>
                                      </p:cBhvr>
                                    </p:animRot>
                                  </p:childTnLst>
                                </p:cTn>
                              </p:par>
                              <p:par>
                                <p:cTn id="173" presetID="8" presetClass="emph" presetSubtype="0" fill="hold" grpId="2" nodeType="withEffect">
                                  <p:stCondLst>
                                    <p:cond delay="0"/>
                                  </p:stCondLst>
                                  <p:childTnLst>
                                    <p:animRot by="-21600000">
                                      <p:cBhvr>
                                        <p:cTn id="174" dur="2000" fill="hold"/>
                                        <p:tgtEl>
                                          <p:spTgt spid="12"/>
                                        </p:tgtEl>
                                        <p:attrNameLst>
                                          <p:attrName>r</p:attrName>
                                        </p:attrNameLst>
                                      </p:cBhvr>
                                    </p:animRot>
                                  </p:childTnLst>
                                </p:cTn>
                              </p:par>
                              <p:par>
                                <p:cTn id="175" presetID="8" presetClass="emph" presetSubtype="0" fill="hold" grpId="2" nodeType="withEffect">
                                  <p:stCondLst>
                                    <p:cond delay="0"/>
                                  </p:stCondLst>
                                  <p:childTnLst>
                                    <p:animRot by="-21600000">
                                      <p:cBhvr>
                                        <p:cTn id="176" dur="2000" fill="hold"/>
                                        <p:tgtEl>
                                          <p:spTgt spid="13"/>
                                        </p:tgtEl>
                                        <p:attrNameLst>
                                          <p:attrName>r</p:attrName>
                                        </p:attrNameLst>
                                      </p:cBhvr>
                                    </p:animRot>
                                  </p:childTnLst>
                                </p:cTn>
                              </p:par>
                              <p:par>
                                <p:cTn id="177" presetID="8" presetClass="emph" presetSubtype="0" fill="hold" grpId="2" nodeType="withEffect">
                                  <p:stCondLst>
                                    <p:cond delay="0"/>
                                  </p:stCondLst>
                                  <p:childTnLst>
                                    <p:animRot by="-21600000">
                                      <p:cBhvr>
                                        <p:cTn id="178" dur="2000" fill="hold"/>
                                        <p:tgtEl>
                                          <p:spTgt spid="14"/>
                                        </p:tgtEl>
                                        <p:attrNameLst>
                                          <p:attrName>r</p:attrName>
                                        </p:attrNameLst>
                                      </p:cBhvr>
                                    </p:animRot>
                                  </p:childTnLst>
                                </p:cTn>
                              </p:par>
                              <p:par>
                                <p:cTn id="179" presetID="8" presetClass="emph" presetSubtype="0" fill="hold" grpId="2" nodeType="withEffect">
                                  <p:stCondLst>
                                    <p:cond delay="0"/>
                                  </p:stCondLst>
                                  <p:childTnLst>
                                    <p:animRot by="-21600000">
                                      <p:cBhvr>
                                        <p:cTn id="180" dur="2000" fill="hold"/>
                                        <p:tgtEl>
                                          <p:spTgt spid="19"/>
                                        </p:tgtEl>
                                        <p:attrNameLst>
                                          <p:attrName>r</p:attrName>
                                        </p:attrNameLst>
                                      </p:cBhvr>
                                    </p:animRot>
                                  </p:childTnLst>
                                </p:cTn>
                              </p:par>
                              <p:par>
                                <p:cTn id="181" presetID="8" presetClass="emph" presetSubtype="0" fill="hold" grpId="2" nodeType="withEffect">
                                  <p:stCondLst>
                                    <p:cond delay="0"/>
                                  </p:stCondLst>
                                  <p:childTnLst>
                                    <p:animRot by="-21600000">
                                      <p:cBhvr>
                                        <p:cTn id="182" dur="2000" fill="hold"/>
                                        <p:tgtEl>
                                          <p:spTgt spid="20"/>
                                        </p:tgtEl>
                                        <p:attrNameLst>
                                          <p:attrName>r</p:attrName>
                                        </p:attrNameLst>
                                      </p:cBhvr>
                                    </p:animRot>
                                  </p:childTnLst>
                                </p:cTn>
                              </p:par>
                              <p:par>
                                <p:cTn id="183" presetID="8" presetClass="emph" presetSubtype="0" fill="hold" grpId="2" nodeType="withEffect">
                                  <p:stCondLst>
                                    <p:cond delay="0"/>
                                  </p:stCondLst>
                                  <p:childTnLst>
                                    <p:animRot by="-21600000">
                                      <p:cBhvr>
                                        <p:cTn id="184" dur="2000" fill="hold"/>
                                        <p:tgtEl>
                                          <p:spTgt spid="21"/>
                                        </p:tgtEl>
                                        <p:attrNameLst>
                                          <p:attrName>r</p:attrName>
                                        </p:attrNameLst>
                                      </p:cBhvr>
                                    </p:animRot>
                                  </p:childTnLst>
                                </p:cTn>
                              </p:par>
                              <p:par>
                                <p:cTn id="185" presetID="8" presetClass="emph" presetSubtype="0" fill="hold" grpId="2" nodeType="withEffect">
                                  <p:stCondLst>
                                    <p:cond delay="0"/>
                                  </p:stCondLst>
                                  <p:childTnLst>
                                    <p:animRot by="-21600000">
                                      <p:cBhvr>
                                        <p:cTn id="186" dur="2000" fill="hold"/>
                                        <p:tgtEl>
                                          <p:spTgt spid="22"/>
                                        </p:tgtEl>
                                        <p:attrNameLst>
                                          <p:attrName>r</p:attrName>
                                        </p:attrNameLst>
                                      </p:cBhvr>
                                    </p:animRot>
                                  </p:childTnLst>
                                </p:cTn>
                              </p:par>
                            </p:childTnLst>
                          </p:cTn>
                        </p:par>
                        <p:par>
                          <p:cTn id="187" fill="hold">
                            <p:stCondLst>
                              <p:cond delay="2000"/>
                            </p:stCondLst>
                            <p:childTnLst>
                              <p:par>
                                <p:cTn id="188" presetID="2" presetClass="exit" presetSubtype="6" fill="hold" grpId="3" nodeType="afterEffect">
                                  <p:stCondLst>
                                    <p:cond delay="0"/>
                                  </p:stCondLst>
                                  <p:childTnLst>
                                    <p:anim calcmode="lin" valueType="num">
                                      <p:cBhvr additive="base">
                                        <p:cTn id="189" dur="2000"/>
                                        <p:tgtEl>
                                          <p:spTgt spid="3"/>
                                        </p:tgtEl>
                                        <p:attrNameLst>
                                          <p:attrName>ppt_x</p:attrName>
                                        </p:attrNameLst>
                                      </p:cBhvr>
                                      <p:tavLst>
                                        <p:tav tm="0">
                                          <p:val>
                                            <p:strVal val="ppt_x"/>
                                          </p:val>
                                        </p:tav>
                                        <p:tav tm="100000">
                                          <p:val>
                                            <p:strVal val="1+ppt_w/2"/>
                                          </p:val>
                                        </p:tav>
                                      </p:tavLst>
                                    </p:anim>
                                    <p:anim calcmode="lin" valueType="num">
                                      <p:cBhvr additive="base">
                                        <p:cTn id="190" dur="2000"/>
                                        <p:tgtEl>
                                          <p:spTgt spid="3"/>
                                        </p:tgtEl>
                                        <p:attrNameLst>
                                          <p:attrName>ppt_y</p:attrName>
                                        </p:attrNameLst>
                                      </p:cBhvr>
                                      <p:tavLst>
                                        <p:tav tm="0">
                                          <p:val>
                                            <p:strVal val="ppt_y"/>
                                          </p:val>
                                        </p:tav>
                                        <p:tav tm="100000">
                                          <p:val>
                                            <p:strVal val="1+ppt_h/2"/>
                                          </p:val>
                                        </p:tav>
                                      </p:tavLst>
                                    </p:anim>
                                    <p:set>
                                      <p:cBhvr>
                                        <p:cTn id="191" dur="1" fill="hold">
                                          <p:stCondLst>
                                            <p:cond delay="1999"/>
                                          </p:stCondLst>
                                        </p:cTn>
                                        <p:tgtEl>
                                          <p:spTgt spid="3"/>
                                        </p:tgtEl>
                                        <p:attrNameLst>
                                          <p:attrName>style.visibility</p:attrName>
                                        </p:attrNameLst>
                                      </p:cBhvr>
                                      <p:to>
                                        <p:strVal val="hidden"/>
                                      </p:to>
                                    </p:set>
                                  </p:childTnLst>
                                </p:cTn>
                              </p:par>
                              <p:par>
                                <p:cTn id="192" presetID="2" presetClass="exit" presetSubtype="6" fill="hold" grpId="3" nodeType="withEffect">
                                  <p:stCondLst>
                                    <p:cond delay="0"/>
                                  </p:stCondLst>
                                  <p:childTnLst>
                                    <p:anim calcmode="lin" valueType="num">
                                      <p:cBhvr additive="base">
                                        <p:cTn id="193" dur="2000"/>
                                        <p:tgtEl>
                                          <p:spTgt spid="7"/>
                                        </p:tgtEl>
                                        <p:attrNameLst>
                                          <p:attrName>ppt_x</p:attrName>
                                        </p:attrNameLst>
                                      </p:cBhvr>
                                      <p:tavLst>
                                        <p:tav tm="0">
                                          <p:val>
                                            <p:strVal val="ppt_x"/>
                                          </p:val>
                                        </p:tav>
                                        <p:tav tm="100000">
                                          <p:val>
                                            <p:strVal val="1+ppt_w/2"/>
                                          </p:val>
                                        </p:tav>
                                      </p:tavLst>
                                    </p:anim>
                                    <p:anim calcmode="lin" valueType="num">
                                      <p:cBhvr additive="base">
                                        <p:cTn id="194" dur="2000"/>
                                        <p:tgtEl>
                                          <p:spTgt spid="7"/>
                                        </p:tgtEl>
                                        <p:attrNameLst>
                                          <p:attrName>ppt_y</p:attrName>
                                        </p:attrNameLst>
                                      </p:cBhvr>
                                      <p:tavLst>
                                        <p:tav tm="0">
                                          <p:val>
                                            <p:strVal val="ppt_y"/>
                                          </p:val>
                                        </p:tav>
                                        <p:tav tm="100000">
                                          <p:val>
                                            <p:strVal val="1+ppt_h/2"/>
                                          </p:val>
                                        </p:tav>
                                      </p:tavLst>
                                    </p:anim>
                                    <p:set>
                                      <p:cBhvr>
                                        <p:cTn id="195" dur="1" fill="hold">
                                          <p:stCondLst>
                                            <p:cond delay="1999"/>
                                          </p:stCondLst>
                                        </p:cTn>
                                        <p:tgtEl>
                                          <p:spTgt spid="7"/>
                                        </p:tgtEl>
                                        <p:attrNameLst>
                                          <p:attrName>style.visibility</p:attrName>
                                        </p:attrNameLst>
                                      </p:cBhvr>
                                      <p:to>
                                        <p:strVal val="hidden"/>
                                      </p:to>
                                    </p:set>
                                  </p:childTnLst>
                                </p:cTn>
                              </p:par>
                              <p:par>
                                <p:cTn id="196" presetID="2" presetClass="exit" presetSubtype="6" fill="hold" grpId="3" nodeType="withEffect">
                                  <p:stCondLst>
                                    <p:cond delay="0"/>
                                  </p:stCondLst>
                                  <p:childTnLst>
                                    <p:anim calcmode="lin" valueType="num">
                                      <p:cBhvr additive="base">
                                        <p:cTn id="197" dur="2000"/>
                                        <p:tgtEl>
                                          <p:spTgt spid="8"/>
                                        </p:tgtEl>
                                        <p:attrNameLst>
                                          <p:attrName>ppt_x</p:attrName>
                                        </p:attrNameLst>
                                      </p:cBhvr>
                                      <p:tavLst>
                                        <p:tav tm="0">
                                          <p:val>
                                            <p:strVal val="ppt_x"/>
                                          </p:val>
                                        </p:tav>
                                        <p:tav tm="100000">
                                          <p:val>
                                            <p:strVal val="1+ppt_w/2"/>
                                          </p:val>
                                        </p:tav>
                                      </p:tavLst>
                                    </p:anim>
                                    <p:anim calcmode="lin" valueType="num">
                                      <p:cBhvr additive="base">
                                        <p:cTn id="198" dur="2000"/>
                                        <p:tgtEl>
                                          <p:spTgt spid="8"/>
                                        </p:tgtEl>
                                        <p:attrNameLst>
                                          <p:attrName>ppt_y</p:attrName>
                                        </p:attrNameLst>
                                      </p:cBhvr>
                                      <p:tavLst>
                                        <p:tav tm="0">
                                          <p:val>
                                            <p:strVal val="ppt_y"/>
                                          </p:val>
                                        </p:tav>
                                        <p:tav tm="100000">
                                          <p:val>
                                            <p:strVal val="1+ppt_h/2"/>
                                          </p:val>
                                        </p:tav>
                                      </p:tavLst>
                                    </p:anim>
                                    <p:set>
                                      <p:cBhvr>
                                        <p:cTn id="199" dur="1" fill="hold">
                                          <p:stCondLst>
                                            <p:cond delay="1999"/>
                                          </p:stCondLst>
                                        </p:cTn>
                                        <p:tgtEl>
                                          <p:spTgt spid="8"/>
                                        </p:tgtEl>
                                        <p:attrNameLst>
                                          <p:attrName>style.visibility</p:attrName>
                                        </p:attrNameLst>
                                      </p:cBhvr>
                                      <p:to>
                                        <p:strVal val="hidden"/>
                                      </p:to>
                                    </p:set>
                                  </p:childTnLst>
                                </p:cTn>
                              </p:par>
                              <p:par>
                                <p:cTn id="200" presetID="2" presetClass="exit" presetSubtype="6" fill="hold" grpId="3" nodeType="withEffect">
                                  <p:stCondLst>
                                    <p:cond delay="0"/>
                                  </p:stCondLst>
                                  <p:childTnLst>
                                    <p:anim calcmode="lin" valueType="num">
                                      <p:cBhvr additive="base">
                                        <p:cTn id="201" dur="2000"/>
                                        <p:tgtEl>
                                          <p:spTgt spid="9"/>
                                        </p:tgtEl>
                                        <p:attrNameLst>
                                          <p:attrName>ppt_x</p:attrName>
                                        </p:attrNameLst>
                                      </p:cBhvr>
                                      <p:tavLst>
                                        <p:tav tm="0">
                                          <p:val>
                                            <p:strVal val="ppt_x"/>
                                          </p:val>
                                        </p:tav>
                                        <p:tav tm="100000">
                                          <p:val>
                                            <p:strVal val="1+ppt_w/2"/>
                                          </p:val>
                                        </p:tav>
                                      </p:tavLst>
                                    </p:anim>
                                    <p:anim calcmode="lin" valueType="num">
                                      <p:cBhvr additive="base">
                                        <p:cTn id="202" dur="2000"/>
                                        <p:tgtEl>
                                          <p:spTgt spid="9"/>
                                        </p:tgtEl>
                                        <p:attrNameLst>
                                          <p:attrName>ppt_y</p:attrName>
                                        </p:attrNameLst>
                                      </p:cBhvr>
                                      <p:tavLst>
                                        <p:tav tm="0">
                                          <p:val>
                                            <p:strVal val="ppt_y"/>
                                          </p:val>
                                        </p:tav>
                                        <p:tav tm="100000">
                                          <p:val>
                                            <p:strVal val="1+ppt_h/2"/>
                                          </p:val>
                                        </p:tav>
                                      </p:tavLst>
                                    </p:anim>
                                    <p:set>
                                      <p:cBhvr>
                                        <p:cTn id="203" dur="1" fill="hold">
                                          <p:stCondLst>
                                            <p:cond delay="1999"/>
                                          </p:stCondLst>
                                        </p:cTn>
                                        <p:tgtEl>
                                          <p:spTgt spid="9"/>
                                        </p:tgtEl>
                                        <p:attrNameLst>
                                          <p:attrName>style.visibility</p:attrName>
                                        </p:attrNameLst>
                                      </p:cBhvr>
                                      <p:to>
                                        <p:strVal val="hidden"/>
                                      </p:to>
                                    </p:set>
                                  </p:childTnLst>
                                </p:cTn>
                              </p:par>
                              <p:par>
                                <p:cTn id="204" presetID="2" presetClass="exit" presetSubtype="6" fill="hold" grpId="3" nodeType="withEffect">
                                  <p:stCondLst>
                                    <p:cond delay="0"/>
                                  </p:stCondLst>
                                  <p:childTnLst>
                                    <p:anim calcmode="lin" valueType="num">
                                      <p:cBhvr additive="base">
                                        <p:cTn id="205" dur="2000"/>
                                        <p:tgtEl>
                                          <p:spTgt spid="10"/>
                                        </p:tgtEl>
                                        <p:attrNameLst>
                                          <p:attrName>ppt_x</p:attrName>
                                        </p:attrNameLst>
                                      </p:cBhvr>
                                      <p:tavLst>
                                        <p:tav tm="0">
                                          <p:val>
                                            <p:strVal val="ppt_x"/>
                                          </p:val>
                                        </p:tav>
                                        <p:tav tm="100000">
                                          <p:val>
                                            <p:strVal val="1+ppt_w/2"/>
                                          </p:val>
                                        </p:tav>
                                      </p:tavLst>
                                    </p:anim>
                                    <p:anim calcmode="lin" valueType="num">
                                      <p:cBhvr additive="base">
                                        <p:cTn id="206" dur="2000"/>
                                        <p:tgtEl>
                                          <p:spTgt spid="10"/>
                                        </p:tgtEl>
                                        <p:attrNameLst>
                                          <p:attrName>ppt_y</p:attrName>
                                        </p:attrNameLst>
                                      </p:cBhvr>
                                      <p:tavLst>
                                        <p:tav tm="0">
                                          <p:val>
                                            <p:strVal val="ppt_y"/>
                                          </p:val>
                                        </p:tav>
                                        <p:tav tm="100000">
                                          <p:val>
                                            <p:strVal val="1+ppt_h/2"/>
                                          </p:val>
                                        </p:tav>
                                      </p:tavLst>
                                    </p:anim>
                                    <p:set>
                                      <p:cBhvr>
                                        <p:cTn id="207" dur="1" fill="hold">
                                          <p:stCondLst>
                                            <p:cond delay="1999"/>
                                          </p:stCondLst>
                                        </p:cTn>
                                        <p:tgtEl>
                                          <p:spTgt spid="10"/>
                                        </p:tgtEl>
                                        <p:attrNameLst>
                                          <p:attrName>style.visibility</p:attrName>
                                        </p:attrNameLst>
                                      </p:cBhvr>
                                      <p:to>
                                        <p:strVal val="hidden"/>
                                      </p:to>
                                    </p:set>
                                  </p:childTnLst>
                                </p:cTn>
                              </p:par>
                              <p:par>
                                <p:cTn id="208" presetID="2" presetClass="exit" presetSubtype="9" fill="hold" grpId="3" nodeType="withEffect">
                                  <p:stCondLst>
                                    <p:cond delay="0"/>
                                  </p:stCondLst>
                                  <p:childTnLst>
                                    <p:anim calcmode="lin" valueType="num">
                                      <p:cBhvr additive="base">
                                        <p:cTn id="209" dur="2000"/>
                                        <p:tgtEl>
                                          <p:spTgt spid="5"/>
                                        </p:tgtEl>
                                        <p:attrNameLst>
                                          <p:attrName>ppt_x</p:attrName>
                                        </p:attrNameLst>
                                      </p:cBhvr>
                                      <p:tavLst>
                                        <p:tav tm="0">
                                          <p:val>
                                            <p:strVal val="ppt_x"/>
                                          </p:val>
                                        </p:tav>
                                        <p:tav tm="100000">
                                          <p:val>
                                            <p:strVal val="0-ppt_w/2"/>
                                          </p:val>
                                        </p:tav>
                                      </p:tavLst>
                                    </p:anim>
                                    <p:anim calcmode="lin" valueType="num">
                                      <p:cBhvr additive="base">
                                        <p:cTn id="210" dur="2000"/>
                                        <p:tgtEl>
                                          <p:spTgt spid="5"/>
                                        </p:tgtEl>
                                        <p:attrNameLst>
                                          <p:attrName>ppt_y</p:attrName>
                                        </p:attrNameLst>
                                      </p:cBhvr>
                                      <p:tavLst>
                                        <p:tav tm="0">
                                          <p:val>
                                            <p:strVal val="ppt_y"/>
                                          </p:val>
                                        </p:tav>
                                        <p:tav tm="100000">
                                          <p:val>
                                            <p:strVal val="0-ppt_h/2"/>
                                          </p:val>
                                        </p:tav>
                                      </p:tavLst>
                                    </p:anim>
                                    <p:set>
                                      <p:cBhvr>
                                        <p:cTn id="211" dur="1" fill="hold">
                                          <p:stCondLst>
                                            <p:cond delay="1999"/>
                                          </p:stCondLst>
                                        </p:cTn>
                                        <p:tgtEl>
                                          <p:spTgt spid="5"/>
                                        </p:tgtEl>
                                        <p:attrNameLst>
                                          <p:attrName>style.visibility</p:attrName>
                                        </p:attrNameLst>
                                      </p:cBhvr>
                                      <p:to>
                                        <p:strVal val="hidden"/>
                                      </p:to>
                                    </p:set>
                                  </p:childTnLst>
                                </p:cTn>
                              </p:par>
                              <p:par>
                                <p:cTn id="212" presetID="2" presetClass="exit" presetSubtype="9" fill="hold" grpId="3"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0-ppt_w/2"/>
                                          </p:val>
                                        </p:tav>
                                      </p:tavLst>
                                    </p:anim>
                                    <p:anim calcmode="lin" valueType="num">
                                      <p:cBhvr additive="base">
                                        <p:cTn id="214" dur="2000"/>
                                        <p:tgtEl>
                                          <p:spTgt spid="19"/>
                                        </p:tgtEl>
                                        <p:attrNameLst>
                                          <p:attrName>ppt_y</p:attrName>
                                        </p:attrNameLst>
                                      </p:cBhvr>
                                      <p:tavLst>
                                        <p:tav tm="0">
                                          <p:val>
                                            <p:strVal val="ppt_y"/>
                                          </p:val>
                                        </p:tav>
                                        <p:tav tm="100000">
                                          <p:val>
                                            <p:strVal val="0-ppt_h/2"/>
                                          </p:val>
                                        </p:tav>
                                      </p:tavLst>
                                    </p:anim>
                                    <p:set>
                                      <p:cBhvr>
                                        <p:cTn id="215" dur="1" fill="hold">
                                          <p:stCondLst>
                                            <p:cond delay="1999"/>
                                          </p:stCondLst>
                                        </p:cTn>
                                        <p:tgtEl>
                                          <p:spTgt spid="19"/>
                                        </p:tgtEl>
                                        <p:attrNameLst>
                                          <p:attrName>style.visibility</p:attrName>
                                        </p:attrNameLst>
                                      </p:cBhvr>
                                      <p:to>
                                        <p:strVal val="hidden"/>
                                      </p:to>
                                    </p:set>
                                  </p:childTnLst>
                                </p:cTn>
                              </p:par>
                              <p:par>
                                <p:cTn id="216" presetID="2" presetClass="exit" presetSubtype="9" fill="hold" grpId="3"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0-ppt_w/2"/>
                                          </p:val>
                                        </p:tav>
                                      </p:tavLst>
                                    </p:anim>
                                    <p:anim calcmode="lin" valueType="num">
                                      <p:cBhvr additive="base">
                                        <p:cTn id="218" dur="2000"/>
                                        <p:tgtEl>
                                          <p:spTgt spid="20"/>
                                        </p:tgtEl>
                                        <p:attrNameLst>
                                          <p:attrName>ppt_y</p:attrName>
                                        </p:attrNameLst>
                                      </p:cBhvr>
                                      <p:tavLst>
                                        <p:tav tm="0">
                                          <p:val>
                                            <p:strVal val="ppt_y"/>
                                          </p:val>
                                        </p:tav>
                                        <p:tav tm="100000">
                                          <p:val>
                                            <p:strVal val="0-ppt_h/2"/>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9" fill="hold" grpId="3" nodeType="withEffect">
                                  <p:stCondLst>
                                    <p:cond delay="0"/>
                                  </p:stCondLst>
                                  <p:childTnLst>
                                    <p:anim calcmode="lin" valueType="num">
                                      <p:cBhvr additive="base">
                                        <p:cTn id="221" dur="2000"/>
                                        <p:tgtEl>
                                          <p:spTgt spid="21"/>
                                        </p:tgtEl>
                                        <p:attrNameLst>
                                          <p:attrName>ppt_x</p:attrName>
                                        </p:attrNameLst>
                                      </p:cBhvr>
                                      <p:tavLst>
                                        <p:tav tm="0">
                                          <p:val>
                                            <p:strVal val="ppt_x"/>
                                          </p:val>
                                        </p:tav>
                                        <p:tav tm="100000">
                                          <p:val>
                                            <p:strVal val="0-ppt_w/2"/>
                                          </p:val>
                                        </p:tav>
                                      </p:tavLst>
                                    </p:anim>
                                    <p:anim calcmode="lin" valueType="num">
                                      <p:cBhvr additive="base">
                                        <p:cTn id="222" dur="2000"/>
                                        <p:tgtEl>
                                          <p:spTgt spid="21"/>
                                        </p:tgtEl>
                                        <p:attrNameLst>
                                          <p:attrName>ppt_y</p:attrName>
                                        </p:attrNameLst>
                                      </p:cBhvr>
                                      <p:tavLst>
                                        <p:tav tm="0">
                                          <p:val>
                                            <p:strVal val="ppt_y"/>
                                          </p:val>
                                        </p:tav>
                                        <p:tav tm="100000">
                                          <p:val>
                                            <p:strVal val="0-ppt_h/2"/>
                                          </p:val>
                                        </p:tav>
                                      </p:tavLst>
                                    </p:anim>
                                    <p:set>
                                      <p:cBhvr>
                                        <p:cTn id="223" dur="1" fill="hold">
                                          <p:stCondLst>
                                            <p:cond delay="1999"/>
                                          </p:stCondLst>
                                        </p:cTn>
                                        <p:tgtEl>
                                          <p:spTgt spid="21"/>
                                        </p:tgtEl>
                                        <p:attrNameLst>
                                          <p:attrName>style.visibility</p:attrName>
                                        </p:attrNameLst>
                                      </p:cBhvr>
                                      <p:to>
                                        <p:strVal val="hidden"/>
                                      </p:to>
                                    </p:set>
                                  </p:childTnLst>
                                </p:cTn>
                              </p:par>
                              <p:par>
                                <p:cTn id="224" presetID="2" presetClass="exit" presetSubtype="9" fill="hold" grpId="3"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0-ppt_w/2"/>
                                          </p:val>
                                        </p:tav>
                                      </p:tavLst>
                                    </p:anim>
                                    <p:anim calcmode="lin" valueType="num">
                                      <p:cBhvr additive="base">
                                        <p:cTn id="226" dur="2000"/>
                                        <p:tgtEl>
                                          <p:spTgt spid="22"/>
                                        </p:tgtEl>
                                        <p:attrNameLst>
                                          <p:attrName>ppt_y</p:attrName>
                                        </p:attrNameLst>
                                      </p:cBhvr>
                                      <p:tavLst>
                                        <p:tav tm="0">
                                          <p:val>
                                            <p:strVal val="ppt_y"/>
                                          </p:val>
                                        </p:tav>
                                        <p:tav tm="100000">
                                          <p:val>
                                            <p:strVal val="0-ppt_h/2"/>
                                          </p:val>
                                        </p:tav>
                                      </p:tavLst>
                                    </p:anim>
                                    <p:set>
                                      <p:cBhvr>
                                        <p:cTn id="227" dur="1" fill="hold">
                                          <p:stCondLst>
                                            <p:cond delay="1999"/>
                                          </p:stCondLst>
                                        </p:cTn>
                                        <p:tgtEl>
                                          <p:spTgt spid="22"/>
                                        </p:tgtEl>
                                        <p:attrNameLst>
                                          <p:attrName>style.visibility</p:attrName>
                                        </p:attrNameLst>
                                      </p:cBhvr>
                                      <p:to>
                                        <p:strVal val="hidden"/>
                                      </p:to>
                                    </p:set>
                                  </p:childTnLst>
                                </p:cTn>
                              </p:par>
                              <p:par>
                                <p:cTn id="228" presetID="2" presetClass="exit" presetSubtype="12" fill="hold" grpId="3" nodeType="withEffect">
                                  <p:stCondLst>
                                    <p:cond delay="0"/>
                                  </p:stCondLst>
                                  <p:childTnLst>
                                    <p:anim calcmode="lin" valueType="num">
                                      <p:cBhvr additive="base">
                                        <p:cTn id="229" dur="2000"/>
                                        <p:tgtEl>
                                          <p:spTgt spid="4"/>
                                        </p:tgtEl>
                                        <p:attrNameLst>
                                          <p:attrName>ppt_x</p:attrName>
                                        </p:attrNameLst>
                                      </p:cBhvr>
                                      <p:tavLst>
                                        <p:tav tm="0">
                                          <p:val>
                                            <p:strVal val="ppt_x"/>
                                          </p:val>
                                        </p:tav>
                                        <p:tav tm="100000">
                                          <p:val>
                                            <p:strVal val="0-ppt_w/2"/>
                                          </p:val>
                                        </p:tav>
                                      </p:tavLst>
                                    </p:anim>
                                    <p:anim calcmode="lin" valueType="num">
                                      <p:cBhvr additive="base">
                                        <p:cTn id="230" dur="2000"/>
                                        <p:tgtEl>
                                          <p:spTgt spid="4"/>
                                        </p:tgtEl>
                                        <p:attrNameLst>
                                          <p:attrName>ppt_y</p:attrName>
                                        </p:attrNameLst>
                                      </p:cBhvr>
                                      <p:tavLst>
                                        <p:tav tm="0">
                                          <p:val>
                                            <p:strVal val="ppt_y"/>
                                          </p:val>
                                        </p:tav>
                                        <p:tav tm="100000">
                                          <p:val>
                                            <p:strVal val="1+ppt_h/2"/>
                                          </p:val>
                                        </p:tav>
                                      </p:tavLst>
                                    </p:anim>
                                    <p:set>
                                      <p:cBhvr>
                                        <p:cTn id="231" dur="1" fill="hold">
                                          <p:stCondLst>
                                            <p:cond delay="1999"/>
                                          </p:stCondLst>
                                        </p:cTn>
                                        <p:tgtEl>
                                          <p:spTgt spid="4"/>
                                        </p:tgtEl>
                                        <p:attrNameLst>
                                          <p:attrName>style.visibility</p:attrName>
                                        </p:attrNameLst>
                                      </p:cBhvr>
                                      <p:to>
                                        <p:strVal val="hidden"/>
                                      </p:to>
                                    </p:set>
                                  </p:childTnLst>
                                </p:cTn>
                              </p:par>
                              <p:par>
                                <p:cTn id="232" presetID="2" presetClass="exit" presetSubtype="12" fill="hold" grpId="3" nodeType="withEffect">
                                  <p:stCondLst>
                                    <p:cond delay="0"/>
                                  </p:stCondLst>
                                  <p:childTnLst>
                                    <p:anim calcmode="lin" valueType="num">
                                      <p:cBhvr additive="base">
                                        <p:cTn id="233" dur="2000"/>
                                        <p:tgtEl>
                                          <p:spTgt spid="11"/>
                                        </p:tgtEl>
                                        <p:attrNameLst>
                                          <p:attrName>ppt_x</p:attrName>
                                        </p:attrNameLst>
                                      </p:cBhvr>
                                      <p:tavLst>
                                        <p:tav tm="0">
                                          <p:val>
                                            <p:strVal val="ppt_x"/>
                                          </p:val>
                                        </p:tav>
                                        <p:tav tm="100000">
                                          <p:val>
                                            <p:strVal val="0-ppt_w/2"/>
                                          </p:val>
                                        </p:tav>
                                      </p:tavLst>
                                    </p:anim>
                                    <p:anim calcmode="lin" valueType="num">
                                      <p:cBhvr additive="base">
                                        <p:cTn id="234" dur="2000"/>
                                        <p:tgtEl>
                                          <p:spTgt spid="11"/>
                                        </p:tgtEl>
                                        <p:attrNameLst>
                                          <p:attrName>ppt_y</p:attrName>
                                        </p:attrNameLst>
                                      </p:cBhvr>
                                      <p:tavLst>
                                        <p:tav tm="0">
                                          <p:val>
                                            <p:strVal val="ppt_y"/>
                                          </p:val>
                                        </p:tav>
                                        <p:tav tm="100000">
                                          <p:val>
                                            <p:strVal val="1+ppt_h/2"/>
                                          </p:val>
                                        </p:tav>
                                      </p:tavLst>
                                    </p:anim>
                                    <p:set>
                                      <p:cBhvr>
                                        <p:cTn id="235" dur="1" fill="hold">
                                          <p:stCondLst>
                                            <p:cond delay="1999"/>
                                          </p:stCondLst>
                                        </p:cTn>
                                        <p:tgtEl>
                                          <p:spTgt spid="11"/>
                                        </p:tgtEl>
                                        <p:attrNameLst>
                                          <p:attrName>style.visibility</p:attrName>
                                        </p:attrNameLst>
                                      </p:cBhvr>
                                      <p:to>
                                        <p:strVal val="hidden"/>
                                      </p:to>
                                    </p:set>
                                  </p:childTnLst>
                                </p:cTn>
                              </p:par>
                              <p:par>
                                <p:cTn id="236" presetID="2" presetClass="exit" presetSubtype="12" fill="hold" grpId="3" nodeType="withEffect">
                                  <p:stCondLst>
                                    <p:cond delay="0"/>
                                  </p:stCondLst>
                                  <p:childTnLst>
                                    <p:anim calcmode="lin" valueType="num">
                                      <p:cBhvr additive="base">
                                        <p:cTn id="237" dur="2000"/>
                                        <p:tgtEl>
                                          <p:spTgt spid="12"/>
                                        </p:tgtEl>
                                        <p:attrNameLst>
                                          <p:attrName>ppt_x</p:attrName>
                                        </p:attrNameLst>
                                      </p:cBhvr>
                                      <p:tavLst>
                                        <p:tav tm="0">
                                          <p:val>
                                            <p:strVal val="ppt_x"/>
                                          </p:val>
                                        </p:tav>
                                        <p:tav tm="100000">
                                          <p:val>
                                            <p:strVal val="0-ppt_w/2"/>
                                          </p:val>
                                        </p:tav>
                                      </p:tavLst>
                                    </p:anim>
                                    <p:anim calcmode="lin" valueType="num">
                                      <p:cBhvr additive="base">
                                        <p:cTn id="238" dur="2000"/>
                                        <p:tgtEl>
                                          <p:spTgt spid="12"/>
                                        </p:tgtEl>
                                        <p:attrNameLst>
                                          <p:attrName>ppt_y</p:attrName>
                                        </p:attrNameLst>
                                      </p:cBhvr>
                                      <p:tavLst>
                                        <p:tav tm="0">
                                          <p:val>
                                            <p:strVal val="ppt_y"/>
                                          </p:val>
                                        </p:tav>
                                        <p:tav tm="100000">
                                          <p:val>
                                            <p:strVal val="1+ppt_h/2"/>
                                          </p:val>
                                        </p:tav>
                                      </p:tavLst>
                                    </p:anim>
                                    <p:set>
                                      <p:cBhvr>
                                        <p:cTn id="239" dur="1" fill="hold">
                                          <p:stCondLst>
                                            <p:cond delay="1999"/>
                                          </p:stCondLst>
                                        </p:cTn>
                                        <p:tgtEl>
                                          <p:spTgt spid="12"/>
                                        </p:tgtEl>
                                        <p:attrNameLst>
                                          <p:attrName>style.visibility</p:attrName>
                                        </p:attrNameLst>
                                      </p:cBhvr>
                                      <p:to>
                                        <p:strVal val="hidden"/>
                                      </p:to>
                                    </p:set>
                                  </p:childTnLst>
                                </p:cTn>
                              </p:par>
                              <p:par>
                                <p:cTn id="240" presetID="2" presetClass="exit" presetSubtype="12" fill="hold" grpId="3" nodeType="withEffect">
                                  <p:stCondLst>
                                    <p:cond delay="0"/>
                                  </p:stCondLst>
                                  <p:childTnLst>
                                    <p:anim calcmode="lin" valueType="num">
                                      <p:cBhvr additive="base">
                                        <p:cTn id="241" dur="2000"/>
                                        <p:tgtEl>
                                          <p:spTgt spid="13"/>
                                        </p:tgtEl>
                                        <p:attrNameLst>
                                          <p:attrName>ppt_x</p:attrName>
                                        </p:attrNameLst>
                                      </p:cBhvr>
                                      <p:tavLst>
                                        <p:tav tm="0">
                                          <p:val>
                                            <p:strVal val="ppt_x"/>
                                          </p:val>
                                        </p:tav>
                                        <p:tav tm="100000">
                                          <p:val>
                                            <p:strVal val="0-ppt_w/2"/>
                                          </p:val>
                                        </p:tav>
                                      </p:tavLst>
                                    </p:anim>
                                    <p:anim calcmode="lin" valueType="num">
                                      <p:cBhvr additive="base">
                                        <p:cTn id="242" dur="2000"/>
                                        <p:tgtEl>
                                          <p:spTgt spid="13"/>
                                        </p:tgtEl>
                                        <p:attrNameLst>
                                          <p:attrName>ppt_y</p:attrName>
                                        </p:attrNameLst>
                                      </p:cBhvr>
                                      <p:tavLst>
                                        <p:tav tm="0">
                                          <p:val>
                                            <p:strVal val="ppt_y"/>
                                          </p:val>
                                        </p:tav>
                                        <p:tav tm="100000">
                                          <p:val>
                                            <p:strVal val="1+ppt_h/2"/>
                                          </p:val>
                                        </p:tav>
                                      </p:tavLst>
                                    </p:anim>
                                    <p:set>
                                      <p:cBhvr>
                                        <p:cTn id="243" dur="1" fill="hold">
                                          <p:stCondLst>
                                            <p:cond delay="1999"/>
                                          </p:stCondLst>
                                        </p:cTn>
                                        <p:tgtEl>
                                          <p:spTgt spid="13"/>
                                        </p:tgtEl>
                                        <p:attrNameLst>
                                          <p:attrName>style.visibility</p:attrName>
                                        </p:attrNameLst>
                                      </p:cBhvr>
                                      <p:to>
                                        <p:strVal val="hidden"/>
                                      </p:to>
                                    </p:set>
                                  </p:childTnLst>
                                </p:cTn>
                              </p:par>
                              <p:par>
                                <p:cTn id="244" presetID="2" presetClass="exit" presetSubtype="12" fill="hold" grpId="3" nodeType="withEffect">
                                  <p:stCondLst>
                                    <p:cond delay="0"/>
                                  </p:stCondLst>
                                  <p:childTnLst>
                                    <p:anim calcmode="lin" valueType="num">
                                      <p:cBhvr additive="base">
                                        <p:cTn id="245" dur="2000"/>
                                        <p:tgtEl>
                                          <p:spTgt spid="14"/>
                                        </p:tgtEl>
                                        <p:attrNameLst>
                                          <p:attrName>ppt_x</p:attrName>
                                        </p:attrNameLst>
                                      </p:cBhvr>
                                      <p:tavLst>
                                        <p:tav tm="0">
                                          <p:val>
                                            <p:strVal val="ppt_x"/>
                                          </p:val>
                                        </p:tav>
                                        <p:tav tm="100000">
                                          <p:val>
                                            <p:strVal val="0-ppt_w/2"/>
                                          </p:val>
                                        </p:tav>
                                      </p:tavLst>
                                    </p:anim>
                                    <p:anim calcmode="lin" valueType="num">
                                      <p:cBhvr additive="base">
                                        <p:cTn id="246" dur="2000"/>
                                        <p:tgtEl>
                                          <p:spTgt spid="14"/>
                                        </p:tgtEl>
                                        <p:attrNameLst>
                                          <p:attrName>ppt_y</p:attrName>
                                        </p:attrNameLst>
                                      </p:cBhvr>
                                      <p:tavLst>
                                        <p:tav tm="0">
                                          <p:val>
                                            <p:strVal val="ppt_y"/>
                                          </p:val>
                                        </p:tav>
                                        <p:tav tm="100000">
                                          <p:val>
                                            <p:strVal val="1+ppt_h/2"/>
                                          </p:val>
                                        </p:tav>
                                      </p:tavLst>
                                    </p:anim>
                                    <p:set>
                                      <p:cBhvr>
                                        <p:cTn id="247" dur="1" fill="hold">
                                          <p:stCondLst>
                                            <p:cond delay="1999"/>
                                          </p:stCondLst>
                                        </p:cTn>
                                        <p:tgtEl>
                                          <p:spTgt spid="14"/>
                                        </p:tgtEl>
                                        <p:attrNameLst>
                                          <p:attrName>style.visibility</p:attrName>
                                        </p:attrNameLst>
                                      </p:cBhvr>
                                      <p:to>
                                        <p:strVal val="hidden"/>
                                      </p:to>
                                    </p:set>
                                  </p:childTnLst>
                                </p:cTn>
                              </p:par>
                              <p:par>
                                <p:cTn id="248" presetID="2" presetClass="exit" presetSubtype="3" fill="hold" grpId="3" nodeType="withEffect">
                                  <p:stCondLst>
                                    <p:cond delay="0"/>
                                  </p:stCondLst>
                                  <p:childTnLst>
                                    <p:anim calcmode="lin" valueType="num">
                                      <p:cBhvr additive="base">
                                        <p:cTn id="249" dur="2000"/>
                                        <p:tgtEl>
                                          <p:spTgt spid="6"/>
                                        </p:tgtEl>
                                        <p:attrNameLst>
                                          <p:attrName>ppt_x</p:attrName>
                                        </p:attrNameLst>
                                      </p:cBhvr>
                                      <p:tavLst>
                                        <p:tav tm="0">
                                          <p:val>
                                            <p:strVal val="ppt_x"/>
                                          </p:val>
                                        </p:tav>
                                        <p:tav tm="100000">
                                          <p:val>
                                            <p:strVal val="1+ppt_w/2"/>
                                          </p:val>
                                        </p:tav>
                                      </p:tavLst>
                                    </p:anim>
                                    <p:anim calcmode="lin" valueType="num">
                                      <p:cBhvr additive="base">
                                        <p:cTn id="250" dur="2000"/>
                                        <p:tgtEl>
                                          <p:spTgt spid="6"/>
                                        </p:tgtEl>
                                        <p:attrNameLst>
                                          <p:attrName>ppt_y</p:attrName>
                                        </p:attrNameLst>
                                      </p:cBhvr>
                                      <p:tavLst>
                                        <p:tav tm="0">
                                          <p:val>
                                            <p:strVal val="ppt_y"/>
                                          </p:val>
                                        </p:tav>
                                        <p:tav tm="100000">
                                          <p:val>
                                            <p:strVal val="0-ppt_h/2"/>
                                          </p:val>
                                        </p:tav>
                                      </p:tavLst>
                                    </p:anim>
                                    <p:set>
                                      <p:cBhvr>
                                        <p:cTn id="251" dur="1" fill="hold">
                                          <p:stCondLst>
                                            <p:cond delay="1999"/>
                                          </p:stCondLst>
                                        </p:cTn>
                                        <p:tgtEl>
                                          <p:spTgt spid="6"/>
                                        </p:tgtEl>
                                        <p:attrNameLst>
                                          <p:attrName>style.visibility</p:attrName>
                                        </p:attrNameLst>
                                      </p:cBhvr>
                                      <p:to>
                                        <p:strVal val="hidden"/>
                                      </p:to>
                                    </p:set>
                                  </p:childTnLst>
                                </p:cTn>
                              </p:par>
                              <p:par>
                                <p:cTn id="252" presetID="2" presetClass="exit" presetSubtype="3" fill="hold" grpId="3" nodeType="withEffect">
                                  <p:stCondLst>
                                    <p:cond delay="0"/>
                                  </p:stCondLst>
                                  <p:childTnLst>
                                    <p:anim calcmode="lin" valueType="num">
                                      <p:cBhvr additive="base">
                                        <p:cTn id="253" dur="2000"/>
                                        <p:tgtEl>
                                          <p:spTgt spid="15"/>
                                        </p:tgtEl>
                                        <p:attrNameLst>
                                          <p:attrName>ppt_x</p:attrName>
                                        </p:attrNameLst>
                                      </p:cBhvr>
                                      <p:tavLst>
                                        <p:tav tm="0">
                                          <p:val>
                                            <p:strVal val="ppt_x"/>
                                          </p:val>
                                        </p:tav>
                                        <p:tav tm="100000">
                                          <p:val>
                                            <p:strVal val="1+ppt_w/2"/>
                                          </p:val>
                                        </p:tav>
                                      </p:tavLst>
                                    </p:anim>
                                    <p:anim calcmode="lin" valueType="num">
                                      <p:cBhvr additive="base">
                                        <p:cTn id="254" dur="2000"/>
                                        <p:tgtEl>
                                          <p:spTgt spid="15"/>
                                        </p:tgtEl>
                                        <p:attrNameLst>
                                          <p:attrName>ppt_y</p:attrName>
                                        </p:attrNameLst>
                                      </p:cBhvr>
                                      <p:tavLst>
                                        <p:tav tm="0">
                                          <p:val>
                                            <p:strVal val="ppt_y"/>
                                          </p:val>
                                        </p:tav>
                                        <p:tav tm="100000">
                                          <p:val>
                                            <p:strVal val="0-ppt_h/2"/>
                                          </p:val>
                                        </p:tav>
                                      </p:tavLst>
                                    </p:anim>
                                    <p:set>
                                      <p:cBhvr>
                                        <p:cTn id="255" dur="1" fill="hold">
                                          <p:stCondLst>
                                            <p:cond delay="1999"/>
                                          </p:stCondLst>
                                        </p:cTn>
                                        <p:tgtEl>
                                          <p:spTgt spid="15"/>
                                        </p:tgtEl>
                                        <p:attrNameLst>
                                          <p:attrName>style.visibility</p:attrName>
                                        </p:attrNameLst>
                                      </p:cBhvr>
                                      <p:to>
                                        <p:strVal val="hidden"/>
                                      </p:to>
                                    </p:set>
                                  </p:childTnLst>
                                </p:cTn>
                              </p:par>
                              <p:par>
                                <p:cTn id="256" presetID="2" presetClass="exit" presetSubtype="3" fill="hold" grpId="3" nodeType="withEffect">
                                  <p:stCondLst>
                                    <p:cond delay="0"/>
                                  </p:stCondLst>
                                  <p:childTnLst>
                                    <p:anim calcmode="lin" valueType="num">
                                      <p:cBhvr additive="base">
                                        <p:cTn id="257" dur="2000"/>
                                        <p:tgtEl>
                                          <p:spTgt spid="16"/>
                                        </p:tgtEl>
                                        <p:attrNameLst>
                                          <p:attrName>ppt_x</p:attrName>
                                        </p:attrNameLst>
                                      </p:cBhvr>
                                      <p:tavLst>
                                        <p:tav tm="0">
                                          <p:val>
                                            <p:strVal val="ppt_x"/>
                                          </p:val>
                                        </p:tav>
                                        <p:tav tm="100000">
                                          <p:val>
                                            <p:strVal val="1+ppt_w/2"/>
                                          </p:val>
                                        </p:tav>
                                      </p:tavLst>
                                    </p:anim>
                                    <p:anim calcmode="lin" valueType="num">
                                      <p:cBhvr additive="base">
                                        <p:cTn id="258" dur="2000"/>
                                        <p:tgtEl>
                                          <p:spTgt spid="16"/>
                                        </p:tgtEl>
                                        <p:attrNameLst>
                                          <p:attrName>ppt_y</p:attrName>
                                        </p:attrNameLst>
                                      </p:cBhvr>
                                      <p:tavLst>
                                        <p:tav tm="0">
                                          <p:val>
                                            <p:strVal val="ppt_y"/>
                                          </p:val>
                                        </p:tav>
                                        <p:tav tm="100000">
                                          <p:val>
                                            <p:strVal val="0-ppt_h/2"/>
                                          </p:val>
                                        </p:tav>
                                      </p:tavLst>
                                    </p:anim>
                                    <p:set>
                                      <p:cBhvr>
                                        <p:cTn id="259" dur="1" fill="hold">
                                          <p:stCondLst>
                                            <p:cond delay="1999"/>
                                          </p:stCondLst>
                                        </p:cTn>
                                        <p:tgtEl>
                                          <p:spTgt spid="16"/>
                                        </p:tgtEl>
                                        <p:attrNameLst>
                                          <p:attrName>style.visibility</p:attrName>
                                        </p:attrNameLst>
                                      </p:cBhvr>
                                      <p:to>
                                        <p:strVal val="hidden"/>
                                      </p:to>
                                    </p:set>
                                  </p:childTnLst>
                                </p:cTn>
                              </p:par>
                              <p:par>
                                <p:cTn id="260" presetID="2" presetClass="exit" presetSubtype="3" fill="hold" grpId="3" nodeType="withEffect">
                                  <p:stCondLst>
                                    <p:cond delay="0"/>
                                  </p:stCondLst>
                                  <p:childTnLst>
                                    <p:anim calcmode="lin" valueType="num">
                                      <p:cBhvr additive="base">
                                        <p:cTn id="261" dur="2000"/>
                                        <p:tgtEl>
                                          <p:spTgt spid="17"/>
                                        </p:tgtEl>
                                        <p:attrNameLst>
                                          <p:attrName>ppt_x</p:attrName>
                                        </p:attrNameLst>
                                      </p:cBhvr>
                                      <p:tavLst>
                                        <p:tav tm="0">
                                          <p:val>
                                            <p:strVal val="ppt_x"/>
                                          </p:val>
                                        </p:tav>
                                        <p:tav tm="100000">
                                          <p:val>
                                            <p:strVal val="1+ppt_w/2"/>
                                          </p:val>
                                        </p:tav>
                                      </p:tavLst>
                                    </p:anim>
                                    <p:anim calcmode="lin" valueType="num">
                                      <p:cBhvr additive="base">
                                        <p:cTn id="262" dur="2000"/>
                                        <p:tgtEl>
                                          <p:spTgt spid="17"/>
                                        </p:tgtEl>
                                        <p:attrNameLst>
                                          <p:attrName>ppt_y</p:attrName>
                                        </p:attrNameLst>
                                      </p:cBhvr>
                                      <p:tavLst>
                                        <p:tav tm="0">
                                          <p:val>
                                            <p:strVal val="ppt_y"/>
                                          </p:val>
                                        </p:tav>
                                        <p:tav tm="100000">
                                          <p:val>
                                            <p:strVal val="0-ppt_h/2"/>
                                          </p:val>
                                        </p:tav>
                                      </p:tavLst>
                                    </p:anim>
                                    <p:set>
                                      <p:cBhvr>
                                        <p:cTn id="263" dur="1" fill="hold">
                                          <p:stCondLst>
                                            <p:cond delay="1999"/>
                                          </p:stCondLst>
                                        </p:cTn>
                                        <p:tgtEl>
                                          <p:spTgt spid="17"/>
                                        </p:tgtEl>
                                        <p:attrNameLst>
                                          <p:attrName>style.visibility</p:attrName>
                                        </p:attrNameLst>
                                      </p:cBhvr>
                                      <p:to>
                                        <p:strVal val="hidden"/>
                                      </p:to>
                                    </p:set>
                                  </p:childTnLst>
                                </p:cTn>
                              </p:par>
                              <p:par>
                                <p:cTn id="264" presetID="2" presetClass="exit" presetSubtype="3" fill="hold" grpId="3" nodeType="withEffect">
                                  <p:stCondLst>
                                    <p:cond delay="0"/>
                                  </p:stCondLst>
                                  <p:childTnLst>
                                    <p:anim calcmode="lin" valueType="num">
                                      <p:cBhvr additive="base">
                                        <p:cTn id="265" dur="2000"/>
                                        <p:tgtEl>
                                          <p:spTgt spid="18"/>
                                        </p:tgtEl>
                                        <p:attrNameLst>
                                          <p:attrName>ppt_x</p:attrName>
                                        </p:attrNameLst>
                                      </p:cBhvr>
                                      <p:tavLst>
                                        <p:tav tm="0">
                                          <p:val>
                                            <p:strVal val="ppt_x"/>
                                          </p:val>
                                        </p:tav>
                                        <p:tav tm="100000">
                                          <p:val>
                                            <p:strVal val="1+ppt_w/2"/>
                                          </p:val>
                                        </p:tav>
                                      </p:tavLst>
                                    </p:anim>
                                    <p:anim calcmode="lin" valueType="num">
                                      <p:cBhvr additive="base">
                                        <p:cTn id="266" dur="2000"/>
                                        <p:tgtEl>
                                          <p:spTgt spid="18"/>
                                        </p:tgtEl>
                                        <p:attrNameLst>
                                          <p:attrName>ppt_y</p:attrName>
                                        </p:attrNameLst>
                                      </p:cBhvr>
                                      <p:tavLst>
                                        <p:tav tm="0">
                                          <p:val>
                                            <p:strVal val="ppt_y"/>
                                          </p:val>
                                        </p:tav>
                                        <p:tav tm="100000">
                                          <p:val>
                                            <p:strVal val="0-ppt_h/2"/>
                                          </p:val>
                                        </p:tav>
                                      </p:tavLst>
                                    </p:anim>
                                    <p:set>
                                      <p:cBhvr>
                                        <p:cTn id="267" dur="1" fill="hold">
                                          <p:stCondLst>
                                            <p:cond delay="1999"/>
                                          </p:stCondLst>
                                        </p:cTn>
                                        <p:tgtEl>
                                          <p:spTgt spid="18"/>
                                        </p:tgtEl>
                                        <p:attrNameLst>
                                          <p:attrName>style.visibility</p:attrName>
                                        </p:attrNameLst>
                                      </p:cBhvr>
                                      <p:to>
                                        <p:strVal val="hidden"/>
                                      </p:to>
                                    </p:set>
                                  </p:childTnLst>
                                </p:cTn>
                              </p:par>
                              <p:par>
                                <p:cTn id="268" presetID="16" presetClass="exit" presetSubtype="42" fill="hold" grpId="4" nodeType="withEffect">
                                  <p:stCondLst>
                                    <p:cond delay="0"/>
                                  </p:stCondLst>
                                  <p:childTnLst>
                                    <p:animEffect transition="out" filter="barn(outHorizontal)">
                                      <p:cBhvr>
                                        <p:cTn id="269" dur="2000"/>
                                        <p:tgtEl>
                                          <p:spTgt spid="3"/>
                                        </p:tgtEl>
                                      </p:cBhvr>
                                    </p:animEffect>
                                    <p:set>
                                      <p:cBhvr>
                                        <p:cTn id="270" dur="1" fill="hold">
                                          <p:stCondLst>
                                            <p:cond delay="1999"/>
                                          </p:stCondLst>
                                        </p:cTn>
                                        <p:tgtEl>
                                          <p:spTgt spid="3"/>
                                        </p:tgtEl>
                                        <p:attrNameLst>
                                          <p:attrName>style.visibility</p:attrName>
                                        </p:attrNameLst>
                                      </p:cBhvr>
                                      <p:to>
                                        <p:strVal val="hidden"/>
                                      </p:to>
                                    </p:set>
                                  </p:childTnLst>
                                </p:cTn>
                              </p:par>
                              <p:par>
                                <p:cTn id="271" presetID="16" presetClass="exit" presetSubtype="42" fill="hold" grpId="4" nodeType="withEffect">
                                  <p:stCondLst>
                                    <p:cond delay="0"/>
                                  </p:stCondLst>
                                  <p:childTnLst>
                                    <p:animEffect transition="out" filter="barn(outHorizontal)">
                                      <p:cBhvr>
                                        <p:cTn id="272" dur="2000"/>
                                        <p:tgtEl>
                                          <p:spTgt spid="6"/>
                                        </p:tgtEl>
                                      </p:cBhvr>
                                    </p:animEffect>
                                    <p:set>
                                      <p:cBhvr>
                                        <p:cTn id="273" dur="1" fill="hold">
                                          <p:stCondLst>
                                            <p:cond delay="1999"/>
                                          </p:stCondLst>
                                        </p:cTn>
                                        <p:tgtEl>
                                          <p:spTgt spid="6"/>
                                        </p:tgtEl>
                                        <p:attrNameLst>
                                          <p:attrName>style.visibility</p:attrName>
                                        </p:attrNameLst>
                                      </p:cBhvr>
                                      <p:to>
                                        <p:strVal val="hidden"/>
                                      </p:to>
                                    </p:set>
                                  </p:childTnLst>
                                </p:cTn>
                              </p:par>
                              <p:par>
                                <p:cTn id="274" presetID="16" presetClass="exit" presetSubtype="42" fill="hold" grpId="4" nodeType="withEffect">
                                  <p:stCondLst>
                                    <p:cond delay="0"/>
                                  </p:stCondLst>
                                  <p:childTnLst>
                                    <p:animEffect transition="out" filter="barn(outHorizontal)">
                                      <p:cBhvr>
                                        <p:cTn id="275" dur="2000"/>
                                        <p:tgtEl>
                                          <p:spTgt spid="7"/>
                                        </p:tgtEl>
                                      </p:cBhvr>
                                    </p:animEffect>
                                    <p:set>
                                      <p:cBhvr>
                                        <p:cTn id="276" dur="1" fill="hold">
                                          <p:stCondLst>
                                            <p:cond delay="1999"/>
                                          </p:stCondLst>
                                        </p:cTn>
                                        <p:tgtEl>
                                          <p:spTgt spid="7"/>
                                        </p:tgtEl>
                                        <p:attrNameLst>
                                          <p:attrName>style.visibility</p:attrName>
                                        </p:attrNameLst>
                                      </p:cBhvr>
                                      <p:to>
                                        <p:strVal val="hidden"/>
                                      </p:to>
                                    </p:set>
                                  </p:childTnLst>
                                </p:cTn>
                              </p:par>
                              <p:par>
                                <p:cTn id="277" presetID="16" presetClass="exit" presetSubtype="42" fill="hold" grpId="4" nodeType="withEffect">
                                  <p:stCondLst>
                                    <p:cond delay="0"/>
                                  </p:stCondLst>
                                  <p:childTnLst>
                                    <p:animEffect transition="out" filter="barn(outHorizontal)">
                                      <p:cBhvr>
                                        <p:cTn id="278" dur="2000"/>
                                        <p:tgtEl>
                                          <p:spTgt spid="8"/>
                                        </p:tgtEl>
                                      </p:cBhvr>
                                    </p:animEffect>
                                    <p:set>
                                      <p:cBhvr>
                                        <p:cTn id="279" dur="1" fill="hold">
                                          <p:stCondLst>
                                            <p:cond delay="1999"/>
                                          </p:stCondLst>
                                        </p:cTn>
                                        <p:tgtEl>
                                          <p:spTgt spid="8"/>
                                        </p:tgtEl>
                                        <p:attrNameLst>
                                          <p:attrName>style.visibility</p:attrName>
                                        </p:attrNameLst>
                                      </p:cBhvr>
                                      <p:to>
                                        <p:strVal val="hidden"/>
                                      </p:to>
                                    </p:set>
                                  </p:childTnLst>
                                </p:cTn>
                              </p:par>
                              <p:par>
                                <p:cTn id="280" presetID="16" presetClass="exit" presetSubtype="42" fill="hold" grpId="4" nodeType="withEffect">
                                  <p:stCondLst>
                                    <p:cond delay="0"/>
                                  </p:stCondLst>
                                  <p:childTnLst>
                                    <p:animEffect transition="out" filter="barn(outHorizontal)">
                                      <p:cBhvr>
                                        <p:cTn id="281" dur="2000"/>
                                        <p:tgtEl>
                                          <p:spTgt spid="9"/>
                                        </p:tgtEl>
                                      </p:cBhvr>
                                    </p:animEffect>
                                    <p:set>
                                      <p:cBhvr>
                                        <p:cTn id="282" dur="1" fill="hold">
                                          <p:stCondLst>
                                            <p:cond delay="1999"/>
                                          </p:stCondLst>
                                        </p:cTn>
                                        <p:tgtEl>
                                          <p:spTgt spid="9"/>
                                        </p:tgtEl>
                                        <p:attrNameLst>
                                          <p:attrName>style.visibility</p:attrName>
                                        </p:attrNameLst>
                                      </p:cBhvr>
                                      <p:to>
                                        <p:strVal val="hidden"/>
                                      </p:to>
                                    </p:set>
                                  </p:childTnLst>
                                </p:cTn>
                              </p:par>
                              <p:par>
                                <p:cTn id="283" presetID="16" presetClass="exit" presetSubtype="42" fill="hold" grpId="4" nodeType="withEffect">
                                  <p:stCondLst>
                                    <p:cond delay="0"/>
                                  </p:stCondLst>
                                  <p:childTnLst>
                                    <p:animEffect transition="out" filter="barn(outHorizontal)">
                                      <p:cBhvr>
                                        <p:cTn id="284" dur="2000"/>
                                        <p:tgtEl>
                                          <p:spTgt spid="10"/>
                                        </p:tgtEl>
                                      </p:cBhvr>
                                    </p:animEffect>
                                    <p:set>
                                      <p:cBhvr>
                                        <p:cTn id="285" dur="1" fill="hold">
                                          <p:stCondLst>
                                            <p:cond delay="1999"/>
                                          </p:stCondLst>
                                        </p:cTn>
                                        <p:tgtEl>
                                          <p:spTgt spid="10"/>
                                        </p:tgtEl>
                                        <p:attrNameLst>
                                          <p:attrName>style.visibility</p:attrName>
                                        </p:attrNameLst>
                                      </p:cBhvr>
                                      <p:to>
                                        <p:strVal val="hidden"/>
                                      </p:to>
                                    </p:set>
                                  </p:childTnLst>
                                </p:cTn>
                              </p:par>
                              <p:par>
                                <p:cTn id="286" presetID="16" presetClass="exit" presetSubtype="42" fill="hold" grpId="4" nodeType="withEffect">
                                  <p:stCondLst>
                                    <p:cond delay="0"/>
                                  </p:stCondLst>
                                  <p:childTnLst>
                                    <p:animEffect transition="out" filter="barn(outHorizontal)">
                                      <p:cBhvr>
                                        <p:cTn id="287" dur="2000"/>
                                        <p:tgtEl>
                                          <p:spTgt spid="15"/>
                                        </p:tgtEl>
                                      </p:cBhvr>
                                    </p:animEffect>
                                    <p:set>
                                      <p:cBhvr>
                                        <p:cTn id="288" dur="1" fill="hold">
                                          <p:stCondLst>
                                            <p:cond delay="1999"/>
                                          </p:stCondLst>
                                        </p:cTn>
                                        <p:tgtEl>
                                          <p:spTgt spid="15"/>
                                        </p:tgtEl>
                                        <p:attrNameLst>
                                          <p:attrName>style.visibility</p:attrName>
                                        </p:attrNameLst>
                                      </p:cBhvr>
                                      <p:to>
                                        <p:strVal val="hidden"/>
                                      </p:to>
                                    </p:set>
                                  </p:childTnLst>
                                </p:cTn>
                              </p:par>
                              <p:par>
                                <p:cTn id="289" presetID="16" presetClass="exit" presetSubtype="42" fill="hold" grpId="4" nodeType="withEffect">
                                  <p:stCondLst>
                                    <p:cond delay="0"/>
                                  </p:stCondLst>
                                  <p:childTnLst>
                                    <p:animEffect transition="out" filter="barn(outHorizontal)">
                                      <p:cBhvr>
                                        <p:cTn id="290" dur="2000"/>
                                        <p:tgtEl>
                                          <p:spTgt spid="16"/>
                                        </p:tgtEl>
                                      </p:cBhvr>
                                    </p:animEffect>
                                    <p:set>
                                      <p:cBhvr>
                                        <p:cTn id="291" dur="1" fill="hold">
                                          <p:stCondLst>
                                            <p:cond delay="1999"/>
                                          </p:stCondLst>
                                        </p:cTn>
                                        <p:tgtEl>
                                          <p:spTgt spid="16"/>
                                        </p:tgtEl>
                                        <p:attrNameLst>
                                          <p:attrName>style.visibility</p:attrName>
                                        </p:attrNameLst>
                                      </p:cBhvr>
                                      <p:to>
                                        <p:strVal val="hidden"/>
                                      </p:to>
                                    </p:set>
                                  </p:childTnLst>
                                </p:cTn>
                              </p:par>
                              <p:par>
                                <p:cTn id="292" presetID="16" presetClass="exit" presetSubtype="42" fill="hold" grpId="4" nodeType="withEffect">
                                  <p:stCondLst>
                                    <p:cond delay="0"/>
                                  </p:stCondLst>
                                  <p:childTnLst>
                                    <p:animEffect transition="out" filter="barn(outHorizontal)">
                                      <p:cBhvr>
                                        <p:cTn id="293" dur="2000"/>
                                        <p:tgtEl>
                                          <p:spTgt spid="17"/>
                                        </p:tgtEl>
                                      </p:cBhvr>
                                    </p:animEffect>
                                    <p:set>
                                      <p:cBhvr>
                                        <p:cTn id="294" dur="1" fill="hold">
                                          <p:stCondLst>
                                            <p:cond delay="1999"/>
                                          </p:stCondLst>
                                        </p:cTn>
                                        <p:tgtEl>
                                          <p:spTgt spid="17"/>
                                        </p:tgtEl>
                                        <p:attrNameLst>
                                          <p:attrName>style.visibility</p:attrName>
                                        </p:attrNameLst>
                                      </p:cBhvr>
                                      <p:to>
                                        <p:strVal val="hidden"/>
                                      </p:to>
                                    </p:set>
                                  </p:childTnLst>
                                </p:cTn>
                              </p:par>
                              <p:par>
                                <p:cTn id="295" presetID="16" presetClass="exit" presetSubtype="42" fill="hold" grpId="4" nodeType="withEffect">
                                  <p:stCondLst>
                                    <p:cond delay="0"/>
                                  </p:stCondLst>
                                  <p:childTnLst>
                                    <p:animEffect transition="out" filter="barn(outHorizontal)">
                                      <p:cBhvr>
                                        <p:cTn id="296" dur="2000"/>
                                        <p:tgtEl>
                                          <p:spTgt spid="18"/>
                                        </p:tgtEl>
                                      </p:cBhvr>
                                    </p:animEffect>
                                    <p:set>
                                      <p:cBhvr>
                                        <p:cTn id="297" dur="1" fill="hold">
                                          <p:stCondLst>
                                            <p:cond delay="1999"/>
                                          </p:stCondLst>
                                        </p:cTn>
                                        <p:tgtEl>
                                          <p:spTgt spid="18"/>
                                        </p:tgtEl>
                                        <p:attrNameLst>
                                          <p:attrName>style.visibility</p:attrName>
                                        </p:attrNameLst>
                                      </p:cBhvr>
                                      <p:to>
                                        <p:strVal val="hidden"/>
                                      </p:to>
                                    </p:set>
                                  </p:childTnLst>
                                </p:cTn>
                              </p:par>
                              <p:par>
                                <p:cTn id="298" presetID="16" presetClass="exit" presetSubtype="42" fill="hold" grpId="4" nodeType="withEffect">
                                  <p:stCondLst>
                                    <p:cond delay="0"/>
                                  </p:stCondLst>
                                  <p:childTnLst>
                                    <p:animEffect transition="out" filter="barn(outHorizontal)">
                                      <p:cBhvr>
                                        <p:cTn id="299" dur="2000"/>
                                        <p:tgtEl>
                                          <p:spTgt spid="4"/>
                                        </p:tgtEl>
                                      </p:cBhvr>
                                    </p:animEffect>
                                    <p:set>
                                      <p:cBhvr>
                                        <p:cTn id="300" dur="1" fill="hold">
                                          <p:stCondLst>
                                            <p:cond delay="1999"/>
                                          </p:stCondLst>
                                        </p:cTn>
                                        <p:tgtEl>
                                          <p:spTgt spid="4"/>
                                        </p:tgtEl>
                                        <p:attrNameLst>
                                          <p:attrName>style.visibility</p:attrName>
                                        </p:attrNameLst>
                                      </p:cBhvr>
                                      <p:to>
                                        <p:strVal val="hidden"/>
                                      </p:to>
                                    </p:set>
                                  </p:childTnLst>
                                </p:cTn>
                              </p:par>
                              <p:par>
                                <p:cTn id="301" presetID="16" presetClass="exit" presetSubtype="42" fill="hold" grpId="4" nodeType="withEffect">
                                  <p:stCondLst>
                                    <p:cond delay="0"/>
                                  </p:stCondLst>
                                  <p:childTnLst>
                                    <p:animEffect transition="out" filter="barn(outHorizontal)">
                                      <p:cBhvr>
                                        <p:cTn id="302" dur="2000"/>
                                        <p:tgtEl>
                                          <p:spTgt spid="5"/>
                                        </p:tgtEl>
                                      </p:cBhvr>
                                    </p:animEffect>
                                    <p:set>
                                      <p:cBhvr>
                                        <p:cTn id="303" dur="1" fill="hold">
                                          <p:stCondLst>
                                            <p:cond delay="1999"/>
                                          </p:stCondLst>
                                        </p:cTn>
                                        <p:tgtEl>
                                          <p:spTgt spid="5"/>
                                        </p:tgtEl>
                                        <p:attrNameLst>
                                          <p:attrName>style.visibility</p:attrName>
                                        </p:attrNameLst>
                                      </p:cBhvr>
                                      <p:to>
                                        <p:strVal val="hidden"/>
                                      </p:to>
                                    </p:set>
                                  </p:childTnLst>
                                </p:cTn>
                              </p:par>
                              <p:par>
                                <p:cTn id="304" presetID="16" presetClass="exit" presetSubtype="42" fill="hold" grpId="4" nodeType="withEffect">
                                  <p:stCondLst>
                                    <p:cond delay="0"/>
                                  </p:stCondLst>
                                  <p:childTnLst>
                                    <p:animEffect transition="out" filter="barn(outHorizontal)">
                                      <p:cBhvr>
                                        <p:cTn id="305" dur="2000"/>
                                        <p:tgtEl>
                                          <p:spTgt spid="11"/>
                                        </p:tgtEl>
                                      </p:cBhvr>
                                    </p:animEffect>
                                    <p:set>
                                      <p:cBhvr>
                                        <p:cTn id="306" dur="1" fill="hold">
                                          <p:stCondLst>
                                            <p:cond delay="1999"/>
                                          </p:stCondLst>
                                        </p:cTn>
                                        <p:tgtEl>
                                          <p:spTgt spid="11"/>
                                        </p:tgtEl>
                                        <p:attrNameLst>
                                          <p:attrName>style.visibility</p:attrName>
                                        </p:attrNameLst>
                                      </p:cBhvr>
                                      <p:to>
                                        <p:strVal val="hidden"/>
                                      </p:to>
                                    </p:set>
                                  </p:childTnLst>
                                </p:cTn>
                              </p:par>
                              <p:par>
                                <p:cTn id="307" presetID="16" presetClass="exit" presetSubtype="42" fill="hold" grpId="4" nodeType="withEffect">
                                  <p:stCondLst>
                                    <p:cond delay="0"/>
                                  </p:stCondLst>
                                  <p:childTnLst>
                                    <p:animEffect transition="out" filter="barn(outHorizontal)">
                                      <p:cBhvr>
                                        <p:cTn id="308" dur="2000"/>
                                        <p:tgtEl>
                                          <p:spTgt spid="12"/>
                                        </p:tgtEl>
                                      </p:cBhvr>
                                    </p:animEffect>
                                    <p:set>
                                      <p:cBhvr>
                                        <p:cTn id="309" dur="1" fill="hold">
                                          <p:stCondLst>
                                            <p:cond delay="1999"/>
                                          </p:stCondLst>
                                        </p:cTn>
                                        <p:tgtEl>
                                          <p:spTgt spid="12"/>
                                        </p:tgtEl>
                                        <p:attrNameLst>
                                          <p:attrName>style.visibility</p:attrName>
                                        </p:attrNameLst>
                                      </p:cBhvr>
                                      <p:to>
                                        <p:strVal val="hidden"/>
                                      </p:to>
                                    </p:set>
                                  </p:childTnLst>
                                </p:cTn>
                              </p:par>
                              <p:par>
                                <p:cTn id="310" presetID="16" presetClass="exit" presetSubtype="42" fill="hold" grpId="4" nodeType="withEffect">
                                  <p:stCondLst>
                                    <p:cond delay="0"/>
                                  </p:stCondLst>
                                  <p:childTnLst>
                                    <p:animEffect transition="out" filter="barn(outHorizontal)">
                                      <p:cBhvr>
                                        <p:cTn id="311" dur="2000"/>
                                        <p:tgtEl>
                                          <p:spTgt spid="13"/>
                                        </p:tgtEl>
                                      </p:cBhvr>
                                    </p:animEffect>
                                    <p:set>
                                      <p:cBhvr>
                                        <p:cTn id="312" dur="1" fill="hold">
                                          <p:stCondLst>
                                            <p:cond delay="1999"/>
                                          </p:stCondLst>
                                        </p:cTn>
                                        <p:tgtEl>
                                          <p:spTgt spid="13"/>
                                        </p:tgtEl>
                                        <p:attrNameLst>
                                          <p:attrName>style.visibility</p:attrName>
                                        </p:attrNameLst>
                                      </p:cBhvr>
                                      <p:to>
                                        <p:strVal val="hidden"/>
                                      </p:to>
                                    </p:set>
                                  </p:childTnLst>
                                </p:cTn>
                              </p:par>
                              <p:par>
                                <p:cTn id="313" presetID="16" presetClass="exit" presetSubtype="42" fill="hold" grpId="4" nodeType="withEffect">
                                  <p:stCondLst>
                                    <p:cond delay="0"/>
                                  </p:stCondLst>
                                  <p:childTnLst>
                                    <p:animEffect transition="out" filter="barn(outHorizontal)">
                                      <p:cBhvr>
                                        <p:cTn id="314" dur="2000"/>
                                        <p:tgtEl>
                                          <p:spTgt spid="14"/>
                                        </p:tgtEl>
                                      </p:cBhvr>
                                    </p:animEffect>
                                    <p:set>
                                      <p:cBhvr>
                                        <p:cTn id="315" dur="1" fill="hold">
                                          <p:stCondLst>
                                            <p:cond delay="1999"/>
                                          </p:stCondLst>
                                        </p:cTn>
                                        <p:tgtEl>
                                          <p:spTgt spid="14"/>
                                        </p:tgtEl>
                                        <p:attrNameLst>
                                          <p:attrName>style.visibility</p:attrName>
                                        </p:attrNameLst>
                                      </p:cBhvr>
                                      <p:to>
                                        <p:strVal val="hidden"/>
                                      </p:to>
                                    </p:set>
                                  </p:childTnLst>
                                </p:cTn>
                              </p:par>
                              <p:par>
                                <p:cTn id="316" presetID="16" presetClass="exit" presetSubtype="42" fill="hold" grpId="4" nodeType="withEffect">
                                  <p:stCondLst>
                                    <p:cond delay="0"/>
                                  </p:stCondLst>
                                  <p:childTnLst>
                                    <p:animEffect transition="out" filter="barn(outHorizontal)">
                                      <p:cBhvr>
                                        <p:cTn id="317" dur="2000"/>
                                        <p:tgtEl>
                                          <p:spTgt spid="19"/>
                                        </p:tgtEl>
                                      </p:cBhvr>
                                    </p:animEffect>
                                    <p:set>
                                      <p:cBhvr>
                                        <p:cTn id="318" dur="1" fill="hold">
                                          <p:stCondLst>
                                            <p:cond delay="1999"/>
                                          </p:stCondLst>
                                        </p:cTn>
                                        <p:tgtEl>
                                          <p:spTgt spid="19"/>
                                        </p:tgtEl>
                                        <p:attrNameLst>
                                          <p:attrName>style.visibility</p:attrName>
                                        </p:attrNameLst>
                                      </p:cBhvr>
                                      <p:to>
                                        <p:strVal val="hidden"/>
                                      </p:to>
                                    </p:set>
                                  </p:childTnLst>
                                </p:cTn>
                              </p:par>
                              <p:par>
                                <p:cTn id="319" presetID="16" presetClass="exit" presetSubtype="42" fill="hold" grpId="4" nodeType="withEffect">
                                  <p:stCondLst>
                                    <p:cond delay="0"/>
                                  </p:stCondLst>
                                  <p:childTnLst>
                                    <p:animEffect transition="out" filter="barn(outHorizontal)">
                                      <p:cBhvr>
                                        <p:cTn id="320" dur="2000"/>
                                        <p:tgtEl>
                                          <p:spTgt spid="20"/>
                                        </p:tgtEl>
                                      </p:cBhvr>
                                    </p:animEffect>
                                    <p:set>
                                      <p:cBhvr>
                                        <p:cTn id="321" dur="1" fill="hold">
                                          <p:stCondLst>
                                            <p:cond delay="1999"/>
                                          </p:stCondLst>
                                        </p:cTn>
                                        <p:tgtEl>
                                          <p:spTgt spid="20"/>
                                        </p:tgtEl>
                                        <p:attrNameLst>
                                          <p:attrName>style.visibility</p:attrName>
                                        </p:attrNameLst>
                                      </p:cBhvr>
                                      <p:to>
                                        <p:strVal val="hidden"/>
                                      </p:to>
                                    </p:set>
                                  </p:childTnLst>
                                </p:cTn>
                              </p:par>
                              <p:par>
                                <p:cTn id="322" presetID="16" presetClass="exit" presetSubtype="42" fill="hold" grpId="4" nodeType="withEffect">
                                  <p:stCondLst>
                                    <p:cond delay="0"/>
                                  </p:stCondLst>
                                  <p:childTnLst>
                                    <p:animEffect transition="out" filter="barn(outHorizontal)">
                                      <p:cBhvr>
                                        <p:cTn id="323" dur="2000"/>
                                        <p:tgtEl>
                                          <p:spTgt spid="21"/>
                                        </p:tgtEl>
                                      </p:cBhvr>
                                    </p:animEffect>
                                    <p:set>
                                      <p:cBhvr>
                                        <p:cTn id="324" dur="1" fill="hold">
                                          <p:stCondLst>
                                            <p:cond delay="1999"/>
                                          </p:stCondLst>
                                        </p:cTn>
                                        <p:tgtEl>
                                          <p:spTgt spid="21"/>
                                        </p:tgtEl>
                                        <p:attrNameLst>
                                          <p:attrName>style.visibility</p:attrName>
                                        </p:attrNameLst>
                                      </p:cBhvr>
                                      <p:to>
                                        <p:strVal val="hidden"/>
                                      </p:to>
                                    </p:set>
                                  </p:childTnLst>
                                </p:cTn>
                              </p:par>
                              <p:par>
                                <p:cTn id="325" presetID="16" presetClass="exit" presetSubtype="42" fill="hold" grpId="4" nodeType="withEffect">
                                  <p:stCondLst>
                                    <p:cond delay="0"/>
                                  </p:stCondLst>
                                  <p:childTnLst>
                                    <p:animEffect transition="out" filter="barn(outHorizontal)">
                                      <p:cBhvr>
                                        <p:cTn id="326" dur="2000"/>
                                        <p:tgtEl>
                                          <p:spTgt spid="22"/>
                                        </p:tgtEl>
                                      </p:cBhvr>
                                    </p:animEffect>
                                    <p:set>
                                      <p:cBhvr>
                                        <p:cTn id="327" dur="1" fill="hold">
                                          <p:stCondLst>
                                            <p:cond delay="1999"/>
                                          </p:stCondLst>
                                        </p:cTn>
                                        <p:tgtEl>
                                          <p:spTgt spid="22"/>
                                        </p:tgtEl>
                                        <p:attrNameLst>
                                          <p:attrName>style.visibility</p:attrName>
                                        </p:attrNameLst>
                                      </p:cBhvr>
                                      <p:to>
                                        <p:strVal val="hidden"/>
                                      </p:to>
                                    </p:set>
                                  </p:childTnLst>
                                </p:cTn>
                              </p:par>
                              <p:par>
                                <p:cTn id="328" presetID="23" presetClass="entr" presetSubtype="272" fill="hold" nodeType="withEffect">
                                  <p:stCondLst>
                                    <p:cond delay="0"/>
                                  </p:stCondLst>
                                  <p:childTnLst>
                                    <p:set>
                                      <p:cBhvr>
                                        <p:cTn id="329" dur="1" fill="hold">
                                          <p:stCondLst>
                                            <p:cond delay="0"/>
                                          </p:stCondLst>
                                        </p:cTn>
                                        <p:tgtEl>
                                          <p:spTgt spid="2"/>
                                        </p:tgtEl>
                                        <p:attrNameLst>
                                          <p:attrName>style.visibility</p:attrName>
                                        </p:attrNameLst>
                                      </p:cBhvr>
                                      <p:to>
                                        <p:strVal val="visible"/>
                                      </p:to>
                                    </p:set>
                                    <p:anim calcmode="lin" valueType="num">
                                      <p:cBhvr>
                                        <p:cTn id="330" dur="2000" fill="hold"/>
                                        <p:tgtEl>
                                          <p:spTgt spid="2"/>
                                        </p:tgtEl>
                                        <p:attrNameLst>
                                          <p:attrName>ppt_w</p:attrName>
                                        </p:attrNameLst>
                                      </p:cBhvr>
                                      <p:tavLst>
                                        <p:tav tm="0">
                                          <p:val>
                                            <p:strVal val="2/3*#ppt_w"/>
                                          </p:val>
                                        </p:tav>
                                        <p:tav tm="100000">
                                          <p:val>
                                            <p:strVal val="#ppt_w"/>
                                          </p:val>
                                        </p:tav>
                                      </p:tavLst>
                                    </p:anim>
                                    <p:anim calcmode="lin" valueType="num">
                                      <p:cBhvr>
                                        <p:cTn id="331" dur="2000" fill="hold"/>
                                        <p:tgtEl>
                                          <p:spTgt spid="2"/>
                                        </p:tgtEl>
                                        <p:attrNameLst>
                                          <p:attrName>ppt_h</p:attrName>
                                        </p:attrNameLst>
                                      </p:cBhvr>
                                      <p:tavLst>
                                        <p:tav tm="0">
                                          <p:val>
                                            <p:strVal val="2/3*#ppt_h"/>
                                          </p:val>
                                        </p:tav>
                                        <p:tav tm="100000">
                                          <p:val>
                                            <p:strVal val="#ppt_h"/>
                                          </p:val>
                                        </p:tav>
                                      </p:tavLst>
                                    </p:anim>
                                  </p:childTnLst>
                                </p:cTn>
                              </p:par>
                              <p:par>
                                <p:cTn id="332" presetID="4" presetClass="entr" presetSubtype="32" fill="hold" nodeType="withEffect">
                                  <p:stCondLst>
                                    <p:cond delay="0"/>
                                  </p:stCondLst>
                                  <p:childTnLst>
                                    <p:set>
                                      <p:cBhvr>
                                        <p:cTn id="333" dur="1" fill="hold">
                                          <p:stCondLst>
                                            <p:cond delay="0"/>
                                          </p:stCondLst>
                                        </p:cTn>
                                        <p:tgtEl>
                                          <p:spTgt spid="2"/>
                                        </p:tgtEl>
                                        <p:attrNameLst>
                                          <p:attrName>style.visibility</p:attrName>
                                        </p:attrNameLst>
                                      </p:cBhvr>
                                      <p:to>
                                        <p:strVal val="visible"/>
                                      </p:to>
                                    </p:set>
                                    <p:animEffect transition="in" filter="box(out)">
                                      <p:cBhvr>
                                        <p:cTn id="3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3D3923"/>
        </a:solidFill>
        <a:effectLst/>
      </p:bgPr>
    </p:bg>
    <p:spTree>
      <p:nvGrpSpPr>
        <p:cNvPr id="1" name=""/>
        <p:cNvGrpSpPr/>
        <p:nvPr/>
      </p:nvGrpSpPr>
      <p:grpSpPr>
        <a:xfrm>
          <a:off x="0" y="0"/>
          <a:ext cx="0" cy="0"/>
          <a:chOff x="0" y="0"/>
          <a:chExt cx="0" cy="0"/>
        </a:xfrm>
      </p:grpSpPr>
      <p:pic>
        <p:nvPicPr>
          <p:cNvPr id="2" name="1 Imagen" descr="1(3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rot="5400000">
            <a:off x="3250406" y="-3250406"/>
            <a:ext cx="2643188" cy="9144000"/>
          </a:xfrm>
          <a:prstGeom prst="chevron">
            <a:avLst>
              <a:gd name="adj" fmla="val 92299"/>
            </a:avLst>
          </a:prstGeom>
          <a:solidFill>
            <a:schemeClr val="accent6">
              <a:lumMod val="5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6200000">
            <a:off x="3603886" y="-960698"/>
            <a:ext cx="1936228" cy="9144000"/>
          </a:xfrm>
          <a:prstGeom prst="chevron">
            <a:avLst>
              <a:gd name="adj" fmla="val 91379"/>
            </a:avLst>
          </a:prstGeom>
          <a:solidFill>
            <a:schemeClr val="accent6">
              <a:lumMod val="5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3608348" y="-2322495"/>
            <a:ext cx="1927303" cy="6572296"/>
          </a:xfrm>
          <a:prstGeom prst="chevron">
            <a:avLst>
              <a:gd name="adj" fmla="val 91183"/>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866092" y="875577"/>
            <a:ext cx="1411816" cy="6572296"/>
          </a:xfrm>
          <a:prstGeom prst="chevron">
            <a:avLst>
              <a:gd name="adj" fmla="val 89291"/>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974477" y="-1474178"/>
            <a:ext cx="1266483" cy="4214842"/>
          </a:xfrm>
          <a:prstGeom prst="chevron">
            <a:avLst>
              <a:gd name="adj" fmla="val 85316"/>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4072410" y="2356960"/>
            <a:ext cx="927742" cy="4214842"/>
          </a:xfrm>
          <a:prstGeom prst="chevron">
            <a:avLst>
              <a:gd name="adj" fmla="val 84357"/>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4244207" y="-743777"/>
            <a:ext cx="798461" cy="2286017"/>
          </a:xfrm>
          <a:prstGeom prst="chevron">
            <a:avLst>
              <a:gd name="adj" fmla="val 78533"/>
            </a:avLst>
          </a:prstGeom>
          <a:solidFill>
            <a:srgbClr val="FF9933"/>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4350987" y="3708039"/>
            <a:ext cx="584904" cy="2286017"/>
          </a:xfrm>
          <a:prstGeom prst="chevron">
            <a:avLst>
              <a:gd name="adj" fmla="val 73967"/>
            </a:avLst>
          </a:prstGeom>
          <a:solidFill>
            <a:srgbClr val="FF9933"/>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3314" name="Picture 2" descr="Rendered Image"/>
          <p:cNvPicPr>
            <a:picLocks noChangeAspect="1" noChangeArrowheads="1"/>
          </p:cNvPicPr>
          <p:nvPr/>
        </p:nvPicPr>
        <p:blipFill>
          <a:blip r:embed="rId3"/>
          <a:srcRect/>
          <a:stretch>
            <a:fillRect/>
          </a:stretch>
        </p:blipFill>
        <p:spPr bwMode="auto">
          <a:xfrm rot="20269639">
            <a:off x="6416615" y="3606002"/>
            <a:ext cx="2314575" cy="1143001"/>
          </a:xfrm>
          <a:prstGeom prst="rect">
            <a:avLst/>
          </a:prstGeom>
          <a:noFill/>
        </p:spPr>
      </p:pic>
      <p:sp>
        <p:nvSpPr>
          <p:cNvPr id="12" name="11 Rectángulo"/>
          <p:cNvSpPr/>
          <p:nvPr/>
        </p:nvSpPr>
        <p:spPr>
          <a:xfrm>
            <a:off x="-214346" y="0"/>
            <a:ext cx="9572692" cy="5143500"/>
          </a:xfrm>
          <a:prstGeom prst="rect">
            <a:avLst/>
          </a:prstGeom>
          <a:gradFill flip="none" rotWithShape="1">
            <a:gsLst>
              <a:gs pos="0">
                <a:schemeClr val="accent5">
                  <a:lumMod val="75000"/>
                </a:schemeClr>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ppt_x"/>
                                          </p:val>
                                        </p:tav>
                                        <p:tav tm="100000">
                                          <p:val>
                                            <p:strVal val="#ppt_x"/>
                                          </p:val>
                                        </p:tav>
                                      </p:tavLst>
                                    </p:anim>
                                    <p:anim calcmode="lin" valueType="num">
                                      <p:cBhvr additive="base">
                                        <p:cTn id="26" dur="2000" fill="hold"/>
                                        <p:tgtEl>
                                          <p:spTgt spid="5"/>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ppt_x"/>
                                          </p:val>
                                        </p:tav>
                                        <p:tav tm="100000">
                                          <p:val>
                                            <p:strVal val="#ppt_x"/>
                                          </p:val>
                                        </p:tav>
                                      </p:tavLst>
                                    </p:anim>
                                    <p:anim calcmode="lin" valueType="num">
                                      <p:cBhvr additive="base">
                                        <p:cTn id="30" dur="2000" fill="hold"/>
                                        <p:tgtEl>
                                          <p:spTgt spid="7"/>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3" presetClass="entr" presetSubtype="5"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blinds(vertical)">
                                      <p:cBhvr>
                                        <p:cTn id="41" dur="2000"/>
                                        <p:tgtEl>
                                          <p:spTgt spid="4"/>
                                        </p:tgtEl>
                                      </p:cBhvr>
                                    </p:animEffect>
                                  </p:childTnLst>
                                </p:cTn>
                              </p:par>
                              <p:par>
                                <p:cTn id="42" presetID="3" presetClass="entr" presetSubtype="5" fill="hold" grpId="1"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blinds(vertical)">
                                      <p:cBhvr>
                                        <p:cTn id="44" dur="2000"/>
                                        <p:tgtEl>
                                          <p:spTgt spid="6"/>
                                        </p:tgtEl>
                                      </p:cBhvr>
                                    </p:animEffect>
                                  </p:childTnLst>
                                </p:cTn>
                              </p:par>
                              <p:par>
                                <p:cTn id="45" presetID="3" presetClass="entr" presetSubtype="5" fill="hold" grpId="1"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blinds(vertical)">
                                      <p:cBhvr>
                                        <p:cTn id="47" dur="2000"/>
                                        <p:tgtEl>
                                          <p:spTgt spid="8"/>
                                        </p:tgtEl>
                                      </p:cBhvr>
                                    </p:animEffect>
                                  </p:childTnLst>
                                </p:cTn>
                              </p:par>
                              <p:par>
                                <p:cTn id="48" presetID="3" presetClass="entr" presetSubtype="5"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blinds(vertical)">
                                      <p:cBhvr>
                                        <p:cTn id="50" dur="2000"/>
                                        <p:tgtEl>
                                          <p:spTgt spid="10"/>
                                        </p:tgtEl>
                                      </p:cBhvr>
                                    </p:animEffect>
                                  </p:childTnLst>
                                </p:cTn>
                              </p:par>
                              <p:par>
                                <p:cTn id="51" presetID="3" presetClass="entr" presetSubtype="5" fill="hold" grpId="1" nodeType="with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blinds(vertical)">
                                      <p:cBhvr>
                                        <p:cTn id="53" dur="2000"/>
                                        <p:tgtEl>
                                          <p:spTgt spid="5"/>
                                        </p:tgtEl>
                                      </p:cBhvr>
                                    </p:animEffect>
                                  </p:childTnLst>
                                </p:cTn>
                              </p:par>
                              <p:par>
                                <p:cTn id="54" presetID="3" presetClass="entr" presetSubtype="5"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blinds(vertical)">
                                      <p:cBhvr>
                                        <p:cTn id="56" dur="2000"/>
                                        <p:tgtEl>
                                          <p:spTgt spid="7"/>
                                        </p:tgtEl>
                                      </p:cBhvr>
                                    </p:animEffect>
                                  </p:childTnLst>
                                </p:cTn>
                              </p:par>
                              <p:par>
                                <p:cTn id="57" presetID="3" presetClass="entr" presetSubtype="5" fill="hold" grpId="1"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blinds(vertical)">
                                      <p:cBhvr>
                                        <p:cTn id="59" dur="2000"/>
                                        <p:tgtEl>
                                          <p:spTgt spid="9"/>
                                        </p:tgtEl>
                                      </p:cBhvr>
                                    </p:animEffect>
                                  </p:childTnLst>
                                </p:cTn>
                              </p:par>
                              <p:par>
                                <p:cTn id="60" presetID="3" presetClass="entr" presetSubtype="5"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blinds(vertical)">
                                      <p:cBhvr>
                                        <p:cTn id="62" dur="2000"/>
                                        <p:tgtEl>
                                          <p:spTgt spid="11"/>
                                        </p:tgtEl>
                                      </p:cBhvr>
                                    </p:animEffect>
                                  </p:childTnLst>
                                </p:cTn>
                              </p:par>
                            </p:childTnLst>
                          </p:cTn>
                        </p:par>
                        <p:par>
                          <p:cTn id="63" fill="hold">
                            <p:stCondLst>
                              <p:cond delay="2000"/>
                            </p:stCondLst>
                            <p:childTnLst>
                              <p:par>
                                <p:cTn id="64" presetID="2" presetClass="exit" presetSubtype="4" fill="hold" grpId="2" nodeType="afterEffect">
                                  <p:stCondLst>
                                    <p:cond delay="0"/>
                                  </p:stCondLst>
                                  <p:childTnLst>
                                    <p:anim calcmode="lin" valueType="num">
                                      <p:cBhvr additive="base">
                                        <p:cTn id="65" dur="2000"/>
                                        <p:tgtEl>
                                          <p:spTgt spid="4"/>
                                        </p:tgtEl>
                                        <p:attrNameLst>
                                          <p:attrName>ppt_x</p:attrName>
                                        </p:attrNameLst>
                                      </p:cBhvr>
                                      <p:tavLst>
                                        <p:tav tm="0">
                                          <p:val>
                                            <p:strVal val="ppt_x"/>
                                          </p:val>
                                        </p:tav>
                                        <p:tav tm="100000">
                                          <p:val>
                                            <p:strVal val="ppt_x"/>
                                          </p:val>
                                        </p:tav>
                                      </p:tavLst>
                                    </p:anim>
                                    <p:anim calcmode="lin" valueType="num">
                                      <p:cBhvr additive="base">
                                        <p:cTn id="66" dur="2000"/>
                                        <p:tgtEl>
                                          <p:spTgt spid="4"/>
                                        </p:tgtEl>
                                        <p:attrNameLst>
                                          <p:attrName>ppt_y</p:attrName>
                                        </p:attrNameLst>
                                      </p:cBhvr>
                                      <p:tavLst>
                                        <p:tav tm="0">
                                          <p:val>
                                            <p:strVal val="ppt_y"/>
                                          </p:val>
                                        </p:tav>
                                        <p:tav tm="100000">
                                          <p:val>
                                            <p:strVal val="1+ppt_h/2"/>
                                          </p:val>
                                        </p:tav>
                                      </p:tavLst>
                                    </p:anim>
                                    <p:set>
                                      <p:cBhvr>
                                        <p:cTn id="67" dur="1" fill="hold">
                                          <p:stCondLst>
                                            <p:cond delay="1999"/>
                                          </p:stCondLst>
                                        </p:cTn>
                                        <p:tgtEl>
                                          <p:spTgt spid="4"/>
                                        </p:tgtEl>
                                        <p:attrNameLst>
                                          <p:attrName>style.visibility</p:attrName>
                                        </p:attrNameLst>
                                      </p:cBhvr>
                                      <p:to>
                                        <p:strVal val="hidden"/>
                                      </p:to>
                                    </p:set>
                                  </p:childTnLst>
                                </p:cTn>
                              </p:par>
                              <p:par>
                                <p:cTn id="68" presetID="2" presetClass="exit" presetSubtype="4" fill="hold" grpId="2" nodeType="withEffect">
                                  <p:stCondLst>
                                    <p:cond delay="0"/>
                                  </p:stCondLst>
                                  <p:childTnLst>
                                    <p:anim calcmode="lin" valueType="num">
                                      <p:cBhvr additive="base">
                                        <p:cTn id="69" dur="2000"/>
                                        <p:tgtEl>
                                          <p:spTgt spid="6"/>
                                        </p:tgtEl>
                                        <p:attrNameLst>
                                          <p:attrName>ppt_x</p:attrName>
                                        </p:attrNameLst>
                                      </p:cBhvr>
                                      <p:tavLst>
                                        <p:tav tm="0">
                                          <p:val>
                                            <p:strVal val="ppt_x"/>
                                          </p:val>
                                        </p:tav>
                                        <p:tav tm="100000">
                                          <p:val>
                                            <p:strVal val="ppt_x"/>
                                          </p:val>
                                        </p:tav>
                                      </p:tavLst>
                                    </p:anim>
                                    <p:anim calcmode="lin" valueType="num">
                                      <p:cBhvr additive="base">
                                        <p:cTn id="70" dur="2000"/>
                                        <p:tgtEl>
                                          <p:spTgt spid="6"/>
                                        </p:tgtEl>
                                        <p:attrNameLst>
                                          <p:attrName>ppt_y</p:attrName>
                                        </p:attrNameLst>
                                      </p:cBhvr>
                                      <p:tavLst>
                                        <p:tav tm="0">
                                          <p:val>
                                            <p:strVal val="ppt_y"/>
                                          </p:val>
                                        </p:tav>
                                        <p:tav tm="100000">
                                          <p:val>
                                            <p:strVal val="1+ppt_h/2"/>
                                          </p:val>
                                        </p:tav>
                                      </p:tavLst>
                                    </p:anim>
                                    <p:set>
                                      <p:cBhvr>
                                        <p:cTn id="71" dur="1" fill="hold">
                                          <p:stCondLst>
                                            <p:cond delay="1999"/>
                                          </p:stCondLst>
                                        </p:cTn>
                                        <p:tgtEl>
                                          <p:spTgt spid="6"/>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ppt_x"/>
                                          </p:val>
                                        </p:tav>
                                      </p:tavLst>
                                    </p:anim>
                                    <p:anim calcmode="lin" valueType="num">
                                      <p:cBhvr additive="base">
                                        <p:cTn id="74" dur="2000"/>
                                        <p:tgtEl>
                                          <p:spTgt spid="8"/>
                                        </p:tgtEl>
                                        <p:attrNameLst>
                                          <p:attrName>ppt_y</p:attrName>
                                        </p:attrNameLst>
                                      </p:cBhvr>
                                      <p:tavLst>
                                        <p:tav tm="0">
                                          <p:val>
                                            <p:strVal val="ppt_y"/>
                                          </p:val>
                                        </p:tav>
                                        <p:tav tm="100000">
                                          <p:val>
                                            <p:strVal val="1+ppt_h/2"/>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4" fill="hold" grpId="2" nodeType="withEffect">
                                  <p:stCondLst>
                                    <p:cond delay="0"/>
                                  </p:stCondLst>
                                  <p:childTnLst>
                                    <p:anim calcmode="lin" valueType="num">
                                      <p:cBhvr additive="base">
                                        <p:cTn id="77" dur="2000"/>
                                        <p:tgtEl>
                                          <p:spTgt spid="10"/>
                                        </p:tgtEl>
                                        <p:attrNameLst>
                                          <p:attrName>ppt_x</p:attrName>
                                        </p:attrNameLst>
                                      </p:cBhvr>
                                      <p:tavLst>
                                        <p:tav tm="0">
                                          <p:val>
                                            <p:strVal val="ppt_x"/>
                                          </p:val>
                                        </p:tav>
                                        <p:tav tm="100000">
                                          <p:val>
                                            <p:strVal val="ppt_x"/>
                                          </p:val>
                                        </p:tav>
                                      </p:tavLst>
                                    </p:anim>
                                    <p:anim calcmode="lin" valueType="num">
                                      <p:cBhvr additive="base">
                                        <p:cTn id="78" dur="2000"/>
                                        <p:tgtEl>
                                          <p:spTgt spid="10"/>
                                        </p:tgtEl>
                                        <p:attrNameLst>
                                          <p:attrName>ppt_y</p:attrName>
                                        </p:attrNameLst>
                                      </p:cBhvr>
                                      <p:tavLst>
                                        <p:tav tm="0">
                                          <p:val>
                                            <p:strVal val="ppt_y"/>
                                          </p:val>
                                        </p:tav>
                                        <p:tav tm="100000">
                                          <p:val>
                                            <p:strVal val="1+ppt_h/2"/>
                                          </p:val>
                                        </p:tav>
                                      </p:tavLst>
                                    </p:anim>
                                    <p:set>
                                      <p:cBhvr>
                                        <p:cTn id="79" dur="1" fill="hold">
                                          <p:stCondLst>
                                            <p:cond delay="1999"/>
                                          </p:stCondLst>
                                        </p:cTn>
                                        <p:tgtEl>
                                          <p:spTgt spid="10"/>
                                        </p:tgtEl>
                                        <p:attrNameLst>
                                          <p:attrName>style.visibility</p:attrName>
                                        </p:attrNameLst>
                                      </p:cBhvr>
                                      <p:to>
                                        <p:strVal val="hidden"/>
                                      </p:to>
                                    </p:set>
                                  </p:childTnLst>
                                </p:cTn>
                              </p:par>
                              <p:par>
                                <p:cTn id="80" presetID="2" presetClass="exit" presetSubtype="1" fill="hold" grpId="2"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ppt_x"/>
                                          </p:val>
                                        </p:tav>
                                      </p:tavLst>
                                    </p:anim>
                                    <p:anim calcmode="lin" valueType="num">
                                      <p:cBhvr additive="base">
                                        <p:cTn id="82" dur="2000"/>
                                        <p:tgtEl>
                                          <p:spTgt spid="5"/>
                                        </p:tgtEl>
                                        <p:attrNameLst>
                                          <p:attrName>ppt_y</p:attrName>
                                        </p:attrNameLst>
                                      </p:cBhvr>
                                      <p:tavLst>
                                        <p:tav tm="0">
                                          <p:val>
                                            <p:strVal val="ppt_y"/>
                                          </p:val>
                                        </p:tav>
                                        <p:tav tm="100000">
                                          <p:val>
                                            <p:strVal val="0-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1" fill="hold" grpId="2"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ppt_x"/>
                                          </p:val>
                                        </p:tav>
                                      </p:tavLst>
                                    </p:anim>
                                    <p:anim calcmode="lin" valueType="num">
                                      <p:cBhvr additive="base">
                                        <p:cTn id="86" dur="2000"/>
                                        <p:tgtEl>
                                          <p:spTgt spid="7"/>
                                        </p:tgtEl>
                                        <p:attrNameLst>
                                          <p:attrName>ppt_y</p:attrName>
                                        </p:attrNameLst>
                                      </p:cBhvr>
                                      <p:tavLst>
                                        <p:tav tm="0">
                                          <p:val>
                                            <p:strVal val="ppt_y"/>
                                          </p:val>
                                        </p:tav>
                                        <p:tav tm="100000">
                                          <p:val>
                                            <p:strVal val="0-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1" fill="hold" grpId="2"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ppt_x"/>
                                          </p:val>
                                        </p:tav>
                                      </p:tavLst>
                                    </p:anim>
                                    <p:anim calcmode="lin" valueType="num">
                                      <p:cBhvr additive="base">
                                        <p:cTn id="90" dur="2000"/>
                                        <p:tgtEl>
                                          <p:spTgt spid="9"/>
                                        </p:tgtEl>
                                        <p:attrNameLst>
                                          <p:attrName>ppt_y</p:attrName>
                                        </p:attrNameLst>
                                      </p:cBhvr>
                                      <p:tavLst>
                                        <p:tav tm="0">
                                          <p:val>
                                            <p:strVal val="ppt_y"/>
                                          </p:val>
                                        </p:tav>
                                        <p:tav tm="100000">
                                          <p:val>
                                            <p:strVal val="0-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1" fill="hold" grpId="2"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ppt_x"/>
                                          </p:val>
                                        </p:tav>
                                      </p:tavLst>
                                    </p:anim>
                                    <p:anim calcmode="lin" valueType="num">
                                      <p:cBhvr additive="base">
                                        <p:cTn id="94" dur="2000"/>
                                        <p:tgtEl>
                                          <p:spTgt spid="11"/>
                                        </p:tgtEl>
                                        <p:attrNameLst>
                                          <p:attrName>ppt_y</p:attrName>
                                        </p:attrNameLst>
                                      </p:cBhvr>
                                      <p:tavLst>
                                        <p:tav tm="0">
                                          <p:val>
                                            <p:strVal val="ppt_y"/>
                                          </p:val>
                                        </p:tav>
                                        <p:tav tm="100000">
                                          <p:val>
                                            <p:strVal val="0-ppt_h/2"/>
                                          </p:val>
                                        </p:tav>
                                      </p:tavLst>
                                    </p:anim>
                                    <p:set>
                                      <p:cBhvr>
                                        <p:cTn id="95" dur="1" fill="hold">
                                          <p:stCondLst>
                                            <p:cond delay="1999"/>
                                          </p:stCondLst>
                                        </p:cTn>
                                        <p:tgtEl>
                                          <p:spTgt spid="11"/>
                                        </p:tgtEl>
                                        <p:attrNameLst>
                                          <p:attrName>style.visibility</p:attrName>
                                        </p:attrNameLst>
                                      </p:cBhvr>
                                      <p:to>
                                        <p:strVal val="hidden"/>
                                      </p:to>
                                    </p:set>
                                  </p:childTnLst>
                                </p:cTn>
                              </p:par>
                              <p:par>
                                <p:cTn id="96" presetID="16" presetClass="exit" presetSubtype="37" fill="hold" grpId="3" nodeType="withEffect">
                                  <p:stCondLst>
                                    <p:cond delay="0"/>
                                  </p:stCondLst>
                                  <p:childTnLst>
                                    <p:animEffect transition="out" filter="barn(outVertical)">
                                      <p:cBhvr>
                                        <p:cTn id="97" dur="2000"/>
                                        <p:tgtEl>
                                          <p:spTgt spid="4"/>
                                        </p:tgtEl>
                                      </p:cBhvr>
                                    </p:animEffect>
                                    <p:set>
                                      <p:cBhvr>
                                        <p:cTn id="98" dur="1" fill="hold">
                                          <p:stCondLst>
                                            <p:cond delay="1999"/>
                                          </p:stCondLst>
                                        </p:cTn>
                                        <p:tgtEl>
                                          <p:spTgt spid="4"/>
                                        </p:tgtEl>
                                        <p:attrNameLst>
                                          <p:attrName>style.visibility</p:attrName>
                                        </p:attrNameLst>
                                      </p:cBhvr>
                                      <p:to>
                                        <p:strVal val="hidden"/>
                                      </p:to>
                                    </p:set>
                                  </p:childTnLst>
                                </p:cTn>
                              </p:par>
                              <p:par>
                                <p:cTn id="99" presetID="16" presetClass="exit" presetSubtype="37" fill="hold" grpId="3" nodeType="withEffect">
                                  <p:stCondLst>
                                    <p:cond delay="0"/>
                                  </p:stCondLst>
                                  <p:childTnLst>
                                    <p:animEffect transition="out" filter="barn(outVertical)">
                                      <p:cBhvr>
                                        <p:cTn id="100" dur="2000"/>
                                        <p:tgtEl>
                                          <p:spTgt spid="6"/>
                                        </p:tgtEl>
                                      </p:cBhvr>
                                    </p:animEffect>
                                    <p:set>
                                      <p:cBhvr>
                                        <p:cTn id="101" dur="1" fill="hold">
                                          <p:stCondLst>
                                            <p:cond delay="1999"/>
                                          </p:stCondLst>
                                        </p:cTn>
                                        <p:tgtEl>
                                          <p:spTgt spid="6"/>
                                        </p:tgtEl>
                                        <p:attrNameLst>
                                          <p:attrName>style.visibility</p:attrName>
                                        </p:attrNameLst>
                                      </p:cBhvr>
                                      <p:to>
                                        <p:strVal val="hidden"/>
                                      </p:to>
                                    </p:set>
                                  </p:childTnLst>
                                </p:cTn>
                              </p:par>
                              <p:par>
                                <p:cTn id="102" presetID="16" presetClass="exit" presetSubtype="37" fill="hold" grpId="3" nodeType="withEffect">
                                  <p:stCondLst>
                                    <p:cond delay="0"/>
                                  </p:stCondLst>
                                  <p:childTnLst>
                                    <p:animEffect transition="out" filter="barn(outVertical)">
                                      <p:cBhvr>
                                        <p:cTn id="103" dur="2000"/>
                                        <p:tgtEl>
                                          <p:spTgt spid="8"/>
                                        </p:tgtEl>
                                      </p:cBhvr>
                                    </p:animEffect>
                                    <p:set>
                                      <p:cBhvr>
                                        <p:cTn id="104" dur="1" fill="hold">
                                          <p:stCondLst>
                                            <p:cond delay="1999"/>
                                          </p:stCondLst>
                                        </p:cTn>
                                        <p:tgtEl>
                                          <p:spTgt spid="8"/>
                                        </p:tgtEl>
                                        <p:attrNameLst>
                                          <p:attrName>style.visibility</p:attrName>
                                        </p:attrNameLst>
                                      </p:cBhvr>
                                      <p:to>
                                        <p:strVal val="hidden"/>
                                      </p:to>
                                    </p:set>
                                  </p:childTnLst>
                                </p:cTn>
                              </p:par>
                              <p:par>
                                <p:cTn id="105" presetID="16" presetClass="exit" presetSubtype="37" fill="hold" grpId="3" nodeType="withEffect">
                                  <p:stCondLst>
                                    <p:cond delay="0"/>
                                  </p:stCondLst>
                                  <p:childTnLst>
                                    <p:animEffect transition="out" filter="barn(outVertical)">
                                      <p:cBhvr>
                                        <p:cTn id="106" dur="2000"/>
                                        <p:tgtEl>
                                          <p:spTgt spid="10"/>
                                        </p:tgtEl>
                                      </p:cBhvr>
                                    </p:animEffect>
                                    <p:set>
                                      <p:cBhvr>
                                        <p:cTn id="107" dur="1" fill="hold">
                                          <p:stCondLst>
                                            <p:cond delay="1999"/>
                                          </p:stCondLst>
                                        </p:cTn>
                                        <p:tgtEl>
                                          <p:spTgt spid="10"/>
                                        </p:tgtEl>
                                        <p:attrNameLst>
                                          <p:attrName>style.visibility</p:attrName>
                                        </p:attrNameLst>
                                      </p:cBhvr>
                                      <p:to>
                                        <p:strVal val="hidden"/>
                                      </p:to>
                                    </p:set>
                                  </p:childTnLst>
                                </p:cTn>
                              </p:par>
                              <p:par>
                                <p:cTn id="108" presetID="16" presetClass="exit" presetSubtype="37" fill="hold" grpId="3" nodeType="withEffect">
                                  <p:stCondLst>
                                    <p:cond delay="0"/>
                                  </p:stCondLst>
                                  <p:childTnLst>
                                    <p:animEffect transition="out" filter="barn(outVertical)">
                                      <p:cBhvr>
                                        <p:cTn id="109" dur="2000"/>
                                        <p:tgtEl>
                                          <p:spTgt spid="5"/>
                                        </p:tgtEl>
                                      </p:cBhvr>
                                    </p:animEffect>
                                    <p:set>
                                      <p:cBhvr>
                                        <p:cTn id="110" dur="1" fill="hold">
                                          <p:stCondLst>
                                            <p:cond delay="1999"/>
                                          </p:stCondLst>
                                        </p:cTn>
                                        <p:tgtEl>
                                          <p:spTgt spid="5"/>
                                        </p:tgtEl>
                                        <p:attrNameLst>
                                          <p:attrName>style.visibility</p:attrName>
                                        </p:attrNameLst>
                                      </p:cBhvr>
                                      <p:to>
                                        <p:strVal val="hidden"/>
                                      </p:to>
                                    </p:set>
                                  </p:childTnLst>
                                </p:cTn>
                              </p:par>
                              <p:par>
                                <p:cTn id="111" presetID="16" presetClass="exit" presetSubtype="37" fill="hold" grpId="3" nodeType="withEffect">
                                  <p:stCondLst>
                                    <p:cond delay="0"/>
                                  </p:stCondLst>
                                  <p:childTnLst>
                                    <p:animEffect transition="out" filter="barn(outVertical)">
                                      <p:cBhvr>
                                        <p:cTn id="112" dur="2000"/>
                                        <p:tgtEl>
                                          <p:spTgt spid="7"/>
                                        </p:tgtEl>
                                      </p:cBhvr>
                                    </p:animEffect>
                                    <p:set>
                                      <p:cBhvr>
                                        <p:cTn id="113" dur="1" fill="hold">
                                          <p:stCondLst>
                                            <p:cond delay="1999"/>
                                          </p:stCondLst>
                                        </p:cTn>
                                        <p:tgtEl>
                                          <p:spTgt spid="7"/>
                                        </p:tgtEl>
                                        <p:attrNameLst>
                                          <p:attrName>style.visibility</p:attrName>
                                        </p:attrNameLst>
                                      </p:cBhvr>
                                      <p:to>
                                        <p:strVal val="hidden"/>
                                      </p:to>
                                    </p:set>
                                  </p:childTnLst>
                                </p:cTn>
                              </p:par>
                              <p:par>
                                <p:cTn id="114" presetID="16" presetClass="exit" presetSubtype="37" fill="hold" grpId="3" nodeType="withEffect">
                                  <p:stCondLst>
                                    <p:cond delay="0"/>
                                  </p:stCondLst>
                                  <p:childTnLst>
                                    <p:animEffect transition="out" filter="barn(outVertical)">
                                      <p:cBhvr>
                                        <p:cTn id="115" dur="2000"/>
                                        <p:tgtEl>
                                          <p:spTgt spid="9"/>
                                        </p:tgtEl>
                                      </p:cBhvr>
                                    </p:animEffect>
                                    <p:set>
                                      <p:cBhvr>
                                        <p:cTn id="116" dur="1" fill="hold">
                                          <p:stCondLst>
                                            <p:cond delay="1999"/>
                                          </p:stCondLst>
                                        </p:cTn>
                                        <p:tgtEl>
                                          <p:spTgt spid="9"/>
                                        </p:tgtEl>
                                        <p:attrNameLst>
                                          <p:attrName>style.visibility</p:attrName>
                                        </p:attrNameLst>
                                      </p:cBhvr>
                                      <p:to>
                                        <p:strVal val="hidden"/>
                                      </p:to>
                                    </p:set>
                                  </p:childTnLst>
                                </p:cTn>
                              </p:par>
                              <p:par>
                                <p:cTn id="117" presetID="16" presetClass="exit" presetSubtype="37" fill="hold" grpId="3" nodeType="withEffect">
                                  <p:stCondLst>
                                    <p:cond delay="0"/>
                                  </p:stCondLst>
                                  <p:childTnLst>
                                    <p:animEffect transition="out" filter="barn(outVertical)">
                                      <p:cBhvr>
                                        <p:cTn id="118" dur="2000"/>
                                        <p:tgtEl>
                                          <p:spTgt spid="11"/>
                                        </p:tgtEl>
                                      </p:cBhvr>
                                    </p:animEffect>
                                    <p:set>
                                      <p:cBhvr>
                                        <p:cTn id="119" dur="1" fill="hold">
                                          <p:stCondLst>
                                            <p:cond delay="1999"/>
                                          </p:stCondLst>
                                        </p:cTn>
                                        <p:tgtEl>
                                          <p:spTgt spid="11"/>
                                        </p:tgtEl>
                                        <p:attrNameLst>
                                          <p:attrName>style.visibility</p:attrName>
                                        </p:attrNameLst>
                                      </p:cBhvr>
                                      <p:to>
                                        <p:strVal val="hidden"/>
                                      </p:to>
                                    </p:set>
                                  </p:childTnLst>
                                </p:cTn>
                              </p:par>
                              <p:par>
                                <p:cTn id="120" presetID="23" presetClass="entr" presetSubtype="288"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2000" fill="hold"/>
                                        <p:tgtEl>
                                          <p:spTgt spid="2"/>
                                        </p:tgtEl>
                                        <p:attrNameLst>
                                          <p:attrName>ppt_w</p:attrName>
                                        </p:attrNameLst>
                                      </p:cBhvr>
                                      <p:tavLst>
                                        <p:tav tm="0">
                                          <p:val>
                                            <p:strVal val="4/3*#ppt_w"/>
                                          </p:val>
                                        </p:tav>
                                        <p:tav tm="100000">
                                          <p:val>
                                            <p:strVal val="#ppt_w"/>
                                          </p:val>
                                        </p:tav>
                                      </p:tavLst>
                                    </p:anim>
                                    <p:anim calcmode="lin" valueType="num">
                                      <p:cBhvr>
                                        <p:cTn id="123" dur="2000" fill="hold"/>
                                        <p:tgtEl>
                                          <p:spTgt spid="2"/>
                                        </p:tgtEl>
                                        <p:attrNameLst>
                                          <p:attrName>ppt_h</p:attrName>
                                        </p:attrNameLst>
                                      </p:cBhvr>
                                      <p:tavLst>
                                        <p:tav tm="0">
                                          <p:val>
                                            <p:strVal val="4/3*#ppt_h"/>
                                          </p:val>
                                        </p:tav>
                                        <p:tav tm="100000">
                                          <p:val>
                                            <p:strVal val="#ppt_h"/>
                                          </p:val>
                                        </p:tav>
                                      </p:tavLst>
                                    </p:anim>
                                  </p:childTnLst>
                                </p:cTn>
                              </p:par>
                              <p:par>
                                <p:cTn id="124" presetID="16" presetClass="entr" presetSubtype="42" fill="hold" nodeType="withEffect">
                                  <p:stCondLst>
                                    <p:cond delay="0"/>
                                  </p:stCondLst>
                                  <p:childTnLst>
                                    <p:set>
                                      <p:cBhvr>
                                        <p:cTn id="125" dur="1" fill="hold">
                                          <p:stCondLst>
                                            <p:cond delay="0"/>
                                          </p:stCondLst>
                                        </p:cTn>
                                        <p:tgtEl>
                                          <p:spTgt spid="2"/>
                                        </p:tgtEl>
                                        <p:attrNameLst>
                                          <p:attrName>style.visibility</p:attrName>
                                        </p:attrNameLst>
                                      </p:cBhvr>
                                      <p:to>
                                        <p:strVal val="visible"/>
                                      </p:to>
                                    </p:set>
                                    <p:animEffect transition="in" filter="barn(outHorizontal)">
                                      <p:cBhvr>
                                        <p:cTn id="126" dur="2000"/>
                                        <p:tgtEl>
                                          <p:spTgt spid="2"/>
                                        </p:tgtEl>
                                      </p:cBhvr>
                                    </p:animEffect>
                                  </p:childTnLst>
                                </p:cTn>
                              </p:par>
                            </p:childTnLst>
                          </p:cTn>
                        </p:par>
                        <p:par>
                          <p:cTn id="127" fill="hold">
                            <p:stCondLst>
                              <p:cond delay="4000"/>
                            </p:stCondLst>
                            <p:childTnLst>
                              <p:par>
                                <p:cTn id="128" presetID="52" presetClass="entr" presetSubtype="0" fill="hold" nodeType="afterEffect">
                                  <p:stCondLst>
                                    <p:cond delay="0"/>
                                  </p:stCondLst>
                                  <p:childTnLst>
                                    <p:set>
                                      <p:cBhvr>
                                        <p:cTn id="129" dur="1" fill="hold">
                                          <p:stCondLst>
                                            <p:cond delay="0"/>
                                          </p:stCondLst>
                                        </p:cTn>
                                        <p:tgtEl>
                                          <p:spTgt spid="13314"/>
                                        </p:tgtEl>
                                        <p:attrNameLst>
                                          <p:attrName>style.visibility</p:attrName>
                                        </p:attrNameLst>
                                      </p:cBhvr>
                                      <p:to>
                                        <p:strVal val="visible"/>
                                      </p:to>
                                    </p:set>
                                    <p:animScale>
                                      <p:cBhvr>
                                        <p:cTn id="130" dur="2000" decel="50000" fill="hold">
                                          <p:stCondLst>
                                            <p:cond delay="0"/>
                                          </p:stCondLst>
                                        </p:cTn>
                                        <p:tgtEl>
                                          <p:spTgt spid="133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1" dur="2000" decel="50000" fill="hold">
                                          <p:stCondLst>
                                            <p:cond delay="0"/>
                                          </p:stCondLst>
                                        </p:cTn>
                                        <p:tgtEl>
                                          <p:spTgt spid="13314"/>
                                        </p:tgtEl>
                                        <p:attrNameLst>
                                          <p:attrName>ppt_x</p:attrName>
                                          <p:attrName>ppt_y</p:attrName>
                                        </p:attrNameLst>
                                      </p:cBhvr>
                                    </p:animMotion>
                                    <p:animEffect transition="in" filter="fade">
                                      <p:cBhvr>
                                        <p:cTn id="132" dur="20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2 arcoiri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Presentación2 arcoiris</Template>
  <TotalTime>0</TotalTime>
  <Words>519</Words>
  <Application>Microsoft Office PowerPoint</Application>
  <PresentationFormat>Presentación en pantalla (16:9)</PresentationFormat>
  <Paragraphs>28</Paragraphs>
  <Slides>44</Slides>
  <Notes>0</Notes>
  <HiddenSlides>0</HiddenSlides>
  <MMClips>1</MMClips>
  <ScaleCrop>false</ScaleCrop>
  <HeadingPairs>
    <vt:vector size="4" baseType="variant">
      <vt:variant>
        <vt:lpstr>Tema</vt:lpstr>
      </vt:variant>
      <vt:variant>
        <vt:i4>2</vt:i4>
      </vt:variant>
      <vt:variant>
        <vt:lpstr>Títulos de diapositiva</vt:lpstr>
      </vt:variant>
      <vt:variant>
        <vt:i4>44</vt:i4>
      </vt:variant>
    </vt:vector>
  </HeadingPairs>
  <TitlesOfParts>
    <vt:vector size="46" baseType="lpstr">
      <vt:lpstr>Presentación2 arcoiris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200</cp:revision>
  <dcterms:created xsi:type="dcterms:W3CDTF">2017-04-27T13:28:39Z</dcterms:created>
  <dcterms:modified xsi:type="dcterms:W3CDTF">2017-04-27T21:00:40Z</dcterms:modified>
</cp:coreProperties>
</file>