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9" r:id="rId3"/>
    <p:sldId id="256" r:id="rId4"/>
    <p:sldId id="258" r:id="rId5"/>
    <p:sldId id="268" r:id="rId6"/>
    <p:sldId id="302" r:id="rId7"/>
    <p:sldId id="267" r:id="rId8"/>
    <p:sldId id="266" r:id="rId9"/>
    <p:sldId id="303" r:id="rId10"/>
    <p:sldId id="265" r:id="rId11"/>
    <p:sldId id="259" r:id="rId12"/>
    <p:sldId id="304" r:id="rId13"/>
    <p:sldId id="264" r:id="rId14"/>
    <p:sldId id="292" r:id="rId15"/>
    <p:sldId id="305" r:id="rId16"/>
    <p:sldId id="301" r:id="rId17"/>
    <p:sldId id="300" r:id="rId18"/>
    <p:sldId id="306" r:id="rId19"/>
    <p:sldId id="299" r:id="rId20"/>
    <p:sldId id="298" r:id="rId21"/>
    <p:sldId id="307" r:id="rId22"/>
    <p:sldId id="297" r:id="rId23"/>
    <p:sldId id="295" r:id="rId24"/>
    <p:sldId id="308" r:id="rId25"/>
    <p:sldId id="296" r:id="rId26"/>
    <p:sldId id="294" r:id="rId27"/>
    <p:sldId id="309" r:id="rId28"/>
    <p:sldId id="293" r:id="rId29"/>
    <p:sldId id="291" r:id="rId30"/>
    <p:sldId id="310" r:id="rId31"/>
    <p:sldId id="290" r:id="rId32"/>
    <p:sldId id="288" r:id="rId33"/>
    <p:sldId id="311" r:id="rId34"/>
    <p:sldId id="287" r:id="rId35"/>
    <p:sldId id="286" r:id="rId36"/>
    <p:sldId id="312" r:id="rId37"/>
    <p:sldId id="285" r:id="rId38"/>
    <p:sldId id="284" r:id="rId39"/>
    <p:sldId id="313" r:id="rId40"/>
    <p:sldId id="283" r:id="rId41"/>
    <p:sldId id="282" r:id="rId42"/>
    <p:sldId id="314" r:id="rId43"/>
    <p:sldId id="279" r:id="rId44"/>
    <p:sldId id="280" r:id="rId45"/>
    <p:sldId id="315" r:id="rId46"/>
    <p:sldId id="278" r:id="rId47"/>
    <p:sldId id="277" r:id="rId48"/>
    <p:sldId id="316" r:id="rId49"/>
    <p:sldId id="276" r:id="rId50"/>
    <p:sldId id="275" r:id="rId51"/>
    <p:sldId id="317" r:id="rId52"/>
    <p:sldId id="272" r:id="rId53"/>
    <p:sldId id="273" r:id="rId54"/>
    <p:sldId id="318" r:id="rId55"/>
    <p:sldId id="263" r:id="rId56"/>
    <p:sldId id="271" r:id="rId57"/>
    <p:sldId id="319" r:id="rId58"/>
    <p:sldId id="262" r:id="rId59"/>
    <p:sldId id="270" r:id="rId60"/>
    <p:sldId id="320" r:id="rId61"/>
    <p:sldId id="261" r:id="rId62"/>
    <p:sldId id="274" r:id="rId63"/>
    <p:sldId id="321" r:id="rId6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v4yWmh8wa94CMtMiFW8/Q" hashData="ZsDvWsbwwggzypWtMdTZg8fzBR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6600"/>
    <a:srgbClr val="FFFFA7"/>
    <a:srgbClr val="B85808"/>
    <a:srgbClr val="663300"/>
    <a:srgbClr val="42321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42" d="100"/>
          <a:sy n="142" d="100"/>
        </p:scale>
        <p:origin x="1638" y="83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5B828A-49DE-4599-B608-4829DF9749A2}" type="datetimeFigureOut">
              <a:rPr lang="es-ES" smtClean="0"/>
              <a:pPr/>
              <a:t>29/08/2015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17306-498C-4151-A8D3-D64AADE2BE0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4.png"/><Relationship Id="rId18" Type="http://schemas.openxmlformats.org/officeDocument/2006/relationships/image" Target="../media/image5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0.png"/><Relationship Id="rId11" Type="http://schemas.openxmlformats.org/officeDocument/2006/relationships/image" Target="../media/image5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9.png"/><Relationship Id="rId9" Type="http://schemas.openxmlformats.org/officeDocument/2006/relationships/image" Target="../media/image5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jer-y-girasoles-64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44" name="43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1" name="70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2" name="71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3" name="72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4" name="73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5" name="74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6" name="75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7" name="76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8" name="77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9" name="78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0" name="79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C00">
                  <a:shade val="67500"/>
                  <a:satMod val="115000"/>
                </a:srgbClr>
              </a:gs>
              <a:gs pos="100000">
                <a:srgbClr val="FFCC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1" name="80 CuadroTexto"/>
          <p:cNvSpPr txBox="1"/>
          <p:nvPr/>
        </p:nvSpPr>
        <p:spPr>
          <a:xfrm>
            <a:off x="7348316" y="3857634"/>
            <a:ext cx="1598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rgbClr val="FFFF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</a:t>
            </a:r>
            <a:r>
              <a:rPr lang="es-ES_tradnl" sz="1400" b="1" dirty="0" err="1" smtClean="0">
                <a:solidFill>
                  <a:srgbClr val="FFFF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Sunrise</a:t>
            </a:r>
            <a:endParaRPr lang="es-ES_tradnl" sz="1400" b="1" dirty="0" smtClean="0">
              <a:solidFill>
                <a:srgbClr val="FFFF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rgbClr val="FFFFA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 Kenny G</a:t>
            </a:r>
            <a:endParaRPr lang="es-ES" sz="1400" b="1" dirty="0">
              <a:solidFill>
                <a:srgbClr val="FFFFA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82" name="81 CuadroTexto"/>
          <p:cNvSpPr txBox="1"/>
          <p:nvPr/>
        </p:nvSpPr>
        <p:spPr>
          <a:xfrm>
            <a:off x="0" y="4500576"/>
            <a:ext cx="3728906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prstMaterial="powder">
              <a:bevelT w="69850" h="38100" prst="cross"/>
            </a:sp3d>
          </a:bodyPr>
          <a:lstStyle/>
          <a:p>
            <a:r>
              <a:rPr lang="es-ES_tradnl" sz="2000" b="1" dirty="0" smtClean="0">
                <a:ln w="3175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E6DCAC"/>
                    </a:gs>
                    <a:gs pos="12000">
                      <a:srgbClr val="E6D78A"/>
                    </a:gs>
                    <a:gs pos="30000">
                      <a:srgbClr val="C7AC4C"/>
                    </a:gs>
                    <a:gs pos="45000">
                      <a:srgbClr val="E6D78A"/>
                    </a:gs>
                    <a:gs pos="77000">
                      <a:srgbClr val="C7AC4C"/>
                    </a:gs>
                    <a:gs pos="100000">
                      <a:srgbClr val="E6DCAC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itchFamily="82" charset="0"/>
              </a:rPr>
              <a:t>Esta es una creación de Raquel</a:t>
            </a:r>
            <a:endParaRPr lang="es-ES" sz="2000" b="1" dirty="0">
              <a:ln w="3175">
                <a:solidFill>
                  <a:sysClr val="windowText" lastClr="000000"/>
                </a:solidFill>
              </a:ln>
              <a:gradFill>
                <a:gsLst>
                  <a:gs pos="0">
                    <a:srgbClr val="E6DCAC"/>
                  </a:gs>
                  <a:gs pos="12000">
                    <a:srgbClr val="E6D78A"/>
                  </a:gs>
                  <a:gs pos="30000">
                    <a:srgbClr val="C7AC4C"/>
                  </a:gs>
                  <a:gs pos="45000">
                    <a:srgbClr val="E6D78A"/>
                  </a:gs>
                  <a:gs pos="77000">
                    <a:srgbClr val="C7AC4C"/>
                  </a:gs>
                  <a:gs pos="100000">
                    <a:srgbClr val="E6DCAC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uhaus 93" pitchFamily="82" charset="0"/>
            </a:endParaRPr>
          </a:p>
        </p:txBody>
      </p:sp>
      <p:pic>
        <p:nvPicPr>
          <p:cNvPr id="85" name="84 Imagen" descr="g-gif-update.php.gif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428728" y="214296"/>
            <a:ext cx="2214578" cy="845787"/>
          </a:xfrm>
          <a:prstGeom prst="rect">
            <a:avLst/>
          </a:prstGeom>
        </p:spPr>
      </p:pic>
      <p:pic>
        <p:nvPicPr>
          <p:cNvPr id="86" name="85 Imagen" descr="g-gif-update.php.gif"/>
          <p:cNvPicPr>
            <a:picLocks noChangeAspect="1"/>
          </p:cNvPicPr>
          <p:nvPr/>
        </p:nvPicPr>
        <p:blipFill>
          <a:blip r:embed="rId5">
            <a:lum bright="-20000" contrast="40000"/>
          </a:blip>
          <a:stretch>
            <a:fillRect/>
          </a:stretch>
        </p:blipFill>
        <p:spPr>
          <a:xfrm>
            <a:off x="285720" y="1071552"/>
            <a:ext cx="2571736" cy="796467"/>
          </a:xfrm>
          <a:prstGeom prst="rect">
            <a:avLst/>
          </a:prstGeom>
        </p:spPr>
      </p:pic>
      <p:pic>
        <p:nvPicPr>
          <p:cNvPr id="87" name="86 Imagen" descr="g-gif-update.php.gif"/>
          <p:cNvPicPr>
            <a:picLocks noChangeAspect="1"/>
          </p:cNvPicPr>
          <p:nvPr/>
        </p:nvPicPr>
        <p:blipFill>
          <a:blip r:embed="rId6">
            <a:lum bright="-20000" contrast="40000"/>
          </a:blip>
          <a:stretch>
            <a:fillRect/>
          </a:stretch>
        </p:blipFill>
        <p:spPr>
          <a:xfrm>
            <a:off x="2857488" y="1071552"/>
            <a:ext cx="1714512" cy="785818"/>
          </a:xfrm>
          <a:prstGeom prst="rect">
            <a:avLst/>
          </a:prstGeom>
        </p:spPr>
      </p:pic>
      <p:pic>
        <p:nvPicPr>
          <p:cNvPr id="88" name="87 Imagen" descr="g-gif-update.php.gif"/>
          <p:cNvPicPr>
            <a:picLocks noChangeAspect="1"/>
          </p:cNvPicPr>
          <p:nvPr/>
        </p:nvPicPr>
        <p:blipFill>
          <a:blip r:embed="rId7">
            <a:lum bright="-20000" contrast="40000"/>
          </a:blip>
          <a:stretch>
            <a:fillRect/>
          </a:stretch>
        </p:blipFill>
        <p:spPr>
          <a:xfrm>
            <a:off x="0" y="1785932"/>
            <a:ext cx="4857720" cy="1028700"/>
          </a:xfrm>
          <a:prstGeom prst="rect">
            <a:avLst/>
          </a:prstGeom>
        </p:spPr>
      </p:pic>
      <p:pic>
        <p:nvPicPr>
          <p:cNvPr id="89" name="88 Imagen" descr="mujer-y-girasoles-64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0990"/>
          </a:xfrm>
          <a:prstGeom prst="rect">
            <a:avLst/>
          </a:prstGeom>
        </p:spPr>
      </p:pic>
    </p:spTree>
  </p:cSld>
  <p:clrMapOvr>
    <a:masterClrMapping/>
  </p:clrMapOvr>
  <p:transition advTm="25000">
    <p:sndAc>
      <p:stSnd loop="1">
        <p:snd r:embed="rId2" name="Kenny G - Sunris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0" fill="hold">
                            <p:stCondLst>
                              <p:cond delay="6000"/>
                            </p:stCondLst>
                            <p:childTnLst>
                              <p:par>
                                <p:cTn id="461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3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4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5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6" dur="2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7" fill="hold">
                            <p:stCondLst>
                              <p:cond delay="8000"/>
                            </p:stCondLst>
                            <p:childTnLst>
                              <p:par>
                                <p:cTn id="468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0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1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2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2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75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7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8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2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8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4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2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1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9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5" dur="2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6" dur="2000" fill="hold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61" grpId="2" animBg="1"/>
      <p:bldP spid="61" grpId="3" animBg="1"/>
      <p:bldP spid="62" grpId="0" animBg="1"/>
      <p:bldP spid="62" grpId="1" animBg="1"/>
      <p:bldP spid="62" grpId="2" animBg="1"/>
      <p:bldP spid="62" grpId="3" animBg="1"/>
      <p:bldP spid="63" grpId="0" animBg="1"/>
      <p:bldP spid="63" grpId="1" animBg="1"/>
      <p:bldP spid="63" grpId="2" animBg="1"/>
      <p:bldP spid="63" grpId="3" animBg="1"/>
      <p:bldP spid="64" grpId="0" animBg="1"/>
      <p:bldP spid="64" grpId="1" animBg="1"/>
      <p:bldP spid="64" grpId="2" animBg="1"/>
      <p:bldP spid="64" grpId="3" animBg="1"/>
      <p:bldP spid="65" grpId="0" animBg="1"/>
      <p:bldP spid="65" grpId="1" animBg="1"/>
      <p:bldP spid="65" grpId="2" animBg="1"/>
      <p:bldP spid="65" grpId="3" animBg="1"/>
      <p:bldP spid="66" grpId="0" animBg="1"/>
      <p:bldP spid="66" grpId="1" animBg="1"/>
      <p:bldP spid="66" grpId="2" animBg="1"/>
      <p:bldP spid="66" grpId="3" animBg="1"/>
      <p:bldP spid="67" grpId="0" animBg="1"/>
      <p:bldP spid="67" grpId="1" animBg="1"/>
      <p:bldP spid="67" grpId="2" animBg="1"/>
      <p:bldP spid="67" grpId="3" animBg="1"/>
      <p:bldP spid="68" grpId="0" animBg="1"/>
      <p:bldP spid="68" grpId="1" animBg="1"/>
      <p:bldP spid="68" grpId="2" animBg="1"/>
      <p:bldP spid="68" grpId="3" animBg="1"/>
      <p:bldP spid="69" grpId="0" animBg="1"/>
      <p:bldP spid="69" grpId="1" animBg="1"/>
      <p:bldP spid="69" grpId="2" animBg="1"/>
      <p:bldP spid="69" grpId="3" animBg="1"/>
      <p:bldP spid="70" grpId="0" animBg="1"/>
      <p:bldP spid="70" grpId="1" animBg="1"/>
      <p:bldP spid="70" grpId="2" animBg="1"/>
      <p:bldP spid="70" grpId="3" animBg="1"/>
      <p:bldP spid="71" grpId="0" animBg="1"/>
      <p:bldP spid="71" grpId="1" animBg="1"/>
      <p:bldP spid="71" grpId="2" animBg="1"/>
      <p:bldP spid="71" grpId="3" animBg="1"/>
      <p:bldP spid="72" grpId="0" animBg="1"/>
      <p:bldP spid="72" grpId="1" animBg="1"/>
      <p:bldP spid="72" grpId="2" animBg="1"/>
      <p:bldP spid="72" grpId="3" animBg="1"/>
      <p:bldP spid="73" grpId="0" animBg="1"/>
      <p:bldP spid="73" grpId="1" animBg="1"/>
      <p:bldP spid="73" grpId="2" animBg="1"/>
      <p:bldP spid="73" grpId="3" animBg="1"/>
      <p:bldP spid="74" grpId="0" animBg="1"/>
      <p:bldP spid="74" grpId="1" animBg="1"/>
      <p:bldP spid="74" grpId="2" animBg="1"/>
      <p:bldP spid="74" grpId="3" animBg="1"/>
      <p:bldP spid="75" grpId="0" animBg="1"/>
      <p:bldP spid="75" grpId="1" animBg="1"/>
      <p:bldP spid="75" grpId="2" animBg="1"/>
      <p:bldP spid="75" grpId="3" animBg="1"/>
      <p:bldP spid="76" grpId="0" animBg="1"/>
      <p:bldP spid="76" grpId="1" animBg="1"/>
      <p:bldP spid="76" grpId="2" animBg="1"/>
      <p:bldP spid="76" grpId="3" animBg="1"/>
      <p:bldP spid="77" grpId="0" animBg="1"/>
      <p:bldP spid="77" grpId="1" animBg="1"/>
      <p:bldP spid="77" grpId="2" animBg="1"/>
      <p:bldP spid="77" grpId="3" animBg="1"/>
      <p:bldP spid="78" grpId="0" animBg="1"/>
      <p:bldP spid="78" grpId="1" animBg="1"/>
      <p:bldP spid="78" grpId="2" animBg="1"/>
      <p:bldP spid="78" grpId="3" animBg="1"/>
      <p:bldP spid="79" grpId="0" animBg="1"/>
      <p:bldP spid="79" grpId="1" animBg="1"/>
      <p:bldP spid="79" grpId="2" animBg="1"/>
      <p:bldP spid="79" grpId="3" animBg="1"/>
      <p:bldP spid="80" grpId="0" animBg="1"/>
      <p:bldP spid="80" grpId="1" animBg="1"/>
      <p:bldP spid="80" grpId="2" animBg="1"/>
      <p:bldP spid="80" grpId="3" animBg="1"/>
      <p:bldP spid="8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857238"/>
            <a:ext cx="350046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¿Has visto los girasoles? </a:t>
            </a:r>
            <a:br>
              <a:rPr lang="es-ES" sz="2000" b="1" dirty="0" smtClean="0">
                <a:solidFill>
                  <a:schemeClr val="bg1"/>
                </a:solidFill>
                <a:latin typeface="+mj-lt"/>
              </a:rPr>
            </a:b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/>
            </a:r>
            <a:br>
              <a:rPr lang="es-ES" sz="2000" b="1" dirty="0" smtClean="0">
                <a:solidFill>
                  <a:schemeClr val="bg1"/>
                </a:solidFill>
                <a:latin typeface="+mj-lt"/>
              </a:rPr>
            </a:br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Se trata de una flor, que gira siempre en busca del sol.</a:t>
            </a:r>
          </a:p>
          <a:p>
            <a:pPr algn="ctr"/>
            <a:r>
              <a:rPr lang="es-ES" sz="2000" b="1" dirty="0" smtClean="0">
                <a:solidFill>
                  <a:schemeClr val="bg1"/>
                </a:solidFill>
                <a:latin typeface="+mj-lt"/>
              </a:rPr>
              <a:t> Y es por esa razón que es popularmente llamada girasol</a:t>
            </a:r>
          </a:p>
          <a:p>
            <a:endParaRPr lang="es-ES" sz="2000" dirty="0"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d65688501261e9a753de0c96eff48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8465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6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2" animBg="1"/>
      <p:bldP spid="5" grpId="3" animBg="1"/>
      <p:bldP spid="5" grpId="4" animBg="1"/>
      <p:bldP spid="5" grpId="5" animBg="1"/>
      <p:bldP spid="5" grpId="6" animBg="1"/>
      <p:bldP spid="6" grpId="0" animBg="1"/>
      <p:bldP spid="6" grpId="2" animBg="1"/>
      <p:bldP spid="6" grpId="3" animBg="1"/>
      <p:bldP spid="6" grpId="4" animBg="1"/>
      <p:bldP spid="6" grpId="5" animBg="1"/>
      <p:bldP spid="6" grpId="6" animBg="1"/>
      <p:bldP spid="7" grpId="0" animBg="1"/>
      <p:bldP spid="7" grpId="2" animBg="1"/>
      <p:bldP spid="7" grpId="3" animBg="1"/>
      <p:bldP spid="7" grpId="4" animBg="1"/>
      <p:bldP spid="7" grpId="5" animBg="1"/>
      <p:bldP spid="7" grpId="6" animBg="1"/>
      <p:bldP spid="8" grpId="0" animBg="1"/>
      <p:bldP spid="8" grpId="2" animBg="1"/>
      <p:bldP spid="8" grpId="3" animBg="1"/>
      <p:bldP spid="8" grpId="4" animBg="1"/>
      <p:bldP spid="8" grpId="5" animBg="1"/>
      <p:bldP spid="8" grpId="6" animBg="1"/>
      <p:bldP spid="9" grpId="0" animBg="1"/>
      <p:bldP spid="9" grpId="2" animBg="1"/>
      <p:bldP spid="9" grpId="3" animBg="1"/>
      <p:bldP spid="9" grpId="4" animBg="1"/>
      <p:bldP spid="9" grpId="5" animBg="1"/>
      <p:bldP spid="9" grpId="6" animBg="1"/>
      <p:bldP spid="10" grpId="0" animBg="1"/>
      <p:bldP spid="10" grpId="2" animBg="1"/>
      <p:bldP spid="10" grpId="3" animBg="1"/>
      <p:bldP spid="10" grpId="4" animBg="1"/>
      <p:bldP spid="10" grpId="5" animBg="1"/>
      <p:bldP spid="10" grpId="6" animBg="1"/>
      <p:bldP spid="11" grpId="0" animBg="1"/>
      <p:bldP spid="11" grpId="2" animBg="1"/>
      <p:bldP spid="11" grpId="3" animBg="1"/>
      <p:bldP spid="11" grpId="4" animBg="1"/>
      <p:bldP spid="11" grpId="5" animBg="1"/>
      <p:bldP spid="11" grpId="6" animBg="1"/>
      <p:bldP spid="12" grpId="0" animBg="1"/>
      <p:bldP spid="12" grpId="2" animBg="1"/>
      <p:bldP spid="12" grpId="3" animBg="1"/>
      <p:bldP spid="12" grpId="4" animBg="1"/>
      <p:bldP spid="12" grpId="5" animBg="1"/>
      <p:bldP spid="12" grpId="6" animBg="1"/>
      <p:bldP spid="13" grpId="0" animBg="1"/>
      <p:bldP spid="13" grpId="2" animBg="1"/>
      <p:bldP spid="13" grpId="3" animBg="1"/>
      <p:bldP spid="13" grpId="4" animBg="1"/>
      <p:bldP spid="13" grpId="5" animBg="1"/>
      <p:bldP spid="13" grpId="6" animBg="1"/>
      <p:bldP spid="14" grpId="0" animBg="1"/>
      <p:bldP spid="14" grpId="2" animBg="1"/>
      <p:bldP spid="14" grpId="3" animBg="1"/>
      <p:bldP spid="14" grpId="4" animBg="1"/>
      <p:bldP spid="14" grpId="5" animBg="1"/>
      <p:bldP spid="14" grpId="6" animBg="1"/>
      <p:bldP spid="15" grpId="0" animBg="1"/>
      <p:bldP spid="15" grpId="2" animBg="1"/>
      <p:bldP spid="15" grpId="3" animBg="1"/>
      <p:bldP spid="15" grpId="4" animBg="1"/>
      <p:bldP spid="15" grpId="5" animBg="1"/>
      <p:bldP spid="15" grpId="6" animBg="1"/>
      <p:bldP spid="16" grpId="0" animBg="1"/>
      <p:bldP spid="16" grpId="2" animBg="1"/>
      <p:bldP spid="16" grpId="3" animBg="1"/>
      <p:bldP spid="16" grpId="4" animBg="1"/>
      <p:bldP spid="16" grpId="5" animBg="1"/>
      <p:bldP spid="16" grpId="6" animBg="1"/>
      <p:bldP spid="17" grpId="0" animBg="1"/>
      <p:bldP spid="17" grpId="2" animBg="1"/>
      <p:bldP spid="17" grpId="3" animBg="1"/>
      <p:bldP spid="17" grpId="4" animBg="1"/>
      <p:bldP spid="17" grpId="5" animBg="1"/>
      <p:bldP spid="17" grpId="6" animBg="1"/>
      <p:bldP spid="18" grpId="0" animBg="1"/>
      <p:bldP spid="18" grpId="2" animBg="1"/>
      <p:bldP spid="18" grpId="3" animBg="1"/>
      <p:bldP spid="18" grpId="4" animBg="1"/>
      <p:bldP spid="18" grpId="5" animBg="1"/>
      <p:bldP spid="18" grpId="6" animBg="1"/>
      <p:bldP spid="19" grpId="0" animBg="1"/>
      <p:bldP spid="19" grpId="2" animBg="1"/>
      <p:bldP spid="19" grpId="3" animBg="1"/>
      <p:bldP spid="19" grpId="4" animBg="1"/>
      <p:bldP spid="19" grpId="5" animBg="1"/>
      <p:bldP spid="19" grpId="6" animBg="1"/>
      <p:bldP spid="20" grpId="0" animBg="1"/>
      <p:bldP spid="20" grpId="2" animBg="1"/>
      <p:bldP spid="20" grpId="3" animBg="1"/>
      <p:bldP spid="20" grpId="4" animBg="1"/>
      <p:bldP spid="20" grpId="5" animBg="1"/>
      <p:bldP spid="20" grpId="6" animBg="1"/>
      <p:bldP spid="21" grpId="0" animBg="1"/>
      <p:bldP spid="21" grpId="2" animBg="1"/>
      <p:bldP spid="21" grpId="3" animBg="1"/>
      <p:bldP spid="21" grpId="4" animBg="1"/>
      <p:bldP spid="21" grpId="5" animBg="1"/>
      <p:bldP spid="21" grpId="6" animBg="1"/>
      <p:bldP spid="22" grpId="0" animBg="1"/>
      <p:bldP spid="22" grpId="2" animBg="1"/>
      <p:bldP spid="22" grpId="3" animBg="1"/>
      <p:bldP spid="22" grpId="4" animBg="1"/>
      <p:bldP spid="22" grpId="5" animBg="1"/>
      <p:bldP spid="22" grpId="6" animBg="1"/>
      <p:bldP spid="23" grpId="0" animBg="1"/>
      <p:bldP spid="23" grpId="2" animBg="1"/>
      <p:bldP spid="23" grpId="3" animBg="1"/>
      <p:bldP spid="23" grpId="4" animBg="1"/>
      <p:bldP spid="23" grpId="5" animBg="1"/>
      <p:bldP spid="23" grpId="6" animBg="1"/>
      <p:bldP spid="24" grpId="0" animBg="1"/>
      <p:bldP spid="24" grpId="2" animBg="1"/>
      <p:bldP spid="24" grpId="3" animBg="1"/>
      <p:bldP spid="24" grpId="4" animBg="1"/>
      <p:bldP spid="24" grpId="5" animBg="1"/>
      <p:bldP spid="24" grpId="6" animBg="1"/>
      <p:bldP spid="25" grpId="0" animBg="1"/>
      <p:bldP spid="25" grpId="2" animBg="1"/>
      <p:bldP spid="25" grpId="3" animBg="1"/>
      <p:bldP spid="25" grpId="4" animBg="1"/>
      <p:bldP spid="25" grpId="5" animBg="1"/>
      <p:bldP spid="25" grpId="6" animBg="1"/>
      <p:bldP spid="26" grpId="0" animBg="1"/>
      <p:bldP spid="26" grpId="2" animBg="1"/>
      <p:bldP spid="26" grpId="3" animBg="1"/>
      <p:bldP spid="26" grpId="4" animBg="1"/>
      <p:bldP spid="26" grpId="5" animBg="1"/>
      <p:bldP spid="26" grpId="6" animBg="1"/>
      <p:bldP spid="27" grpId="0" animBg="1"/>
      <p:bldP spid="27" grpId="2" animBg="1"/>
      <p:bldP spid="27" grpId="3" animBg="1"/>
      <p:bldP spid="27" grpId="4" animBg="1"/>
      <p:bldP spid="27" grpId="5" animBg="1"/>
      <p:bldP spid="27" grpId="6" animBg="1"/>
      <p:bldP spid="28" grpId="0" animBg="1"/>
      <p:bldP spid="28" grpId="2" animBg="1"/>
      <p:bldP spid="28" grpId="3" animBg="1"/>
      <p:bldP spid="28" grpId="4" animBg="1"/>
      <p:bldP spid="28" grpId="5" animBg="1"/>
      <p:bldP spid="28" grpId="6" animBg="1"/>
      <p:bldP spid="29" grpId="0" animBg="1"/>
      <p:bldP spid="29" grpId="2" animBg="1"/>
      <p:bldP spid="29" grpId="3" animBg="1"/>
      <p:bldP spid="29" grpId="4" animBg="1"/>
      <p:bldP spid="29" grpId="5" animBg="1"/>
      <p:bldP spid="29" grpId="6" animBg="1"/>
      <p:bldP spid="30" grpId="0" animBg="1"/>
      <p:bldP spid="30" grpId="2" animBg="1"/>
      <p:bldP spid="30" grpId="3" animBg="1"/>
      <p:bldP spid="30" grpId="4" animBg="1"/>
      <p:bldP spid="30" grpId="5" animBg="1"/>
      <p:bldP spid="30" grpId="6" animBg="1"/>
      <p:bldP spid="31" grpId="0" animBg="1"/>
      <p:bldP spid="31" grpId="2" animBg="1"/>
      <p:bldP spid="31" grpId="3" animBg="1"/>
      <p:bldP spid="31" grpId="4" animBg="1"/>
      <p:bldP spid="31" grpId="5" animBg="1"/>
      <p:bldP spid="31" grpId="6" animBg="1"/>
      <p:bldP spid="32" grpId="0" animBg="1"/>
      <p:bldP spid="32" grpId="2" animBg="1"/>
      <p:bldP spid="32" grpId="3" animBg="1"/>
      <p:bldP spid="32" grpId="4" animBg="1"/>
      <p:bldP spid="32" grpId="5" animBg="1"/>
      <p:bldP spid="32" grpId="6" animBg="1"/>
      <p:bldP spid="33" grpId="0" animBg="1"/>
      <p:bldP spid="33" grpId="2" animBg="1"/>
      <p:bldP spid="33" grpId="3" animBg="1"/>
      <p:bldP spid="33" grpId="4" animBg="1"/>
      <p:bldP spid="33" grpId="5" animBg="1"/>
      <p:bldP spid="33" grpId="6" animBg="1"/>
      <p:bldP spid="34" grpId="0" animBg="1"/>
      <p:bldP spid="34" grpId="2" animBg="1"/>
      <p:bldP spid="34" grpId="3" animBg="1"/>
      <p:bldP spid="34" grpId="4" animBg="1"/>
      <p:bldP spid="34" grpId="5" animBg="1"/>
      <p:bldP spid="34" grpId="6" animBg="1"/>
      <p:bldP spid="35" grpId="0" animBg="1"/>
      <p:bldP spid="35" grpId="2" animBg="1"/>
      <p:bldP spid="35" grpId="3" animBg="1"/>
      <p:bldP spid="35" grpId="4" animBg="1"/>
      <p:bldP spid="35" grpId="5" animBg="1"/>
      <p:bldP spid="35" grpId="6" animBg="1"/>
      <p:bldP spid="36" grpId="0" animBg="1"/>
      <p:bldP spid="36" grpId="2" animBg="1"/>
      <p:bldP spid="36" grpId="3" animBg="1"/>
      <p:bldP spid="36" grpId="4" animBg="1"/>
      <p:bldP spid="36" grpId="5" animBg="1"/>
      <p:bldP spid="36" grpId="6" animBg="1"/>
      <p:bldP spid="37" grpId="0" animBg="1"/>
      <p:bldP spid="37" grpId="2" animBg="1"/>
      <p:bldP spid="37" grpId="3" animBg="1"/>
      <p:bldP spid="37" grpId="4" animBg="1"/>
      <p:bldP spid="37" grpId="5" animBg="1"/>
      <p:bldP spid="37" grpId="6" animBg="1"/>
      <p:bldP spid="38" grpId="0" animBg="1"/>
      <p:bldP spid="38" grpId="2" animBg="1"/>
      <p:bldP spid="38" grpId="3" animBg="1"/>
      <p:bldP spid="38" grpId="4" animBg="1"/>
      <p:bldP spid="38" grpId="5" animBg="1"/>
      <p:bldP spid="38" grpId="6" animBg="1"/>
      <p:bldP spid="39" grpId="0" animBg="1"/>
      <p:bldP spid="39" grpId="2" animBg="1"/>
      <p:bldP spid="39" grpId="3" animBg="1"/>
      <p:bldP spid="39" grpId="4" animBg="1"/>
      <p:bldP spid="39" grpId="5" animBg="1"/>
      <p:bldP spid="39" grpId="6" animBg="1"/>
      <p:bldP spid="40" grpId="0" animBg="1"/>
      <p:bldP spid="40" grpId="2" animBg="1"/>
      <p:bldP spid="40" grpId="3" animBg="1"/>
      <p:bldP spid="40" grpId="4" animBg="1"/>
      <p:bldP spid="40" grpId="5" animBg="1"/>
      <p:bldP spid="40" grpId="6" animBg="1"/>
      <p:bldP spid="4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a95df1a4b6599e40ff76bab4b6df1f2.jpg"/>
          <p:cNvPicPr>
            <a:picLocks noChangeAspect="1"/>
          </p:cNvPicPr>
          <p:nvPr/>
        </p:nvPicPr>
        <p:blipFill>
          <a:blip r:embed="rId2"/>
          <a:srcRect r="1388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571604" y="1071552"/>
            <a:ext cx="385765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Cuando una pequeña y frágil semilla de dicha flor brota en medio de otras plantas, busca inmediatamente la luz solar. Es como si supiera, instintivamente, que la claridad y el calor del sol le harán posible la vida</a:t>
            </a:r>
          </a:p>
          <a:p>
            <a:pPr algn="ctr"/>
            <a:endParaRPr lang="es-ES" sz="2000" dirty="0">
              <a:latin typeface="Bradley Hand ITC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6ee8874172f2028684433b5d1f44db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2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fee6f01882c8af8e973283e7f039a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1357304"/>
            <a:ext cx="335758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¿Y que le sucedería a la flor si la colocáramos en un lugar bien cerrado y oscuro? Seguramente, en poco tiempo, se moriría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66x768__girl_with_sunflower-15796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4036224" y="464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156137">
            <a:off x="2914105" y="643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3649130">
            <a:off x="2496875" y="8680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4991883">
            <a:off x="3463149" y="47115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7159923">
            <a:off x="4622767" y="47635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4117052">
            <a:off x="4915589" y="4307882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00x1050_nature-landscapes-fields-flowers-sunflowers-petals-plants-hills-yellow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26" name="25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57" grpId="0" animBg="1"/>
      <p:bldP spid="57" grpId="1" animBg="1"/>
      <p:bldP spid="57" grpId="2" animBg="1"/>
      <p:bldP spid="57" grpId="3" animBg="1"/>
      <p:bldP spid="58" grpId="0" animBg="1"/>
      <p:bldP spid="58" grpId="1" animBg="1"/>
      <p:bldP spid="58" grpId="2" animBg="1"/>
      <p:bldP spid="58" grpId="3" animBg="1"/>
      <p:bldP spid="59" grpId="0" animBg="1"/>
      <p:bldP spid="59" grpId="1" animBg="1"/>
      <p:bldP spid="59" grpId="2" animBg="1"/>
      <p:bldP spid="59" grpId="3" animBg="1"/>
      <p:bldP spid="60" grpId="0" animBg="1"/>
      <p:bldP spid="60" grpId="1" animBg="1"/>
      <p:bldP spid="60" grpId="2" animBg="1"/>
      <p:bldP spid="60" grpId="3" animBg="1"/>
      <p:bldP spid="6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1214428"/>
            <a:ext cx="35719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  <a:latin typeface="+mj-lt"/>
              </a:rPr>
              <a:t>Tal cual los girasoles, nuestro cuerpo físico también necesita de la luz y del calor solar, de la lluvia y de la brisa, para mantenernos vivos</a:t>
            </a:r>
            <a:endParaRPr lang="es-ES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00cat_100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6536_Papel-de-Parede-Shepherd-Australiano_1400x10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1142990"/>
            <a:ext cx="385765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Pero, no solo es el cuerpo el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que necesita de cuidados para proseguir firme. El espíritu, igualmente la necesita para mantener encendida la llama 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de la esperanza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06284-1024x768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699719_823638541039310_3478698236780020683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1428742"/>
            <a:ext cx="31432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Precisa del calor del afecto, de la brisa de la amistad, de la lluvia, de bendiciones que viene desde lo alto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-bird-standing-on-sunflower-flower-top_1366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ceite-de-girasol-1410765359_9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4036224" y="464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156137">
            <a:off x="2914105" y="643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3649130">
            <a:off x="2496875" y="8680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4991883">
            <a:off x="3463149" y="47115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7159923">
            <a:off x="4622767" y="47635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4117052">
            <a:off x="4915589" y="4307882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662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214428"/>
            <a:ext cx="350046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Sin embargo, es necesario que hagamos esfuerzos para respirar el aire puro, por encima de las circunstancias desagradables que nos rodean</a:t>
            </a:r>
            <a:br>
              <a:rPr lang="es-ES" b="1" dirty="0" smtClean="0">
                <a:solidFill>
                  <a:schemeClr val="bg1"/>
                </a:solidFill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8b1be836946dd1557d4dea93ca61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8" name="7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ett-og-optimalt-kosthold_vegetarmat-or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857356" y="928676"/>
            <a:ext cx="40005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solidFill>
                  <a:schemeClr val="bg1"/>
                </a:solidFill>
              </a:rPr>
              <a:t>Muchos de nosotros permitimos que los vicios ahoguen nuestras ganas de buscar la luz y nos debilitamos día tras día como una planta mustia y sin vida y es entonces cuando nos dejamos enredar en el zarzal de la haraganería, de la desidia y reclamamos de la suerte sin hacer esfuerzos para salir  de la situación que nos desagrada</a:t>
            </a:r>
            <a:endParaRPr lang="es-ES" sz="16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725cdd7cdd3a060b96004599338f74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8465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tefon.ru-63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00232" y="1285866"/>
            <a:ext cx="364333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Y es allí, donde debemos recordar que para poder crecer de acuerdo con los planes colocaremos a nuestra disposición todo lo que necesitamos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tterfly-1440x900-08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itas-Sobre-La-Vida-Y-La-Felicida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1357304"/>
            <a:ext cx="328614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Es en el amparo de la familia, donde recibimos, sustentación y seguridad en todos los momentos... </a:t>
            </a:r>
            <a:br>
              <a:rPr lang="es-ES" b="1" dirty="0" smtClean="0">
                <a:solidFill>
                  <a:schemeClr val="bg1"/>
                </a:solidFill>
              </a:rPr>
            </a:b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lorful_sunflowers-wide-309_140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4036224" y="464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156137">
            <a:off x="2914105" y="643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3649130">
            <a:off x="2496875" y="8680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4991883">
            <a:off x="3463149" y="47115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7159923">
            <a:off x="4622767" y="47635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4117052">
            <a:off x="4915589" y="4307882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-zomer-wallpapers-hd-zomer-achtergronden-12-vrouw-veld-zonnebloe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157161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La presencia de los amigos en las horas de alegría o de tristeza, impulsándonos hacia adelante...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BJI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10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P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785918" y="1214428"/>
            <a:ext cx="400052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Son las posibilidades de aprendizaje que surgen a cada instante en el recorrido, haciéndonos más claros y preparados para decidir cuál es el mejor camino a tomar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J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071670" y="1357304"/>
            <a:ext cx="357189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Pero, ¿qué sucede con nosotros cuando nos encerramos en la oscuridad de la depresión o de la melancolía y así permanecemos por voluntad propia?. 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U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I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4036224" y="464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156137">
            <a:off x="2914105" y="643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3649130">
            <a:off x="2496875" y="8680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4991883">
            <a:off x="3463149" y="47115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7159923">
            <a:off x="4622767" y="47635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4117052">
            <a:off x="4915589" y="4307882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143108" y="1142990"/>
            <a:ext cx="35004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Debemos entender que tenemos que buscar un plan de felicidad para cada uno de nosotros y que para alcanzarlo, es preciso que busquemos los recursos disponibles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GO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ulia-roberts-american-actress-sunflower-profile-ocean-of-flowers-1440x9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571736" y="1428742"/>
            <a:ext cx="273183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Es preciso que </a:t>
            </a:r>
          </a:p>
          <a:p>
            <a:pPr algn="ctr"/>
            <a:r>
              <a:rPr lang="es-ES" sz="2400" b="1" dirty="0" smtClean="0">
                <a:solidFill>
                  <a:schemeClr val="bg1"/>
                </a:solidFill>
              </a:rPr>
              <a:t>imitemos al girasol</a:t>
            </a:r>
            <a:br>
              <a:rPr lang="es-ES" sz="2400" b="1" dirty="0" smtClean="0">
                <a:solidFill>
                  <a:schemeClr val="bg1"/>
                </a:solidFill>
              </a:rPr>
            </a:br>
            <a:r>
              <a:rPr lang="es-ES" sz="2400" b="1" dirty="0" smtClean="0">
                <a:solidFill>
                  <a:schemeClr val="bg1"/>
                </a:solidFill>
              </a:rPr>
              <a:t/>
            </a:r>
            <a:br>
              <a:rPr lang="es-ES" sz="2400" b="1" dirty="0" smtClean="0">
                <a:solidFill>
                  <a:schemeClr val="bg1"/>
                </a:solidFill>
              </a:rPr>
            </a:br>
            <a:endParaRPr lang="es-ES" sz="2400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Ñ´HKP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inging-fool-al-jolso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1571618"/>
            <a:ext cx="36433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Que busquemos siempre la luz, incluso cuando las tinieblas insistan en rodearnos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-zonnebloeme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6568" cy="51435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flower_gir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85984" y="1428742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Es necesario buscar el apoyo de la familia en los momentos en que nos sentimos desanimar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sveti_solntsa_144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4036224" y="464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3951538" y="4314319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0800000">
            <a:off x="1214414" y="251817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6429388" y="246459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896374">
            <a:off x="1876564" y="114773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19444141">
            <a:off x="5739596" y="11405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2441997">
            <a:off x="5835789" y="37111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8250756">
            <a:off x="1895769" y="37745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9347617">
            <a:off x="1426582" y="325221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20133365">
            <a:off x="6278796" y="17666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1958562">
            <a:off x="1368122" y="175882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8187279">
            <a:off x="5112113" y="59621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4156137">
            <a:off x="2914105" y="6433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472356">
            <a:off x="6289098" y="313073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3412175">
            <a:off x="5333784" y="407602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7393577">
            <a:off x="2976552" y="412952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1486285">
            <a:off x="1232806" y="216080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2294895">
            <a:off x="1567062" y="1437092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0049623">
            <a:off x="1304186" y="292211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3649130">
            <a:off x="2496875" y="8680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4991883">
            <a:off x="3463149" y="47115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7159923">
            <a:off x="4622767" y="47635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9000907">
            <a:off x="5373441" y="89940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19877338">
            <a:off x="6040992" y="143837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20806414">
            <a:off x="6447772" y="211498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466720">
            <a:off x="6373587" y="275854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963210">
            <a:off x="6091669" y="345126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3130849">
            <a:off x="5704703" y="387284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4928348">
            <a:off x="4408866" y="4304467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6515540">
            <a:off x="3474696" y="4304929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7393577">
            <a:off x="2547923" y="3968785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8961156">
            <a:off x="1614343" y="3470141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4117052">
            <a:off x="4915589" y="4307882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423216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000"/>
                            </p:stCondLst>
                            <p:childTnLst>
                              <p:par>
                                <p:cTn id="2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petus_pl.ph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239534" y="44734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635217">
            <a:off x="154848" y="42973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2632698" y="244759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9444141">
            <a:off x="1942906" y="11235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441997">
            <a:off x="2039099" y="36941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20133365">
            <a:off x="2482106" y="1749645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8187279">
            <a:off x="1315423" y="57922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472356">
            <a:off x="2492408" y="311373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3412175">
            <a:off x="1537094" y="4059032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7159923">
            <a:off x="826077" y="45935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000907">
            <a:off x="1576751" y="882413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9877338">
            <a:off x="2244302" y="142137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20806414">
            <a:off x="2651082" y="20979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466720">
            <a:off x="2576897" y="274154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963210">
            <a:off x="2294979" y="3434269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3130849">
            <a:off x="1908013" y="3855851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4928348">
            <a:off x="612176" y="4287471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4117052">
            <a:off x="1118899" y="4290886"/>
            <a:ext cx="1284769" cy="3729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7805482" y="447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635217">
            <a:off x="7720796" y="4297104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0800000">
            <a:off x="4983672" y="250095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12896374">
            <a:off x="5645822" y="113051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8250756">
            <a:off x="5665027" y="37572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9347617">
            <a:off x="5195840" y="3235004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1958562">
            <a:off x="5137380" y="174160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4156137">
            <a:off x="6683363" y="626123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7393577">
            <a:off x="6745810" y="4112306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1486285">
            <a:off x="5002064" y="2143588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2294895">
            <a:off x="5336320" y="1419877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0049623">
            <a:off x="5073444" y="290489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3649130">
            <a:off x="6266133" y="850807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4991883">
            <a:off x="7232407" y="453938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6515540">
            <a:off x="7243954" y="4287714"/>
            <a:ext cx="1280207" cy="3777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7393577">
            <a:off x="6317181" y="3951570"/>
            <a:ext cx="1285866" cy="357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8961156">
            <a:off x="5383601" y="3452926"/>
            <a:ext cx="1714488" cy="26789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3000"/>
                            </p:stCondLst>
                            <p:childTnLst>
                              <p:par>
                                <p:cTn id="21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1428742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Es necesario buscar la ayuda de los verdaderos amigos cuando sentimos nuestras fuerzas debilitándose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I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8" y="0"/>
            <a:ext cx="9124703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3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bxc3znmbu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97" y="0"/>
            <a:ext cx="9124703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 rot="16200000">
            <a:off x="-5976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 rot="5400000">
            <a:off x="-5597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6200000">
            <a:off x="-55979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5400000">
            <a:off x="-5976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6200000">
            <a:off x="44030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5400000">
            <a:off x="44030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6200000">
            <a:off x="94036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5400000">
            <a:off x="94036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6200000">
            <a:off x="144046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5400000">
            <a:off x="14404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6200000">
            <a:off x="1940501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5400000">
            <a:off x="194050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6200000">
            <a:off x="2404848" y="1506332"/>
            <a:ext cx="1577168" cy="386135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5400000">
            <a:off x="244056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6200000">
            <a:off x="2869195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5400000">
            <a:off x="2940633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6200000">
            <a:off x="33692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5400000">
            <a:off x="344069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6200000">
            <a:off x="3869327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5400000">
            <a:off x="394076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6200000">
            <a:off x="4369393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5400000">
            <a:off x="444083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6200000">
            <a:off x="4869459" y="147061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5400000">
            <a:off x="494089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6200000">
            <a:off x="5369556" y="1470616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5400000">
            <a:off x="54409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6200000">
            <a:off x="5869590" y="1470616"/>
            <a:ext cx="1577168" cy="457572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5400000">
            <a:off x="5941029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6200000">
            <a:off x="6369657" y="1417035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5400000">
            <a:off x="6441095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6200000">
            <a:off x="6869723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5400000">
            <a:off x="6941161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16200000">
            <a:off x="7369789" y="1488473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5400000">
            <a:off x="7441227" y="3131548"/>
            <a:ext cx="1577168" cy="457573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16200000">
            <a:off x="7926821" y="1502945"/>
            <a:ext cx="1577168" cy="428629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5400000">
            <a:off x="7926820" y="3146021"/>
            <a:ext cx="1577168" cy="428628"/>
          </a:xfrm>
          <a:prstGeom prst="flowChartTerminator">
            <a:avLst/>
          </a:prstGeom>
          <a:gradFill flip="none" rotWithShape="1">
            <a:gsLst>
              <a:gs pos="0">
                <a:srgbClr val="B85808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6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9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2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5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8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0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6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3" presetClass="entr" presetSubtype="1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9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2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7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41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6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7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6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6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7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  <p:bldP spid="39" grpId="1" animBg="1"/>
      <p:bldP spid="39" grpId="2" animBg="1"/>
      <p:bldP spid="39" grpId="3" animBg="1"/>
      <p:bldP spid="39" grpId="4" animBg="1"/>
      <p:bldP spid="39" grpId="5" animBg="1"/>
      <p:bldP spid="40" grpId="0" animBg="1"/>
      <p:bldP spid="40" grpId="1" animBg="1"/>
      <p:bldP spid="40" grpId="2" animBg="1"/>
      <p:bldP spid="40" grpId="3" animBg="1"/>
      <p:bldP spid="40" grpId="4" animBg="1"/>
      <p:bldP spid="40" grpId="5" animBg="1"/>
      <p:bldP spid="41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857238"/>
            <a:ext cx="36433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Cuando las nubes negras de los pensamientos tormentosos cubran con oscuro manto el horizonte de tus esperanzas, y la depresión te asedie el alma, imita a los girasoles y trata de respirar el aire puro, más allá de las circunstancias desagradables</a:t>
            </a:r>
            <a:endParaRPr lang="es-ES" b="1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ood_Ridge_calendar_013.21121227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4692" y="2625329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11309112">
            <a:off x="17602" y="2235681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9792166">
            <a:off x="214126" y="3070709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12210121">
            <a:off x="211562" y="1813779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8802575">
            <a:off x="597163" y="3445676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12840872">
            <a:off x="470710" y="1471319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3559110">
            <a:off x="971511" y="1063236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14306455">
            <a:off x="1415935" y="788174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15191360">
            <a:off x="1902869" y="615001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5508930">
            <a:off x="2415087" y="442722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5508930">
            <a:off x="2876621" y="235536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5508930">
            <a:off x="3490885" y="82651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7860363">
            <a:off x="910216" y="3946074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7222199">
            <a:off x="1363936" y="4195289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6741561">
            <a:off x="1859618" y="4367953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6312939">
            <a:off x="2259953" y="4560485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6312939">
            <a:off x="2704466" y="4800840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6312939" flipV="1">
            <a:off x="3136320" y="4836743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10800000">
            <a:off x="2576428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11309112">
            <a:off x="2589338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9792166">
            <a:off x="2785862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12210121">
            <a:off x="2783298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8802575">
            <a:off x="3168899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12840872">
            <a:off x="3042446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3559110">
            <a:off x="3543247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4306455">
            <a:off x="3987671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5191360">
            <a:off x="4474605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5508930">
            <a:off x="4986823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5508930">
            <a:off x="5448357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5508930">
            <a:off x="6062621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7860363">
            <a:off x="3481952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7222199">
            <a:off x="3935672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6741561">
            <a:off x="4431354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6312939">
            <a:off x="4831689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6312939">
            <a:off x="5276202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6312939" flipV="1">
            <a:off x="5708056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10800000">
            <a:off x="5407440" y="2625327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Terminador"/>
          <p:cNvSpPr/>
          <p:nvPr/>
        </p:nvSpPr>
        <p:spPr>
          <a:xfrm rot="11309112">
            <a:off x="5420350" y="2235680"/>
            <a:ext cx="1822216" cy="280326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Terminador"/>
          <p:cNvSpPr/>
          <p:nvPr/>
        </p:nvSpPr>
        <p:spPr>
          <a:xfrm rot="9792166">
            <a:off x="5616874" y="3070707"/>
            <a:ext cx="1702462" cy="2881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Terminador"/>
          <p:cNvSpPr/>
          <p:nvPr/>
        </p:nvSpPr>
        <p:spPr>
          <a:xfrm rot="12210121">
            <a:off x="5614310" y="1813777"/>
            <a:ext cx="1750925" cy="26715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Terminador"/>
          <p:cNvSpPr/>
          <p:nvPr/>
        </p:nvSpPr>
        <p:spPr>
          <a:xfrm rot="8802575">
            <a:off x="5999911" y="3445674"/>
            <a:ext cx="1546059" cy="256239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Terminador"/>
          <p:cNvSpPr/>
          <p:nvPr/>
        </p:nvSpPr>
        <p:spPr>
          <a:xfrm rot="12840872">
            <a:off x="5873458" y="1471318"/>
            <a:ext cx="1703757" cy="26908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Terminador"/>
          <p:cNvSpPr/>
          <p:nvPr/>
        </p:nvSpPr>
        <p:spPr>
          <a:xfrm rot="13559110">
            <a:off x="6374259" y="1063234"/>
            <a:ext cx="1107008" cy="31880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Terminador"/>
          <p:cNvSpPr/>
          <p:nvPr/>
        </p:nvSpPr>
        <p:spPr>
          <a:xfrm rot="14306455">
            <a:off x="6818683" y="788172"/>
            <a:ext cx="968645" cy="34150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Terminador"/>
          <p:cNvSpPr/>
          <p:nvPr/>
        </p:nvSpPr>
        <p:spPr>
          <a:xfrm rot="15191360">
            <a:off x="7305617" y="615000"/>
            <a:ext cx="796315" cy="322144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Terminador"/>
          <p:cNvSpPr/>
          <p:nvPr/>
        </p:nvSpPr>
        <p:spPr>
          <a:xfrm rot="15508930">
            <a:off x="7817835" y="442721"/>
            <a:ext cx="573888" cy="250848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Terminador"/>
          <p:cNvSpPr/>
          <p:nvPr/>
        </p:nvSpPr>
        <p:spPr>
          <a:xfrm rot="15508930">
            <a:off x="8279369" y="235535"/>
            <a:ext cx="491551" cy="23561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Terminador"/>
          <p:cNvSpPr/>
          <p:nvPr/>
        </p:nvSpPr>
        <p:spPr>
          <a:xfrm rot="15508930">
            <a:off x="8893633" y="82650"/>
            <a:ext cx="244502" cy="195070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Terminador"/>
          <p:cNvSpPr/>
          <p:nvPr/>
        </p:nvSpPr>
        <p:spPr>
          <a:xfrm rot="7860363">
            <a:off x="6312964" y="3946073"/>
            <a:ext cx="1090048" cy="2799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Terminador"/>
          <p:cNvSpPr/>
          <p:nvPr/>
        </p:nvSpPr>
        <p:spPr>
          <a:xfrm rot="7222199">
            <a:off x="6766684" y="4195288"/>
            <a:ext cx="931451" cy="26676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Terminador"/>
          <p:cNvSpPr/>
          <p:nvPr/>
        </p:nvSpPr>
        <p:spPr>
          <a:xfrm rot="6741561">
            <a:off x="7262366" y="4367952"/>
            <a:ext cx="753023" cy="26925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Terminador"/>
          <p:cNvSpPr/>
          <p:nvPr/>
        </p:nvSpPr>
        <p:spPr>
          <a:xfrm rot="6312939">
            <a:off x="7662701" y="4560483"/>
            <a:ext cx="619498" cy="238405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Terminador"/>
          <p:cNvSpPr/>
          <p:nvPr/>
        </p:nvSpPr>
        <p:spPr>
          <a:xfrm rot="6312939">
            <a:off x="8107214" y="4800839"/>
            <a:ext cx="469444" cy="19412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Terminador"/>
          <p:cNvSpPr/>
          <p:nvPr/>
        </p:nvSpPr>
        <p:spPr>
          <a:xfrm rot="6312939" flipV="1">
            <a:off x="8539068" y="4836741"/>
            <a:ext cx="334021" cy="243312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2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7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3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5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  <p:bldP spid="39" grpId="1" animBg="1"/>
      <p:bldP spid="39" grpId="2" animBg="1"/>
      <p:bldP spid="40" grpId="0" animBg="1"/>
      <p:bldP spid="40" grpId="1" animBg="1"/>
      <p:bldP spid="40" grpId="2" animBg="1"/>
      <p:bldP spid="41" grpId="0" animBg="1"/>
      <p:bldP spid="41" grpId="1" animBg="1"/>
      <p:bldP spid="41" grpId="2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  <p:bldP spid="44" grpId="0" animBg="1"/>
      <p:bldP spid="44" grpId="1" animBg="1"/>
      <p:bldP spid="44" grpId="2" animBg="1"/>
      <p:bldP spid="45" grpId="0" animBg="1"/>
      <p:bldP spid="45" grpId="1" animBg="1"/>
      <p:bldP spid="45" grpId="2" animBg="1"/>
      <p:bldP spid="46" grpId="0" animBg="1"/>
      <p:bldP spid="46" grpId="1" animBg="1"/>
      <p:bldP spid="46" grpId="2" animBg="1"/>
      <p:bldP spid="47" grpId="0" animBg="1"/>
      <p:bldP spid="47" grpId="1" animBg="1"/>
      <p:bldP spid="47" grpId="2" animBg="1"/>
      <p:bldP spid="48" grpId="0" animBg="1"/>
      <p:bldP spid="48" grpId="1" animBg="1"/>
      <p:bldP spid="48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1" grpId="0" animBg="1"/>
      <p:bldP spid="51" grpId="1" animBg="1"/>
      <p:bldP spid="51" grpId="2" animBg="1"/>
      <p:bldP spid="52" grpId="0" animBg="1"/>
      <p:bldP spid="52" grpId="1" animBg="1"/>
      <p:bldP spid="52" grpId="2" animBg="1"/>
      <p:bldP spid="53" grpId="0" animBg="1"/>
      <p:bldP spid="53" grpId="1" animBg="1"/>
      <p:bldP spid="53" grpId="2" animBg="1"/>
      <p:bldP spid="54" grpId="0" animBg="1"/>
      <p:bldP spid="54" grpId="1" animBg="1"/>
      <p:bldP spid="54" grpId="2" animBg="1"/>
      <p:bldP spid="55" grpId="0" animBg="1"/>
      <p:bldP spid="55" grpId="1" animBg="1"/>
      <p:bldP spid="55" grpId="2" animBg="1"/>
      <p:bldP spid="56" grpId="0" animBg="1"/>
      <p:bldP spid="56" grpId="1" animBg="1"/>
      <p:bldP spid="56" grpId="2" animBg="1"/>
      <p:bldP spid="57" grpId="0" animBg="1"/>
      <p:bldP spid="57" grpId="1" animBg="1"/>
      <p:bldP spid="57" grpId="2" animBg="1"/>
      <p:bldP spid="58" grpId="0" animBg="1"/>
      <p:bldP spid="58" grpId="1" animBg="1"/>
      <p:bldP spid="58" grpId="2" animBg="1"/>
      <p:bldP spid="59" grpId="0" animBg="1"/>
      <p:bldP spid="59" grpId="1" animBg="1"/>
      <p:bldP spid="59" grpId="2" animBg="1"/>
      <p:bldP spid="60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I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55"/>
            <a:ext cx="9144000" cy="514099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3071802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143240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143240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4714876" y="0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786314" y="1339445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786314" y="2678907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857752" y="3964791"/>
            <a:ext cx="1285884" cy="1178709"/>
          </a:xfrm>
          <a:prstGeom prst="donut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JBnRGSLQhtfM-SpULej9OBMo1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7701942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14546" y="1071552"/>
            <a:ext cx="328614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chemeClr val="bg1"/>
                </a:solidFill>
              </a:rPr>
              <a:t>Cuando las dificultades y los problemas se hagan insoportables, intentando sofocar la disposición para la lucha, recuerda a los girasoles y busca la luz del sol</a:t>
            </a:r>
          </a:p>
          <a:p>
            <a:pPr algn="ctr"/>
            <a:endParaRPr lang="es-E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000496" y="2928940"/>
            <a:ext cx="1617751" cy="27699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Texto: </a:t>
            </a:r>
            <a:r>
              <a:rPr lang="es-ES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Miguel García Ruano</a:t>
            </a:r>
            <a:r>
              <a:rPr lang="es-ES_tradnl" sz="12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Agency FB" pitchFamily="34" charset="0"/>
              </a:rPr>
              <a:t> </a:t>
            </a:r>
            <a:endParaRPr lang="es-ES" sz="1200" b="1" dirty="0">
              <a:ln w="50800"/>
              <a:solidFill>
                <a:schemeClr val="bg1">
                  <a:shade val="50000"/>
                </a:schemeClr>
              </a:solidFill>
              <a:latin typeface="Agency FB" pitchFamily="34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onnebloem_2015_02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5" name="4 Terminador"/>
          <p:cNvSpPr/>
          <p:nvPr/>
        </p:nvSpPr>
        <p:spPr>
          <a:xfrm>
            <a:off x="2214547" y="241101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erminador"/>
          <p:cNvSpPr/>
          <p:nvPr/>
        </p:nvSpPr>
        <p:spPr>
          <a:xfrm>
            <a:off x="4643439" y="235743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>
            <a:off x="1928795" y="278606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>
            <a:off x="4786315" y="273248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>
            <a:off x="4929191" y="1982387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>
            <a:off x="2000233" y="203596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>
            <a:off x="5286381" y="155375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>
            <a:off x="5572133" y="1178709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>
            <a:off x="6000761" y="80366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>
            <a:off x="6357951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>
            <a:off x="6643702" y="0"/>
            <a:ext cx="2214578" cy="321453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>
            <a:off x="1643043" y="166091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>
            <a:off x="1214415" y="1285866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>
            <a:off x="857224" y="857238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>
            <a:off x="571472" y="42861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>
            <a:off x="285720" y="0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>
            <a:off x="5286381" y="310753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>
            <a:off x="5572133" y="3482585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>
            <a:off x="5929323" y="385763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>
            <a:off x="6286513" y="423268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>
            <a:off x="664370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>
            <a:off x="1571605" y="3161114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>
            <a:off x="1214415" y="353616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>
            <a:off x="1000101" y="3911213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>
            <a:off x="642911" y="428626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>
            <a:off x="214283" y="4661312"/>
            <a:ext cx="2245767" cy="321471"/>
          </a:xfrm>
          <a:prstGeom prst="flowChartTerminator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1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51434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51435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unflower_sunset_abstract_nature_hd-wallpaper-16036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6" y="0"/>
            <a:ext cx="9136568" cy="5143500"/>
          </a:xfrm>
          <a:prstGeom prst="rect">
            <a:avLst/>
          </a:prstGeom>
        </p:spPr>
      </p:pic>
      <p:sp>
        <p:nvSpPr>
          <p:cNvPr id="6" name="5 Terminador"/>
          <p:cNvSpPr/>
          <p:nvPr/>
        </p:nvSpPr>
        <p:spPr>
          <a:xfrm rot="10800000">
            <a:off x="0" y="257175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erminador"/>
          <p:cNvSpPr/>
          <p:nvPr/>
        </p:nvSpPr>
        <p:spPr>
          <a:xfrm rot="204144">
            <a:off x="6893188" y="2411015"/>
            <a:ext cx="2250812" cy="28032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erminador"/>
          <p:cNvSpPr/>
          <p:nvPr/>
        </p:nvSpPr>
        <p:spPr>
          <a:xfrm rot="11309112">
            <a:off x="20527" y="2158681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erminador"/>
          <p:cNvSpPr/>
          <p:nvPr/>
        </p:nvSpPr>
        <p:spPr>
          <a:xfrm rot="20850928">
            <a:off x="6863247" y="2012005"/>
            <a:ext cx="2250812" cy="29004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erminador"/>
          <p:cNvSpPr/>
          <p:nvPr/>
        </p:nvSpPr>
        <p:spPr>
          <a:xfrm rot="9792166">
            <a:off x="235537" y="3060211"/>
            <a:ext cx="2102891" cy="3431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erminador"/>
          <p:cNvSpPr/>
          <p:nvPr/>
        </p:nvSpPr>
        <p:spPr>
          <a:xfrm rot="746405">
            <a:off x="6868777" y="2790883"/>
            <a:ext cx="2250812" cy="29379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erminador"/>
          <p:cNvSpPr/>
          <p:nvPr/>
        </p:nvSpPr>
        <p:spPr>
          <a:xfrm rot="12210121">
            <a:off x="254293" y="1703250"/>
            <a:ext cx="2162754" cy="3182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erminador"/>
          <p:cNvSpPr/>
          <p:nvPr/>
        </p:nvSpPr>
        <p:spPr>
          <a:xfrm rot="20297578">
            <a:off x="6678823" y="1693475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erminador"/>
          <p:cNvSpPr/>
          <p:nvPr/>
        </p:nvSpPr>
        <p:spPr>
          <a:xfrm rot="8802575">
            <a:off x="669341" y="3475568"/>
            <a:ext cx="1909701" cy="30521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erminador"/>
          <p:cNvSpPr/>
          <p:nvPr/>
        </p:nvSpPr>
        <p:spPr>
          <a:xfrm rot="19840245">
            <a:off x="6469677" y="1374551"/>
            <a:ext cx="2156507" cy="29423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erminador"/>
          <p:cNvSpPr/>
          <p:nvPr/>
        </p:nvSpPr>
        <p:spPr>
          <a:xfrm rot="1462688">
            <a:off x="6669822" y="3195658"/>
            <a:ext cx="2250812" cy="3339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erminador"/>
          <p:cNvSpPr/>
          <p:nvPr/>
        </p:nvSpPr>
        <p:spPr>
          <a:xfrm rot="12840872">
            <a:off x="547346" y="1340224"/>
            <a:ext cx="2104491" cy="32051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erminador"/>
          <p:cNvSpPr/>
          <p:nvPr/>
        </p:nvSpPr>
        <p:spPr>
          <a:xfrm rot="13559110">
            <a:off x="1164650" y="969201"/>
            <a:ext cx="1318592" cy="39378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erminador"/>
          <p:cNvSpPr/>
          <p:nvPr/>
        </p:nvSpPr>
        <p:spPr>
          <a:xfrm rot="14306455">
            <a:off x="1648449" y="684899"/>
            <a:ext cx="1153784" cy="4218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erminador"/>
          <p:cNvSpPr/>
          <p:nvPr/>
        </p:nvSpPr>
        <p:spPr>
          <a:xfrm rot="15191360">
            <a:off x="2185061" y="512486"/>
            <a:ext cx="948516" cy="39791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erminador"/>
          <p:cNvSpPr/>
          <p:nvPr/>
        </p:nvSpPr>
        <p:spPr>
          <a:xfrm rot="15508930">
            <a:off x="2740642" y="363900"/>
            <a:ext cx="683576" cy="30984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erminador"/>
          <p:cNvSpPr/>
          <p:nvPr/>
        </p:nvSpPr>
        <p:spPr>
          <a:xfrm rot="15508930">
            <a:off x="3213892" y="165948"/>
            <a:ext cx="585502" cy="29103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erminador"/>
          <p:cNvSpPr/>
          <p:nvPr/>
        </p:nvSpPr>
        <p:spPr>
          <a:xfrm rot="15508930">
            <a:off x="3862724" y="40251"/>
            <a:ext cx="291234" cy="24095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erminador"/>
          <p:cNvSpPr/>
          <p:nvPr/>
        </p:nvSpPr>
        <p:spPr>
          <a:xfrm rot="7860363">
            <a:off x="1296240" y="3818336"/>
            <a:ext cx="1298390" cy="34581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erminador"/>
          <p:cNvSpPr/>
          <p:nvPr/>
        </p:nvSpPr>
        <p:spPr>
          <a:xfrm rot="7222199">
            <a:off x="1731765" y="4075221"/>
            <a:ext cx="1109482" cy="329505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erminador"/>
          <p:cNvSpPr/>
          <p:nvPr/>
        </p:nvSpPr>
        <p:spPr>
          <a:xfrm rot="6741561">
            <a:off x="2218776" y="4260701"/>
            <a:ext cx="896950" cy="33258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erminador"/>
          <p:cNvSpPr/>
          <p:nvPr/>
        </p:nvSpPr>
        <p:spPr>
          <a:xfrm rot="6312939">
            <a:off x="2618320" y="4469801"/>
            <a:ext cx="737903" cy="2944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erminador"/>
          <p:cNvSpPr/>
          <p:nvPr/>
        </p:nvSpPr>
        <p:spPr>
          <a:xfrm rot="6312939">
            <a:off x="3077180" y="4730227"/>
            <a:ext cx="559169" cy="23978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erminador"/>
          <p:cNvSpPr/>
          <p:nvPr/>
        </p:nvSpPr>
        <p:spPr>
          <a:xfrm rot="6312939" flipV="1">
            <a:off x="3511862" y="4771694"/>
            <a:ext cx="397863" cy="30054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erminador"/>
          <p:cNvSpPr/>
          <p:nvPr/>
        </p:nvSpPr>
        <p:spPr>
          <a:xfrm rot="19175338">
            <a:off x="6326345" y="1066272"/>
            <a:ext cx="1878960" cy="280219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Terminador"/>
          <p:cNvSpPr/>
          <p:nvPr/>
        </p:nvSpPr>
        <p:spPr>
          <a:xfrm rot="18822185">
            <a:off x="6356221" y="786781"/>
            <a:ext cx="1216280" cy="34034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Terminador"/>
          <p:cNvSpPr/>
          <p:nvPr/>
        </p:nvSpPr>
        <p:spPr>
          <a:xfrm rot="18502703">
            <a:off x="6058510" y="589802"/>
            <a:ext cx="1068524" cy="343832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erminador"/>
          <p:cNvSpPr/>
          <p:nvPr/>
        </p:nvSpPr>
        <p:spPr>
          <a:xfrm rot="18581877">
            <a:off x="5871603" y="437616"/>
            <a:ext cx="844144" cy="303563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erminador"/>
          <p:cNvSpPr/>
          <p:nvPr/>
        </p:nvSpPr>
        <p:spPr>
          <a:xfrm rot="18062680">
            <a:off x="5647345" y="303225"/>
            <a:ext cx="773524" cy="262487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erminador"/>
          <p:cNvSpPr/>
          <p:nvPr/>
        </p:nvSpPr>
        <p:spPr>
          <a:xfrm rot="18062680">
            <a:off x="5462649" y="193777"/>
            <a:ext cx="568228" cy="239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erminador"/>
          <p:cNvSpPr/>
          <p:nvPr/>
        </p:nvSpPr>
        <p:spPr>
          <a:xfrm rot="18273175" flipV="1">
            <a:off x="5194375" y="21798"/>
            <a:ext cx="369653" cy="27973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Terminador"/>
          <p:cNvSpPr/>
          <p:nvPr/>
        </p:nvSpPr>
        <p:spPr>
          <a:xfrm rot="2176090">
            <a:off x="6464890" y="3555268"/>
            <a:ext cx="1895200" cy="271190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Terminador"/>
          <p:cNvSpPr/>
          <p:nvPr/>
        </p:nvSpPr>
        <p:spPr>
          <a:xfrm rot="3136191">
            <a:off x="6493997" y="3873929"/>
            <a:ext cx="1248566" cy="33884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Terminador"/>
          <p:cNvSpPr/>
          <p:nvPr/>
        </p:nvSpPr>
        <p:spPr>
          <a:xfrm rot="3904807">
            <a:off x="6185197" y="4117128"/>
            <a:ext cx="1093356" cy="384136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Terminador"/>
          <p:cNvSpPr/>
          <p:nvPr/>
        </p:nvSpPr>
        <p:spPr>
          <a:xfrm rot="3904807">
            <a:off x="5880162" y="4428380"/>
            <a:ext cx="767125" cy="363208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Terminador"/>
          <p:cNvSpPr/>
          <p:nvPr/>
        </p:nvSpPr>
        <p:spPr>
          <a:xfrm rot="3904807">
            <a:off x="5458098" y="4643132"/>
            <a:ext cx="513822" cy="311874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Terminador"/>
          <p:cNvSpPr/>
          <p:nvPr/>
        </p:nvSpPr>
        <p:spPr>
          <a:xfrm rot="3904807">
            <a:off x="5163328" y="4818244"/>
            <a:ext cx="317540" cy="275481"/>
          </a:xfrm>
          <a:prstGeom prst="flowChartTerminator">
            <a:avLst/>
          </a:prstGeom>
          <a:gradFill flip="none" rotWithShape="1">
            <a:gsLst>
              <a:gs pos="0">
                <a:srgbClr val="663300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42 Imagen" descr="g-gif-update.ph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290006">
            <a:off x="4960795" y="3547633"/>
            <a:ext cx="1571625" cy="857250"/>
          </a:xfrm>
          <a:prstGeom prst="rect">
            <a:avLst/>
          </a:prstGeom>
        </p:spPr>
      </p:pic>
      <p:sp>
        <p:nvSpPr>
          <p:cNvPr id="44" name="4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 flip="none" rotWithShape="1">
            <a:gsLst>
              <a:gs pos="61000">
                <a:srgbClr val="FFCC00"/>
              </a:gs>
              <a:gs pos="12000">
                <a:srgbClr val="E6D78A"/>
              </a:gs>
              <a:gs pos="30000">
                <a:srgbClr val="C7AC4C"/>
              </a:gs>
              <a:gs pos="45000">
                <a:srgbClr val="E6D78A"/>
              </a:gs>
              <a:gs pos="77000">
                <a:srgbClr val="C7AC4C"/>
              </a:gs>
              <a:gs pos="100000">
                <a:srgbClr val="E6DCAC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3000"/>
                            </p:stCondLst>
                            <p:childTnLst>
                              <p:par>
                                <p:cTn id="231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0" fill="hold">
                            <p:stCondLst>
                              <p:cond delay="6000"/>
                            </p:stCondLst>
                            <p:childTnLst>
                              <p:par>
                                <p:cTn id="46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  <p:bldP spid="33" grpId="1" animBg="1"/>
      <p:bldP spid="33" grpId="2" animBg="1"/>
      <p:bldP spid="33" grpId="3" animBg="1"/>
      <p:bldP spid="34" grpId="0" animBg="1"/>
      <p:bldP spid="34" grpId="1" animBg="1"/>
      <p:bldP spid="34" grpId="2" animBg="1"/>
      <p:bldP spid="34" grpId="3" animBg="1"/>
      <p:bldP spid="35" grpId="0" animBg="1"/>
      <p:bldP spid="35" grpId="1" animBg="1"/>
      <p:bldP spid="35" grpId="2" animBg="1"/>
      <p:bldP spid="35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38" grpId="0" animBg="1"/>
      <p:bldP spid="38" grpId="1" animBg="1"/>
      <p:bldP spid="38" grpId="2" animBg="1"/>
      <p:bldP spid="38" grpId="3" animBg="1"/>
      <p:bldP spid="39" grpId="0" animBg="1"/>
      <p:bldP spid="39" grpId="1" animBg="1"/>
      <p:bldP spid="39" grpId="2" animBg="1"/>
      <p:bldP spid="39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2" grpId="0" animBg="1"/>
      <p:bldP spid="42" grpId="1" animBg="1"/>
      <p:bldP spid="42" grpId="2" animBg="1"/>
      <p:bldP spid="42" grpId="3" animBg="1"/>
      <p:bldP spid="44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553</Words>
  <Application>Microsoft Office PowerPoint</Application>
  <PresentationFormat>Presentación en pantalla (16:9)</PresentationFormat>
  <Paragraphs>31</Paragraphs>
  <Slides>62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62</vt:i4>
      </vt:variant>
    </vt:vector>
  </HeadingPairs>
  <TitlesOfParts>
    <vt:vector size="64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2015-08-30T03:45:31Z</dcterms:created>
  <dcterms:modified xsi:type="dcterms:W3CDTF">2015-08-30T03:46:06Z</dcterms:modified>
</cp:coreProperties>
</file>