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5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77" r:id="rId32"/>
    <p:sldId id="288" r:id="rId33"/>
    <p:sldId id="289" r:id="rId3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WEHgsAJAeFLwzmPt8ABFg==" hashData="TiCxlxLfkEwg/f0qlmsaz+NvvSXUUe4WYugb4OFy3RE5FxThcvCY42OwpVdebZP+XBX1BBrxhcV0HCYOWKyg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5B"/>
    <a:srgbClr val="FFFF99"/>
    <a:srgbClr val="FFFFC5"/>
    <a:srgbClr val="FFE885"/>
    <a:srgbClr val="E969BB"/>
    <a:srgbClr val="ED83C7"/>
    <a:srgbClr val="FF7979"/>
    <a:srgbClr val="FF9C7D"/>
    <a:srgbClr val="BCB800"/>
    <a:srgbClr val="FFD6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72" y="141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46CF-1E6D-433B-96D5-8F82B0DDC1DE}" type="datetimeFigureOut">
              <a:rPr lang="es-ES" smtClean="0"/>
              <a:t>27/06/2018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ACF8D-8CEA-4A4D-BFEC-4925990BBE8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86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EE3046CF-1E6D-433B-96D5-8F82B0DDC1DE}" type="datetimeFigureOut">
              <a:rPr lang="es-ES" smtClean="0"/>
              <a:pPr/>
              <a:t>27/06/2018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2BACF8D-8CEA-4A4D-BFEC-4925990BBE8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35951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3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50.gif"/><Relationship Id="rId4" Type="http://schemas.microsoft.com/office/2007/relationships/hdphoto" Target="../media/hdphoto2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E:\PPS DE CREACION PROPIA - EXCLUSIVOS\- Hay que seguir adelante\Imágenes\Spring-Frame-Best-Wallpaper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449" y="-4763"/>
            <a:ext cx="12182551" cy="6869113"/>
          </a:xfrm>
          <a:prstGeom prst="rect">
            <a:avLst/>
          </a:prstGeom>
          <a:noFill/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635" y="-4763"/>
            <a:ext cx="12212965" cy="6846396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5640" y="2276873"/>
            <a:ext cx="1695450" cy="895351"/>
          </a:xfrm>
          <a:prstGeom prst="rect">
            <a:avLst/>
          </a:prstGeom>
          <a:noFill/>
          <a:effectLst>
            <a:outerShdw blurRad="50800" dist="38100" dir="13500000" algn="br" rotWithShape="0">
              <a:srgbClr val="92D050">
                <a:alpha val="40000"/>
              </a:srgbClr>
            </a:outerShdw>
          </a:effectLst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27849" y="2492896"/>
            <a:ext cx="1038225" cy="685800"/>
          </a:xfrm>
          <a:prstGeom prst="rect">
            <a:avLst/>
          </a:prstGeom>
          <a:noFill/>
          <a:effectLst>
            <a:outerShdw blurRad="50800" dist="38100" dir="13500000" algn="br" rotWithShape="0">
              <a:srgbClr val="92D050">
                <a:alpha val="40000"/>
              </a:srgbClr>
            </a:outerShdw>
          </a:effectLst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5720" y="3140969"/>
            <a:ext cx="1828800" cy="885825"/>
          </a:xfrm>
          <a:prstGeom prst="rect">
            <a:avLst/>
          </a:prstGeom>
          <a:noFill/>
          <a:effectLst>
            <a:outerShdw blurRad="50800" dist="38100" dir="13500000" algn="br" rotWithShape="0">
              <a:srgbClr val="92D050">
                <a:alpha val="40000"/>
              </a:srgbClr>
            </a:outerShdw>
          </a:effectLst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43673" y="4005064"/>
            <a:ext cx="2924175" cy="866776"/>
          </a:xfrm>
          <a:prstGeom prst="rect">
            <a:avLst/>
          </a:prstGeom>
          <a:noFill/>
          <a:effectLst>
            <a:outerShdw blurRad="50800" dist="38100" dir="13500000" algn="br" rotWithShape="0">
              <a:srgbClr val="92D050">
                <a:alpha val="40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  <p:sndAc>
          <p:stSnd loop="1">
            <p:snd r:embed="rId2" name="River Of Dreams - 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River Of Dreams -  Ernesto Cortaz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45014" y="3933056"/>
            <a:ext cx="33268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339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no es fácil  y siempre me despierto con la misma sensación:</a:t>
            </a:r>
          </a:p>
        </p:txBody>
      </p:sp>
      <p:pic>
        <p:nvPicPr>
          <p:cNvPr id="31746" name="Picture 2" descr="E:\PPS DE CREACION PROPIA - EXCLUSIVOS\- Hay que seguir adelante\Imágenes\23441-2-yellow-flowers-bouquet-transparent-image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54" y="0"/>
            <a:ext cx="12182346" cy="686357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84032" y="332657"/>
            <a:ext cx="39239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E8E1E"/>
                  </a:solidFill>
                </a:ln>
                <a:solidFill>
                  <a:srgbClr val="FCEB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por más que vea el vaso medio vacío, </a:t>
            </a:r>
          </a:p>
          <a:p>
            <a:pPr algn="ctr"/>
            <a:r>
              <a:rPr lang="es-ES" sz="2800" b="1" dirty="0">
                <a:ln>
                  <a:solidFill>
                    <a:srgbClr val="FE8E1E"/>
                  </a:solidFill>
                </a:ln>
                <a:solidFill>
                  <a:srgbClr val="FCEB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que seguir adelante.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400">
        <p:blinds dir="vert"/>
      </p:transition>
    </mc:Choice>
    <mc:Fallback>
      <p:transition spd="slow" advClick="0" advTm="84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E:\PPS DE CREACION PROPIA - EXCLUSIVOS\- Hay que seguir adelante\Imágenes\spring-2326026_960_7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95600" y="404665"/>
            <a:ext cx="70567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10599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de ilusos pensar que alguna vez podremos estar totalmente libres de problemas, </a:t>
            </a:r>
          </a:p>
          <a:p>
            <a:pPr algn="ctr"/>
            <a:r>
              <a:rPr lang="es-ES" sz="2800" b="1" dirty="0">
                <a:ln>
                  <a:solidFill>
                    <a:srgbClr val="410599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siempre tendremos algo que nos incomode, nos robe el sueño, o nos haga sentir insatisfechos con la vida.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13500">
        <p15:prstTrans prst="wind"/>
      </p:transition>
    </mc:Choice>
    <mc:Fallback xmlns="">
      <p:transition spd="slow" advClick="0" advTm="1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E:\PPS DE CREACION PROPIA - EXCLUSIVOS\- Hay que seguir adelante\Imágenes\Isolated-Png-Flower-Tausendschoen-Graphic-Flowers-2111615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35560" y="4869160"/>
            <a:ext cx="7920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02E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Tanto así que es lógico que en ocasiones nos desanimemos, perdiendo la ilusión por vivir el día a día, pensando que la vida ya no podrá sorprendernos ni alegrarnos…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1500">
        <p14:switch dir="r"/>
      </p:transition>
    </mc:Choice>
    <mc:Fallback>
      <p:transition spd="slow" advClick="0" advTm="1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E:\PPS DE CREACION PROPIA - EXCLUSIVOS\- Hay que seguir adelante\Imágenes\rose-2414734_960_7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51384" y="980728"/>
            <a:ext cx="29523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E16B4B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Esos pensamientos no son buenos, no nos hacen bien, </a:t>
            </a:r>
          </a:p>
          <a:p>
            <a:pPr algn="ctr"/>
            <a:r>
              <a:rPr lang="es-ES" sz="2800" b="1" dirty="0">
                <a:ln>
                  <a:solidFill>
                    <a:srgbClr val="E16B4B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tenemos que deshacernos de ellos pues si vamos a vivir, cosa que ya estamos haciendo, que sea con alegría y esperanza en cada nuevo día.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8000">
        <p14:ferris dir="l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DE CREACION PROPIA - EXCLUSIVOS\- Hay que seguir adelante\Imágenes\flowers-png-7-11527947427rbligzoikc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1584" y="404665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990099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Después de todo, no todo es negativo, tenemos que aprender a valorar también las cosas buenas sin darlas por sentado.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2000">
        <p15:prstTrans prst="fracture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:\PPS DE CREACION PROPIA - EXCLUSIVOS\- Hay que seguir adelante\Imágenes\Orchid_Closeup_Pink_4955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75721" y="476672"/>
            <a:ext cx="48782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n>
                  <a:solidFill>
                    <a:srgbClr val="FF4347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día es un regalo, vívelo así,</a:t>
            </a:r>
          </a:p>
        </p:txBody>
      </p:sp>
      <p:pic>
        <p:nvPicPr>
          <p:cNvPr id="25604" name="Picture 4" descr="E:\PPS DE CREACION PROPIA - EXCLUSIVOS\- Hay que seguir adelante\Imágenes\9017742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79576" y="4581129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rgbClr val="DE005A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el amor que sienten por ti es una bendición, no todo el mundo  es capaz de darlo.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:checker/>
      </p:transition>
    </mc:Choice>
    <mc:Fallback xmlns="">
      <p:transition spd="slow" advClick="0" advTm="1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83432" y="404664"/>
            <a:ext cx="101531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En lo personal me gusta creer que las personas somos seres de amor, capaces de dar y recibir alegría los unos a los otros.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prism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85"/>
            <a:ext cx="12192000" cy="679682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767408" y="908720"/>
            <a:ext cx="26642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800080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Me gustaría creer que el amor que entrego es recibido con el mismo valor con el que lo he regalado.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1000">
        <p15:prstTrans prst="curtains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85"/>
            <a:ext cx="12192000" cy="6796829"/>
          </a:xfrm>
          <a:prstGeom prst="rect">
            <a:avLst/>
          </a:prstGeom>
        </p:spPr>
      </p:pic>
      <p:sp>
        <p:nvSpPr>
          <p:cNvPr id="7" name="1 Rectángulo"/>
          <p:cNvSpPr/>
          <p:nvPr/>
        </p:nvSpPr>
        <p:spPr>
          <a:xfrm>
            <a:off x="9117396" y="926425"/>
            <a:ext cx="273630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3F7F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Vivamos cada día como si fuese el último, buscando dar amor y felicidad a los que nos rodean, y aprovechando las oportunidades que tenemos de ser buenos los unos con los otros.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500">
        <p15:prstTrans prst="drape"/>
      </p:transition>
    </mc:Choice>
    <mc:Fallback>
      <p:transition spd="slow" advClick="0" advTm="11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58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120336" y="1916832"/>
            <a:ext cx="25922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990033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Habremos aprendido a vivir el día en que tengamos un corazón agradecido por todo cuanto nos sucede.</a:t>
            </a:r>
          </a:p>
        </p:txBody>
      </p:sp>
      <p:pic>
        <p:nvPicPr>
          <p:cNvPr id="6" name="Picture 16" descr="Rendered Image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 rot="19596743">
            <a:off x="3283676" y="5551391"/>
            <a:ext cx="1540700" cy="3602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1000">
        <p14:shred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18"/>
            <a:ext cx="12192000" cy="684368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23392" y="2780928"/>
            <a:ext cx="295232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Incluso agradezcamos las lágrimas que derramamos, pues en ellas está la enseñanza que nos hace fuertes.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1000">
        <p14:flip dir="r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2" y="0"/>
            <a:ext cx="12161948" cy="685799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631504" y="5301208"/>
            <a:ext cx="89289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6633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malas experiencias nos motivaron a crecer fuertes, ayudándonos a saber decir adiós a las personas que amamos,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Click="0" advTm="13000">
        <p15:prstTrans prst="fallOve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E:\PPS DE CREACION PROPIA - EXCLUSIVOS\- Hay que seguir adelante\Imágenes\5 - rose-2024458_960_720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2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51584" y="548681"/>
            <a:ext cx="75608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66990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 pronto resolvemos un problema descubriremos otro nuevo, o lo que es peor, presenciaremos el retorno de un problema que creímos ya superado.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15000">
        <p:randomBar dir="vert"/>
      </p:transition>
    </mc:Choice>
    <mc:Fallback>
      <p:transition spd="slow" advClick="0" advTm="1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1948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890446" y="548680"/>
            <a:ext cx="10441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6633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En ocasiones incluso hemos tenido que decir un adiós para siempre a personas que ya nunca más podrán estar entre nosotros.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500">
        <p14:glitter pattern="hexagon"/>
      </p:transition>
    </mc:Choice>
    <mc:Fallback>
      <p:transition spd="slow" advClick="0" advTm="1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700"/>
            <a:ext cx="12192000" cy="689169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663952" y="1268760"/>
            <a:ext cx="51125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F4086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Decir adiós nos rompió el corazón en mil pedazos, experiencia dolorosa que jamás podremos olvidar…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500">
        <p14:ripple/>
      </p:transition>
    </mc:Choice>
    <mc:Fallback>
      <p:transition spd="slow" advClick="0" advTm="17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6096"/>
            <a:ext cx="12161520" cy="684580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8328248" y="476672"/>
            <a:ext cx="3320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990099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nos ha dado razones para llorar, pero somos fuertes, </a:t>
            </a:r>
            <a:endParaRPr lang="es-ES" sz="2800" b="1" dirty="0" smtClean="0">
              <a:ln>
                <a:solidFill>
                  <a:srgbClr val="990099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rgbClr val="990099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800" b="1" dirty="0">
                <a:ln>
                  <a:solidFill>
                    <a:srgbClr val="990099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seguimos adelante.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9500">
        <p15:prstTrans prst="curtains"/>
      </p:transition>
    </mc:Choice>
    <mc:Fallback>
      <p:transition spd="slow" advClick="0" advTm="9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" y="6096"/>
            <a:ext cx="12167616" cy="6845808"/>
          </a:xfrm>
          <a:prstGeom prst="rect">
            <a:avLst/>
          </a:prstGeom>
        </p:spPr>
      </p:pic>
      <p:sp>
        <p:nvSpPr>
          <p:cNvPr id="3" name="1 Rectángulo"/>
          <p:cNvSpPr/>
          <p:nvPr/>
        </p:nvSpPr>
        <p:spPr>
          <a:xfrm>
            <a:off x="1559496" y="548680"/>
            <a:ext cx="9145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DE5A00"/>
                  </a:solidFill>
                </a:ln>
                <a:solidFill>
                  <a:srgbClr val="FFFF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otro lado, la vida también nos ha regalado cosas que siempre nos darán razones por </a:t>
            </a:r>
            <a:r>
              <a:rPr lang="es-ES" sz="2800" b="1" dirty="0" smtClean="0">
                <a:ln>
                  <a:solidFill>
                    <a:srgbClr val="DE5A00"/>
                  </a:solidFill>
                </a:ln>
                <a:solidFill>
                  <a:srgbClr val="FFFF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</a:t>
            </a:r>
            <a:r>
              <a:rPr lang="es-ES" sz="2800" b="1" dirty="0">
                <a:ln>
                  <a:solidFill>
                    <a:srgbClr val="DE5A00"/>
                  </a:solidFill>
                </a:ln>
                <a:solidFill>
                  <a:srgbClr val="FFFF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cuales vivir,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000">
        <p14:switch dir="r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055440" y="98072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lo son nuestros sueños, las personas que amamos, que nos hacen ser mejores personas, y nuestros hijos... 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580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896200" y="3645024"/>
            <a:ext cx="3995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3A0AC2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Esos hermosos seres que un día se realizarán como personas y prolongación de nosotros mismos.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730" y="355952"/>
            <a:ext cx="1532718" cy="153271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1594647"/>
            <a:ext cx="1172199" cy="117219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162" y="2371943"/>
            <a:ext cx="789806" cy="789806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4000">
        <p15:prstTrans prst="crush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384"/>
            <a:ext cx="12192000" cy="683361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7032104" y="116862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rgbClr val="FFFFD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Necesitamos aprender a vivir la vida con todos sus matices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79376" y="2317807"/>
            <a:ext cx="2495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C252AD"/>
                  </a:solidFill>
                </a:ln>
                <a:solidFill>
                  <a:srgbClr val="E1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Algunos son negros y oscuros, otros están radiantes de luz.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3616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95400" y="5301208"/>
            <a:ext cx="10801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CC0099"/>
                  </a:solidFill>
                </a:ln>
                <a:solidFill>
                  <a:srgbClr val="E1D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En nuestro interior hay una paleta de colores para dar color a medida que maduramos y aprendemos a ver la vida tal como es…</a:t>
            </a:r>
          </a:p>
        </p:txBody>
      </p:sp>
      <p:sp>
        <p:nvSpPr>
          <p:cNvPr id="5" name="Rectángulo 4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500">
        <p14:prism/>
      </p:transition>
    </mc:Choice>
    <mc:Fallback xmlns="">
      <p:transition spd="slow" advClick="0" advTm="13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66"/>
            <a:ext cx="12192000" cy="682946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955540" y="476672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9EEE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está para disfrutarla en felicidad y generosidad.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0000">
        <p15:prstTrans prst="prestige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839416" y="620688"/>
            <a:ext cx="105131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latin typeface="Script MT Bold" pitchFamily="66" charset="0"/>
              </a:rPr>
              <a:t>Que al final de nuestro camino podamos sentirnos felices porque las semillas que hemos sembrado, por pequeñas que fuesen, ayudaron a otros que recogieron nuestro fruto.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500">
        <p:checker/>
      </p:transition>
    </mc:Choice>
    <mc:Fallback>
      <p:transition spd="slow" advClick="0" advTm="15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163452" y="5366420"/>
            <a:ext cx="97930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6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al mirar atrás sepamos que hemos ayudado a mejorar sus vidas, que vivimos en el recuerdo de personas que jamás conocimos,</a:t>
            </a:r>
          </a:p>
        </p:txBody>
      </p:sp>
      <p:pic>
        <p:nvPicPr>
          <p:cNvPr id="5" name="Picture 16" descr="Rendered Image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  <a14:imgEffect>
                      <a14:saturation sat="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rot="1461094">
            <a:off x="482635" y="4172620"/>
            <a:ext cx="1224136" cy="288032"/>
          </a:xfrm>
          <a:prstGeom prst="rect">
            <a:avLst/>
          </a:prstGeom>
          <a:noFill/>
        </p:spPr>
      </p:pic>
      <p:sp>
        <p:nvSpPr>
          <p:cNvPr id="6" name="Rectángulo 5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switch dir="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983432" y="692696"/>
            <a:ext cx="102251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1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nuestras palabras y amor siguen viviendo y extendiéndose en ellos y a través de ellos.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shred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3" y="0"/>
            <a:ext cx="12138053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79376" y="404664"/>
            <a:ext cx="111612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E45AA2"/>
                  </a:solidFill>
                </a:ln>
                <a:solidFill>
                  <a:srgbClr val="FFD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Aún quedan muchas sorpresas por ver, no demos nada por sentado, no pensemos que ya lo hemos visto todo y que la vida no nos puede sorprender… 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doors dir="vert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144"/>
            <a:ext cx="12192000" cy="683971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055440" y="548680"/>
            <a:ext cx="101531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612F"/>
                  </a:solidFill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Nunca pensemos que estamos de vuelta de nada, no nos dejemos llevar por la tristeza del corazón ni nos sintamos desilusionados por lo que no hemos logrado.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3500">
        <p:blinds dir="vert"/>
      </p:transition>
    </mc:Choice>
    <mc:Fallback>
      <p:transition spd="slow" advClick="0" advTm="13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744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23392" y="548680"/>
            <a:ext cx="4824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E8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seamos personas amargadas, aun cuando la vida nos </a:t>
            </a:r>
            <a:endParaRPr lang="es-ES" sz="2800" b="1" dirty="0" smtClean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E8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E8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trate </a:t>
            </a:r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E8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mal 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3665"/>
            <a:ext cx="12192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040216" y="1251975"/>
            <a:ext cx="35455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Siempre busquemos dejar un bonito recuerdo en las personas que estuvieron en nuestro camino.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Click="0" advTm="17000">
        <p15:prstTrans prst="fallOve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999656" y="548680"/>
            <a:ext cx="6030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FF7979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Aprendamos a vivir, </a:t>
            </a:r>
            <a:br>
              <a:rPr lang="es-ES" sz="2800" b="1" dirty="0">
                <a:ln>
                  <a:solidFill>
                    <a:srgbClr val="FF7979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800" b="1" dirty="0">
                <a:ln>
                  <a:solidFill>
                    <a:srgbClr val="FF7979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aun con sus reveses, </a:t>
            </a:r>
            <a:br>
              <a:rPr lang="es-ES" sz="2800" b="1" dirty="0">
                <a:ln>
                  <a:solidFill>
                    <a:srgbClr val="FF7979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800" b="1" dirty="0">
                <a:ln>
                  <a:solidFill>
                    <a:srgbClr val="FF7979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es bella y merecemos vivirla.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Click="0" advTm="11000">
        <p15:prstTrans prst="pageCurlDouble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2" y="0"/>
            <a:ext cx="12111318" cy="6857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749804" y="406971"/>
            <a:ext cx="6015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Piensa en lo bueno: la vida es un arcoíris.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59" y="1"/>
            <a:ext cx="12155424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839416" y="668581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ln>
                  <a:solidFill>
                    <a:srgbClr val="E969B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¡Vivamos la vida en plenitud, aun con todos sus matices! </a:t>
            </a:r>
          </a:p>
        </p:txBody>
      </p:sp>
      <p:sp>
        <p:nvSpPr>
          <p:cNvPr id="7" name="Rectángulo 6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prism isInverted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8" y="0"/>
            <a:ext cx="1212872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279576" y="1916832"/>
            <a:ext cx="17700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5B"/>
                </a:solidFill>
                <a:latin typeface="Script MT Bold" panose="03040602040607080904" pitchFamily="66" charset="0"/>
              </a:rPr>
              <a:t>Junio 2018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FF5B"/>
              </a:solidFill>
              <a:latin typeface="Script MT Bold" panose="03040602040607080904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279576" y="2924944"/>
            <a:ext cx="38587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5B"/>
                </a:solidFill>
                <a:latin typeface="Script MT Bold" panose="03040602040607080904" pitchFamily="66" charset="0"/>
              </a:rPr>
              <a:t>Música: Ernesto </a:t>
            </a:r>
            <a:r>
              <a:rPr lang="es-ES" sz="2800" dirty="0" err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5B"/>
                </a:solidFill>
                <a:latin typeface="Script MT Bold" panose="03040602040607080904" pitchFamily="66" charset="0"/>
              </a:rPr>
              <a:t>Cortazar</a:t>
            </a:r>
            <a:endParaRPr lang="es-ES" sz="2800" dirty="0" smtClean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FF5B"/>
              </a:solidFill>
              <a:latin typeface="Script MT Bold" panose="03040602040607080904" pitchFamily="66" charset="0"/>
            </a:endParaRPr>
          </a:p>
          <a:p>
            <a:r>
              <a:rPr lang="es-E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5B"/>
                </a:solidFill>
                <a:latin typeface="Script MT Bold" panose="03040602040607080904" pitchFamily="66" charset="0"/>
              </a:rPr>
              <a:t>	</a:t>
            </a:r>
            <a:r>
              <a:rPr lang="es-ES" sz="28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FF5B"/>
                </a:solidFill>
                <a:latin typeface="Script MT Bold" panose="03040602040607080904" pitchFamily="66" charset="0"/>
              </a:rPr>
              <a:t>   Rio de sueños</a:t>
            </a:r>
            <a:endParaRPr lang="es-E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FF5B"/>
              </a:solidFill>
              <a:latin typeface="Script MT Bold" panose="03040602040607080904" pitchFamily="66" charset="0"/>
            </a:endParaRPr>
          </a:p>
        </p:txBody>
      </p:sp>
      <p:grpSp>
        <p:nvGrpSpPr>
          <p:cNvPr id="5" name="6 Grupo"/>
          <p:cNvGrpSpPr/>
          <p:nvPr/>
        </p:nvGrpSpPr>
        <p:grpSpPr>
          <a:xfrm>
            <a:off x="9912424" y="5157192"/>
            <a:ext cx="1218665" cy="1206996"/>
            <a:chOff x="7524327" y="5013176"/>
            <a:chExt cx="1218665" cy="1609328"/>
          </a:xfrm>
        </p:grpSpPr>
        <p:pic>
          <p:nvPicPr>
            <p:cNvPr id="6" name="Picture 20" descr="Rendered Image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40000" contrast="40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6165304"/>
              <a:ext cx="1190625" cy="457200"/>
            </a:xfrm>
            <a:prstGeom prst="rect">
              <a:avLst/>
            </a:prstGeom>
            <a:noFill/>
          </p:spPr>
        </p:pic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Rectángulo 7"/>
          <p:cNvSpPr/>
          <p:nvPr/>
        </p:nvSpPr>
        <p:spPr>
          <a:xfrm>
            <a:off x="-25031" y="-4763"/>
            <a:ext cx="12217031" cy="684639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5958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2000">
        <p15:prstTrans prst="curtains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8829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527</Words>
  <Application>Microsoft Office PowerPoint</Application>
  <PresentationFormat>Panorámica</PresentationFormat>
  <Paragraphs>46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Arial</vt:lpstr>
      <vt:lpstr>Calibri</vt:lpstr>
      <vt:lpstr>Kristen ITC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83</cp:revision>
  <dcterms:created xsi:type="dcterms:W3CDTF">2018-06-21T17:17:58Z</dcterms:created>
  <dcterms:modified xsi:type="dcterms:W3CDTF">2018-06-27T18:37:44Z</dcterms:modified>
</cp:coreProperties>
</file>