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2"/>
  </p:notesMasterIdLst>
  <p:sldIdLst>
    <p:sldId id="266" r:id="rId3"/>
    <p:sldId id="271" r:id="rId4"/>
    <p:sldId id="284" r:id="rId5"/>
    <p:sldId id="257" r:id="rId6"/>
    <p:sldId id="258" r:id="rId7"/>
    <p:sldId id="286" r:id="rId8"/>
    <p:sldId id="264" r:id="rId9"/>
    <p:sldId id="261" r:id="rId10"/>
    <p:sldId id="287" r:id="rId11"/>
    <p:sldId id="260" r:id="rId12"/>
    <p:sldId id="283" r:id="rId13"/>
    <p:sldId id="263" r:id="rId14"/>
    <p:sldId id="288" r:id="rId15"/>
    <p:sldId id="262" r:id="rId16"/>
    <p:sldId id="278" r:id="rId17"/>
    <p:sldId id="265" r:id="rId18"/>
    <p:sldId id="289" r:id="rId19"/>
    <p:sldId id="280" r:id="rId20"/>
    <p:sldId id="267" r:id="rId21"/>
    <p:sldId id="290" r:id="rId22"/>
    <p:sldId id="268" r:id="rId23"/>
    <p:sldId id="276" r:id="rId24"/>
    <p:sldId id="272" r:id="rId25"/>
    <p:sldId id="291" r:id="rId26"/>
    <p:sldId id="269" r:id="rId27"/>
    <p:sldId id="274" r:id="rId28"/>
    <p:sldId id="292" r:id="rId29"/>
    <p:sldId id="270" r:id="rId30"/>
    <p:sldId id="259" r:id="rId31"/>
    <p:sldId id="293" r:id="rId32"/>
    <p:sldId id="273" r:id="rId33"/>
    <p:sldId id="279" r:id="rId34"/>
    <p:sldId id="294" r:id="rId35"/>
    <p:sldId id="275" r:id="rId36"/>
    <p:sldId id="277" r:id="rId37"/>
    <p:sldId id="281" r:id="rId38"/>
    <p:sldId id="295" r:id="rId39"/>
    <p:sldId id="282" r:id="rId40"/>
    <p:sldId id="285" r:id="rId41"/>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f8alcfvyapITsB689bU2hA" hashData="2FesC6/yr5x9xKU0aJ4Qxhyi6Q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3E1F00"/>
    <a:srgbClr val="221100"/>
    <a:srgbClr val="401B5B"/>
    <a:srgbClr val="C7A1E3"/>
    <a:srgbClr val="9F5FCF"/>
    <a:srgbClr val="293315"/>
    <a:srgbClr val="002200"/>
    <a:srgbClr val="003E00"/>
    <a:srgbClr val="7A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1570" autoAdjust="0"/>
    <p:restoredTop sz="94660"/>
  </p:normalViewPr>
  <p:slideViewPr>
    <p:cSldViewPr>
      <p:cViewPr>
        <p:scale>
          <a:sx n="400" d="100"/>
          <a:sy n="400" d="100"/>
        </p:scale>
        <p:origin x="5826" y="394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EB493B8-2383-4E3B-AD20-A5C06DBD4E7B}" type="datetimeFigureOut">
              <a:rPr lang="es-PE" smtClean="0"/>
              <a:pPr/>
              <a:t>16/12/2018</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DB73F4A-35E8-4132-837F-F2FC1FCB06E2}"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1DB73F4A-35E8-4132-837F-F2FC1FCB06E2}" type="slidenum">
              <a:rPr lang="es-PE" smtClean="0"/>
              <a:pPr/>
              <a:t>22</a:t>
            </a:fld>
            <a:endParaRPr lang="es-P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1DB73F4A-35E8-4132-837F-F2FC1FCB06E2}" type="slidenum">
              <a:rPr lang="es-PE" smtClean="0"/>
              <a:pPr/>
              <a:t>35</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104A3095-6D8D-4695-9170-E32CB0168BBC}" type="datetimeFigureOut">
              <a:rPr lang="es-PE" smtClean="0"/>
              <a:pPr/>
              <a:t>16/12/2018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EB99365-1961-4716-8B7B-0696A4BF22DD}"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04A3095-6D8D-4695-9170-E32CB0168BBC}" type="datetimeFigureOut">
              <a:rPr lang="es-PE" smtClean="0"/>
              <a:pPr/>
              <a:t>16/12/2018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EB99365-1961-4716-8B7B-0696A4BF22DD}"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04A3095-6D8D-4695-9170-E32CB0168BBC}" type="datetimeFigureOut">
              <a:rPr lang="es-PE" smtClean="0"/>
              <a:pPr/>
              <a:t>16/12/2018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EB99365-1961-4716-8B7B-0696A4BF22DD}"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104A3095-6D8D-4695-9170-E32CB0168BBC}" type="datetimeFigureOut">
              <a:rPr lang="es-PE" smtClean="0"/>
              <a:pPr/>
              <a:t>16/12/2018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EEB99365-1961-4716-8B7B-0696A4BF22DD}"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104A3095-6D8D-4695-9170-E32CB0168BBC}" type="datetimeFigureOut">
              <a:rPr lang="es-PE" smtClean="0"/>
              <a:pPr/>
              <a:t>16/12/2018</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EEB99365-1961-4716-8B7B-0696A4BF22DD}"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104A3095-6D8D-4695-9170-E32CB0168BBC}" type="datetimeFigureOut">
              <a:rPr lang="es-PE" smtClean="0"/>
              <a:pPr/>
              <a:t>16/12/2018</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EEB99365-1961-4716-8B7B-0696A4BF22DD}"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04A3095-6D8D-4695-9170-E32CB0168BBC}" type="datetimeFigureOut">
              <a:rPr lang="es-PE" smtClean="0"/>
              <a:pPr/>
              <a:t>16/12/2018</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EEB99365-1961-4716-8B7B-0696A4BF22DD}"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04A3095-6D8D-4695-9170-E32CB0168BBC}" type="datetimeFigureOut">
              <a:rPr lang="es-PE" smtClean="0"/>
              <a:pPr/>
              <a:t>16/12/2018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EEB99365-1961-4716-8B7B-0696A4BF22DD}"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04A3095-6D8D-4695-9170-E32CB0168BBC}" type="datetimeFigureOut">
              <a:rPr lang="es-PE" smtClean="0"/>
              <a:pPr/>
              <a:t>16/12/2018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EEB99365-1961-4716-8B7B-0696A4BF22DD}"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04A3095-6D8D-4695-9170-E32CB0168BBC}" type="datetimeFigureOut">
              <a:rPr lang="es-PE" smtClean="0"/>
              <a:pPr/>
              <a:t>16/12/2018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EB99365-1961-4716-8B7B-0696A4BF22DD}"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04A3095-6D8D-4695-9170-E32CB0168BBC}" type="datetimeFigureOut">
              <a:rPr lang="es-PE" smtClean="0"/>
              <a:pPr/>
              <a:t>16/12/2018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EB99365-1961-4716-8B7B-0696A4BF22DD}"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04A3095-6D8D-4695-9170-E32CB0168BBC}" type="datetimeFigureOut">
              <a:rPr lang="es-PE" smtClean="0"/>
              <a:pPr/>
              <a:t>16/12/2018</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EB99365-1961-4716-8B7B-0696A4BF22DD}"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56.png"/></Relationships>
</file>

<file path=ppt/slides/_rels/slide3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jpeg"/><Relationship Id="rId1" Type="http://schemas.openxmlformats.org/officeDocument/2006/relationships/slideLayout" Target="../slideLayouts/slideLayout7.xml"/><Relationship Id="rId4" Type="http://schemas.openxmlformats.org/officeDocument/2006/relationships/image" Target="../media/image61.png"/></Relationships>
</file>

<file path=ppt/slides/_rels/slide39.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7.png"/><Relationship Id="rId18" Type="http://schemas.openxmlformats.org/officeDocument/2006/relationships/image" Target="../media/image70.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3.png"/><Relationship Id="rId11" Type="http://schemas.openxmlformats.org/officeDocument/2006/relationships/image" Target="../media/image66.png"/><Relationship Id="rId5" Type="http://schemas.openxmlformats.org/officeDocument/2006/relationships/hyperlink" Target="http://www.mispps.com/" TargetMode="External"/><Relationship Id="rId15" Type="http://schemas.openxmlformats.org/officeDocument/2006/relationships/image" Target="../media/image68.png"/><Relationship Id="rId10" Type="http://schemas.openxmlformats.org/officeDocument/2006/relationships/hyperlink" Target="https://www.facebook.com/mispps" TargetMode="External"/><Relationship Id="rId4" Type="http://schemas.openxmlformats.org/officeDocument/2006/relationships/image" Target="../media/image62.png"/><Relationship Id="rId9" Type="http://schemas.openxmlformats.org/officeDocument/2006/relationships/image" Target="../media/image6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1000">
              <a:schemeClr val="tx1"/>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stock-photo-188574251.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5" name="4 Triángulo rectángulo"/>
          <p:cNvSpPr/>
          <p:nvPr/>
        </p:nvSpPr>
        <p:spPr>
          <a:xfrm>
            <a:off x="2071670" y="2428874"/>
            <a:ext cx="2438454" cy="2214578"/>
          </a:xfrm>
          <a:prstGeom prst="rtTriangle">
            <a:avLst/>
          </a:prstGeom>
          <a:blipFill>
            <a:blip r:embed="rId4">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4500562" y="2428874"/>
            <a:ext cx="2428892" cy="2214578"/>
          </a:xfrm>
          <a:prstGeom prst="rtTriangle">
            <a:avLst/>
          </a:prstGeom>
          <a:blipFill>
            <a:blip r:embed="rId4">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4500562" y="285732"/>
            <a:ext cx="2434534" cy="2214580"/>
          </a:xfrm>
          <a:prstGeom prst="rtTriangle">
            <a:avLst/>
          </a:prstGeom>
          <a:blipFill>
            <a:blip r:embed="rId4">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V="1">
            <a:off x="2071670" y="285734"/>
            <a:ext cx="2509854" cy="2209519"/>
          </a:xfrm>
          <a:prstGeom prst="rtTriangle">
            <a:avLst/>
          </a:prstGeom>
          <a:blipFill>
            <a:blip r:embed="rId4">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V="1">
            <a:off x="2428860" y="571486"/>
            <a:ext cx="2509854" cy="2209519"/>
          </a:xfrm>
          <a:prstGeom prst="rtTriangle">
            <a:avLst/>
          </a:prstGeom>
          <a:blipFill>
            <a:blip r:embed="rId4">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flipV="1">
            <a:off x="4143372" y="642924"/>
            <a:ext cx="2434534" cy="2214580"/>
          </a:xfrm>
          <a:prstGeom prst="rtTriangle">
            <a:avLst/>
          </a:prstGeom>
          <a:blipFill>
            <a:blip r:embed="rId4">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2428860" y="2143122"/>
            <a:ext cx="2438454" cy="2214578"/>
          </a:xfrm>
          <a:prstGeom prst="rtTriangle">
            <a:avLst/>
          </a:prstGeom>
          <a:blipFill>
            <a:blip r:embed="rId4">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4143372" y="2143122"/>
            <a:ext cx="2428892" cy="2214578"/>
          </a:xfrm>
          <a:prstGeom prst="rtTriangle">
            <a:avLst/>
          </a:prstGeom>
          <a:blipFill>
            <a:blip r:embed="rId4">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V="1">
            <a:off x="2857488" y="1000114"/>
            <a:ext cx="2509854" cy="2209519"/>
          </a:xfrm>
          <a:prstGeom prst="rtTriangle">
            <a:avLst/>
          </a:prstGeom>
          <a:blipFill>
            <a:blip r:embed="rId4">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flipV="1">
            <a:off x="3857620" y="1000114"/>
            <a:ext cx="2434534" cy="2214580"/>
          </a:xfrm>
          <a:prstGeom prst="rtTriangle">
            <a:avLst/>
          </a:prstGeom>
          <a:blipFill>
            <a:blip r:embed="rId4">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2857488" y="1857370"/>
            <a:ext cx="2438454" cy="2214578"/>
          </a:xfrm>
          <a:prstGeom prst="rtTriangle">
            <a:avLst/>
          </a:prstGeom>
          <a:blipFill>
            <a:blip r:embed="rId4">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3857620" y="1857370"/>
            <a:ext cx="2428892" cy="2214578"/>
          </a:xfrm>
          <a:prstGeom prst="rtTriangle">
            <a:avLst/>
          </a:prstGeom>
          <a:blipFill>
            <a:blip r:embed="rId4">
              <a:duotone>
                <a:schemeClr val="accent6">
                  <a:shade val="45000"/>
                  <a:satMod val="135000"/>
                </a:schemeClr>
                <a:prstClr val="white"/>
              </a:duotone>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9" name="18 Imagen" descr="cooltext309464701583992.png"/>
          <p:cNvPicPr>
            <a:picLocks noChangeAspect="1"/>
          </p:cNvPicPr>
          <p:nvPr/>
        </p:nvPicPr>
        <p:blipFill>
          <a:blip r:embed="rId5">
            <a:lum contrast="40000"/>
          </a:blip>
          <a:stretch>
            <a:fillRect/>
          </a:stretch>
        </p:blipFill>
        <p:spPr>
          <a:xfrm>
            <a:off x="357158" y="214296"/>
            <a:ext cx="1000131" cy="582355"/>
          </a:xfrm>
          <a:prstGeom prst="rect">
            <a:avLst/>
          </a:prstGeom>
        </p:spPr>
      </p:pic>
      <p:pic>
        <p:nvPicPr>
          <p:cNvPr id="20" name="19 Imagen" descr="cooltext309464710990551.png"/>
          <p:cNvPicPr>
            <a:picLocks noChangeAspect="1"/>
          </p:cNvPicPr>
          <p:nvPr/>
        </p:nvPicPr>
        <p:blipFill>
          <a:blip r:embed="rId6">
            <a:lum contrast="40000"/>
          </a:blip>
          <a:stretch>
            <a:fillRect/>
          </a:stretch>
        </p:blipFill>
        <p:spPr>
          <a:xfrm>
            <a:off x="1500166" y="214296"/>
            <a:ext cx="928694" cy="513745"/>
          </a:xfrm>
          <a:prstGeom prst="rect">
            <a:avLst/>
          </a:prstGeom>
        </p:spPr>
      </p:pic>
      <p:pic>
        <p:nvPicPr>
          <p:cNvPr id="21" name="20 Imagen" descr="cooltext309464689762034.png"/>
          <p:cNvPicPr>
            <a:picLocks noChangeAspect="1"/>
          </p:cNvPicPr>
          <p:nvPr/>
        </p:nvPicPr>
        <p:blipFill>
          <a:blip r:embed="rId7">
            <a:lum contrast="40000"/>
          </a:blip>
          <a:stretch>
            <a:fillRect/>
          </a:stretch>
        </p:blipFill>
        <p:spPr>
          <a:xfrm>
            <a:off x="2571736" y="214296"/>
            <a:ext cx="1371977" cy="500066"/>
          </a:xfrm>
          <a:prstGeom prst="rect">
            <a:avLst/>
          </a:prstGeom>
        </p:spPr>
      </p:pic>
      <p:pic>
        <p:nvPicPr>
          <p:cNvPr id="22" name="21 Imagen" descr="cooltext309464727622268.png"/>
          <p:cNvPicPr>
            <a:picLocks noChangeAspect="1"/>
          </p:cNvPicPr>
          <p:nvPr/>
        </p:nvPicPr>
        <p:blipFill>
          <a:blip r:embed="rId8">
            <a:lum contrast="40000"/>
          </a:blip>
          <a:stretch>
            <a:fillRect/>
          </a:stretch>
        </p:blipFill>
        <p:spPr>
          <a:xfrm>
            <a:off x="4143372" y="214296"/>
            <a:ext cx="1196360" cy="500066"/>
          </a:xfrm>
          <a:prstGeom prst="rect">
            <a:avLst/>
          </a:prstGeom>
        </p:spPr>
      </p:pic>
      <p:pic>
        <p:nvPicPr>
          <p:cNvPr id="23" name="22 Imagen" descr="cooltext309464733898242.png"/>
          <p:cNvPicPr>
            <a:picLocks noChangeAspect="1"/>
          </p:cNvPicPr>
          <p:nvPr/>
        </p:nvPicPr>
        <p:blipFill>
          <a:blip r:embed="rId9">
            <a:lum contrast="40000"/>
          </a:blip>
          <a:stretch>
            <a:fillRect/>
          </a:stretch>
        </p:blipFill>
        <p:spPr>
          <a:xfrm>
            <a:off x="5429256" y="142858"/>
            <a:ext cx="642942" cy="626868"/>
          </a:xfrm>
          <a:prstGeom prst="rect">
            <a:avLst/>
          </a:prstGeom>
        </p:spPr>
      </p:pic>
      <p:pic>
        <p:nvPicPr>
          <p:cNvPr id="24" name="23 Imagen" descr="cooltext309464740932914.png"/>
          <p:cNvPicPr>
            <a:picLocks noChangeAspect="1"/>
          </p:cNvPicPr>
          <p:nvPr/>
        </p:nvPicPr>
        <p:blipFill>
          <a:blip r:embed="rId10">
            <a:lum contrast="40000"/>
          </a:blip>
          <a:stretch>
            <a:fillRect/>
          </a:stretch>
        </p:blipFill>
        <p:spPr>
          <a:xfrm>
            <a:off x="6143636" y="175815"/>
            <a:ext cx="928694" cy="501094"/>
          </a:xfrm>
          <a:prstGeom prst="rect">
            <a:avLst/>
          </a:prstGeom>
        </p:spPr>
      </p:pic>
      <p:pic>
        <p:nvPicPr>
          <p:cNvPr id="25" name="24 Imagen" descr="cooltext309464748347678 (1).png"/>
          <p:cNvPicPr>
            <a:picLocks noChangeAspect="1"/>
          </p:cNvPicPr>
          <p:nvPr/>
        </p:nvPicPr>
        <p:blipFill>
          <a:blip r:embed="rId11">
            <a:lum contrast="40000"/>
          </a:blip>
          <a:stretch>
            <a:fillRect/>
          </a:stretch>
        </p:blipFill>
        <p:spPr>
          <a:xfrm>
            <a:off x="7022596" y="214296"/>
            <a:ext cx="1335618" cy="500066"/>
          </a:xfrm>
          <a:prstGeom prst="rect">
            <a:avLst/>
          </a:prstGeom>
        </p:spPr>
      </p:pic>
      <p:pic>
        <p:nvPicPr>
          <p:cNvPr id="26" name="25 Imagen" descr="cooltext309464957022468.png"/>
          <p:cNvPicPr>
            <a:picLocks noChangeAspect="1"/>
          </p:cNvPicPr>
          <p:nvPr/>
        </p:nvPicPr>
        <p:blipFill>
          <a:blip r:embed="rId12">
            <a:lum contrast="40000"/>
          </a:blip>
          <a:stretch>
            <a:fillRect/>
          </a:stretch>
        </p:blipFill>
        <p:spPr>
          <a:xfrm>
            <a:off x="8215338" y="285734"/>
            <a:ext cx="723810" cy="304762"/>
          </a:xfrm>
          <a:prstGeom prst="rect">
            <a:avLst/>
          </a:prstGeom>
        </p:spPr>
      </p:pic>
      <p:pic>
        <p:nvPicPr>
          <p:cNvPr id="27" name="26 Imagen" descr="cooltext309464759174482.png"/>
          <p:cNvPicPr>
            <a:picLocks noChangeAspect="1"/>
          </p:cNvPicPr>
          <p:nvPr/>
        </p:nvPicPr>
        <p:blipFill>
          <a:blip r:embed="rId13">
            <a:lum contrast="40000"/>
          </a:blip>
          <a:stretch>
            <a:fillRect/>
          </a:stretch>
        </p:blipFill>
        <p:spPr>
          <a:xfrm>
            <a:off x="1714480" y="1142990"/>
            <a:ext cx="797620" cy="536451"/>
          </a:xfrm>
          <a:prstGeom prst="rect">
            <a:avLst/>
          </a:prstGeom>
        </p:spPr>
      </p:pic>
      <p:pic>
        <p:nvPicPr>
          <p:cNvPr id="28" name="27 Imagen" descr="cooltext309464748347678 (1).png"/>
          <p:cNvPicPr>
            <a:picLocks noChangeAspect="1"/>
          </p:cNvPicPr>
          <p:nvPr/>
        </p:nvPicPr>
        <p:blipFill>
          <a:blip r:embed="rId11">
            <a:lum contrast="40000"/>
          </a:blip>
          <a:stretch>
            <a:fillRect/>
          </a:stretch>
        </p:blipFill>
        <p:spPr>
          <a:xfrm>
            <a:off x="2643174" y="1142990"/>
            <a:ext cx="1339683" cy="573026"/>
          </a:xfrm>
          <a:prstGeom prst="rect">
            <a:avLst/>
          </a:prstGeom>
        </p:spPr>
      </p:pic>
      <p:pic>
        <p:nvPicPr>
          <p:cNvPr id="29" name="28 Imagen" descr="cooltext309464733898242.png"/>
          <p:cNvPicPr>
            <a:picLocks noChangeAspect="1"/>
          </p:cNvPicPr>
          <p:nvPr/>
        </p:nvPicPr>
        <p:blipFill>
          <a:blip r:embed="rId9">
            <a:lum contrast="40000"/>
          </a:blip>
          <a:stretch>
            <a:fillRect/>
          </a:stretch>
        </p:blipFill>
        <p:spPr>
          <a:xfrm>
            <a:off x="4071934" y="1071552"/>
            <a:ext cx="642942" cy="626868"/>
          </a:xfrm>
          <a:prstGeom prst="rect">
            <a:avLst/>
          </a:prstGeom>
        </p:spPr>
      </p:pic>
      <p:pic>
        <p:nvPicPr>
          <p:cNvPr id="30" name="29 Imagen" descr="cooltext309464779888940.png"/>
          <p:cNvPicPr>
            <a:picLocks noChangeAspect="1"/>
          </p:cNvPicPr>
          <p:nvPr/>
        </p:nvPicPr>
        <p:blipFill>
          <a:blip r:embed="rId14">
            <a:lum contrast="40000"/>
          </a:blip>
          <a:stretch>
            <a:fillRect/>
          </a:stretch>
        </p:blipFill>
        <p:spPr>
          <a:xfrm>
            <a:off x="4786314" y="1071552"/>
            <a:ext cx="928694" cy="573025"/>
          </a:xfrm>
          <a:prstGeom prst="rect">
            <a:avLst/>
          </a:prstGeom>
        </p:spPr>
      </p:pic>
      <p:pic>
        <p:nvPicPr>
          <p:cNvPr id="31" name="30 Imagen" descr="cooltext309464727622268.png"/>
          <p:cNvPicPr>
            <a:picLocks noChangeAspect="1"/>
          </p:cNvPicPr>
          <p:nvPr/>
        </p:nvPicPr>
        <p:blipFill>
          <a:blip r:embed="rId8">
            <a:lum contrast="40000"/>
          </a:blip>
          <a:stretch>
            <a:fillRect/>
          </a:stretch>
        </p:blipFill>
        <p:spPr>
          <a:xfrm>
            <a:off x="5857884" y="1142990"/>
            <a:ext cx="1214446" cy="507626"/>
          </a:xfrm>
          <a:prstGeom prst="rect">
            <a:avLst/>
          </a:prstGeom>
        </p:spPr>
      </p:pic>
      <p:pic>
        <p:nvPicPr>
          <p:cNvPr id="32" name="31 Imagen" descr="cooltext309465464834768.png"/>
          <p:cNvPicPr>
            <a:picLocks noChangeAspect="1"/>
          </p:cNvPicPr>
          <p:nvPr/>
        </p:nvPicPr>
        <p:blipFill>
          <a:blip r:embed="rId15">
            <a:lum contrast="40000"/>
          </a:blip>
          <a:stretch>
            <a:fillRect/>
          </a:stretch>
        </p:blipFill>
        <p:spPr>
          <a:xfrm>
            <a:off x="6357950" y="4214824"/>
            <a:ext cx="1857388" cy="300079"/>
          </a:xfrm>
          <a:prstGeom prst="rect">
            <a:avLst/>
          </a:prstGeom>
        </p:spPr>
      </p:pic>
      <p:pic>
        <p:nvPicPr>
          <p:cNvPr id="33" name="32 Imagen" descr="stock-photo-188574251.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30000">
    <p:sndAc>
      <p:stSnd loop="1">
        <p:snd r:embed="rId2" name="Tiempo de primavera - Raul Di Blasi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3"/>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1+#ppt_w/2"/>
                                          </p:val>
                                        </p:tav>
                                        <p:tav tm="100000">
                                          <p:val>
                                            <p:strVal val="#ppt_x"/>
                                          </p:val>
                                        </p:tav>
                                      </p:tavLst>
                                    </p:anim>
                                    <p:anim calcmode="lin" valueType="num">
                                      <p:cBhvr additive="base">
                                        <p:cTn id="10" dur="3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0-#ppt_w/2"/>
                                          </p:val>
                                        </p:tav>
                                        <p:tav tm="100000">
                                          <p:val>
                                            <p:strVal val="#ppt_x"/>
                                          </p:val>
                                        </p:tav>
                                      </p:tavLst>
                                    </p:anim>
                                    <p:anim calcmode="lin" valueType="num">
                                      <p:cBhvr additive="base">
                                        <p:cTn id="14" dur="3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0-#ppt_w/2"/>
                                          </p:val>
                                        </p:tav>
                                        <p:tav tm="100000">
                                          <p:val>
                                            <p:strVal val="#ppt_x"/>
                                          </p:val>
                                        </p:tav>
                                      </p:tavLst>
                                    </p:anim>
                                    <p:anim calcmode="lin" valueType="num">
                                      <p:cBhvr additive="base">
                                        <p:cTn id="18" dur="3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3000" fill="hold"/>
                                        <p:tgtEl>
                                          <p:spTgt spid="8"/>
                                        </p:tgtEl>
                                        <p:attrNameLst>
                                          <p:attrName>ppt_x</p:attrName>
                                        </p:attrNameLst>
                                      </p:cBhvr>
                                      <p:tavLst>
                                        <p:tav tm="0">
                                          <p:val>
                                            <p:strVal val="1+#ppt_w/2"/>
                                          </p:val>
                                        </p:tav>
                                        <p:tav tm="100000">
                                          <p:val>
                                            <p:strVal val="#ppt_x"/>
                                          </p:val>
                                        </p:tav>
                                      </p:tavLst>
                                    </p:anim>
                                    <p:anim calcmode="lin" valueType="num">
                                      <p:cBhvr additive="base">
                                        <p:cTn id="22" dur="3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1+#ppt_w/2"/>
                                          </p:val>
                                        </p:tav>
                                        <p:tav tm="100000">
                                          <p:val>
                                            <p:strVal val="#ppt_x"/>
                                          </p:val>
                                        </p:tav>
                                      </p:tavLst>
                                    </p:anim>
                                    <p:anim calcmode="lin" valueType="num">
                                      <p:cBhvr additive="base">
                                        <p:cTn id="26" dur="3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3000" fill="hold"/>
                                        <p:tgtEl>
                                          <p:spTgt spid="10"/>
                                        </p:tgtEl>
                                        <p:attrNameLst>
                                          <p:attrName>ppt_x</p:attrName>
                                        </p:attrNameLst>
                                      </p:cBhvr>
                                      <p:tavLst>
                                        <p:tav tm="0">
                                          <p:val>
                                            <p:strVal val="0-#ppt_w/2"/>
                                          </p:val>
                                        </p:tav>
                                        <p:tav tm="100000">
                                          <p:val>
                                            <p:strVal val="#ppt_x"/>
                                          </p:val>
                                        </p:tav>
                                      </p:tavLst>
                                    </p:anim>
                                    <p:anim calcmode="lin" valueType="num">
                                      <p:cBhvr additive="base">
                                        <p:cTn id="30" dur="3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3000" fill="hold"/>
                                        <p:tgtEl>
                                          <p:spTgt spid="11"/>
                                        </p:tgtEl>
                                        <p:attrNameLst>
                                          <p:attrName>ppt_x</p:attrName>
                                        </p:attrNameLst>
                                      </p:cBhvr>
                                      <p:tavLst>
                                        <p:tav tm="0">
                                          <p:val>
                                            <p:strVal val="1+#ppt_w/2"/>
                                          </p:val>
                                        </p:tav>
                                        <p:tav tm="100000">
                                          <p:val>
                                            <p:strVal val="#ppt_x"/>
                                          </p:val>
                                        </p:tav>
                                      </p:tavLst>
                                    </p:anim>
                                    <p:anim calcmode="lin" valueType="num">
                                      <p:cBhvr additive="base">
                                        <p:cTn id="34" dur="3000" fill="hold"/>
                                        <p:tgtEl>
                                          <p:spTgt spid="11"/>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3000" fill="hold"/>
                                        <p:tgtEl>
                                          <p:spTgt spid="12"/>
                                        </p:tgtEl>
                                        <p:attrNameLst>
                                          <p:attrName>ppt_x</p:attrName>
                                        </p:attrNameLst>
                                      </p:cBhvr>
                                      <p:tavLst>
                                        <p:tav tm="0">
                                          <p:val>
                                            <p:strVal val="0-#ppt_w/2"/>
                                          </p:val>
                                        </p:tav>
                                        <p:tav tm="100000">
                                          <p:val>
                                            <p:strVal val="#ppt_x"/>
                                          </p:val>
                                        </p:tav>
                                      </p:tavLst>
                                    </p:anim>
                                    <p:anim calcmode="lin" valueType="num">
                                      <p:cBhvr additive="base">
                                        <p:cTn id="38" dur="3000" fill="hold"/>
                                        <p:tgtEl>
                                          <p:spTgt spid="12"/>
                                        </p:tgtEl>
                                        <p:attrNameLst>
                                          <p:attrName>ppt_y</p:attrName>
                                        </p:attrNameLst>
                                      </p:cBhvr>
                                      <p:tavLst>
                                        <p:tav tm="0">
                                          <p:val>
                                            <p:strVal val="0-#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3000" fill="hold"/>
                                        <p:tgtEl>
                                          <p:spTgt spid="13"/>
                                        </p:tgtEl>
                                        <p:attrNameLst>
                                          <p:attrName>ppt_x</p:attrName>
                                        </p:attrNameLst>
                                      </p:cBhvr>
                                      <p:tavLst>
                                        <p:tav tm="0">
                                          <p:val>
                                            <p:strVal val="1+#ppt_w/2"/>
                                          </p:val>
                                        </p:tav>
                                        <p:tav tm="100000">
                                          <p:val>
                                            <p:strVal val="#ppt_x"/>
                                          </p:val>
                                        </p:tav>
                                      </p:tavLst>
                                    </p:anim>
                                    <p:anim calcmode="lin" valueType="num">
                                      <p:cBhvr additive="base">
                                        <p:cTn id="42" dur="3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3000" fill="hold"/>
                                        <p:tgtEl>
                                          <p:spTgt spid="14"/>
                                        </p:tgtEl>
                                        <p:attrNameLst>
                                          <p:attrName>ppt_x</p:attrName>
                                        </p:attrNameLst>
                                      </p:cBhvr>
                                      <p:tavLst>
                                        <p:tav tm="0">
                                          <p:val>
                                            <p:strVal val="0-#ppt_w/2"/>
                                          </p:val>
                                        </p:tav>
                                        <p:tav tm="100000">
                                          <p:val>
                                            <p:strVal val="#ppt_x"/>
                                          </p:val>
                                        </p:tav>
                                      </p:tavLst>
                                    </p:anim>
                                    <p:anim calcmode="lin" valueType="num">
                                      <p:cBhvr additive="base">
                                        <p:cTn id="46" dur="3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3000" fill="hold"/>
                                        <p:tgtEl>
                                          <p:spTgt spid="15"/>
                                        </p:tgtEl>
                                        <p:attrNameLst>
                                          <p:attrName>ppt_x</p:attrName>
                                        </p:attrNameLst>
                                      </p:cBhvr>
                                      <p:tavLst>
                                        <p:tav tm="0">
                                          <p:val>
                                            <p:strVal val="1+#ppt_w/2"/>
                                          </p:val>
                                        </p:tav>
                                        <p:tav tm="100000">
                                          <p:val>
                                            <p:strVal val="#ppt_x"/>
                                          </p:val>
                                        </p:tav>
                                      </p:tavLst>
                                    </p:anim>
                                    <p:anim calcmode="lin" valueType="num">
                                      <p:cBhvr additive="base">
                                        <p:cTn id="50" dur="3000" fill="hold"/>
                                        <p:tgtEl>
                                          <p:spTgt spid="15"/>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3000" fill="hold"/>
                                        <p:tgtEl>
                                          <p:spTgt spid="16"/>
                                        </p:tgtEl>
                                        <p:attrNameLst>
                                          <p:attrName>ppt_x</p:attrName>
                                        </p:attrNameLst>
                                      </p:cBhvr>
                                      <p:tavLst>
                                        <p:tav tm="0">
                                          <p:val>
                                            <p:strVal val="0-#ppt_w/2"/>
                                          </p:val>
                                        </p:tav>
                                        <p:tav tm="100000">
                                          <p:val>
                                            <p:strVal val="#ppt_x"/>
                                          </p:val>
                                        </p:tav>
                                      </p:tavLst>
                                    </p:anim>
                                    <p:anim calcmode="lin" valueType="num">
                                      <p:cBhvr additive="base">
                                        <p:cTn id="54" dur="3000" fill="hold"/>
                                        <p:tgtEl>
                                          <p:spTgt spid="16"/>
                                        </p:tgtEl>
                                        <p:attrNameLst>
                                          <p:attrName>ppt_y</p:attrName>
                                        </p:attrNameLst>
                                      </p:cBhvr>
                                      <p:tavLst>
                                        <p:tav tm="0">
                                          <p:val>
                                            <p:strVal val="0-#ppt_h/2"/>
                                          </p:val>
                                        </p:tav>
                                        <p:tav tm="100000">
                                          <p:val>
                                            <p:strVal val="#ppt_y"/>
                                          </p:val>
                                        </p:tav>
                                      </p:tavLst>
                                    </p:anim>
                                  </p:childTnLst>
                                </p:cTn>
                              </p:par>
                            </p:childTnLst>
                          </p:cTn>
                        </p:par>
                        <p:par>
                          <p:cTn id="55" fill="hold">
                            <p:stCondLst>
                              <p:cond delay="3000"/>
                            </p:stCondLst>
                            <p:childTnLst>
                              <p:par>
                                <p:cTn id="56" presetID="2" presetClass="exit" presetSubtype="6" fill="hold" grpId="1" nodeType="afterEffect">
                                  <p:stCondLst>
                                    <p:cond delay="0"/>
                                  </p:stCondLst>
                                  <p:childTnLst>
                                    <p:anim calcmode="lin" valueType="num">
                                      <p:cBhvr additive="base">
                                        <p:cTn id="57" dur="3000"/>
                                        <p:tgtEl>
                                          <p:spTgt spid="8"/>
                                        </p:tgtEl>
                                        <p:attrNameLst>
                                          <p:attrName>ppt_x</p:attrName>
                                        </p:attrNameLst>
                                      </p:cBhvr>
                                      <p:tavLst>
                                        <p:tav tm="0">
                                          <p:val>
                                            <p:strVal val="ppt_x"/>
                                          </p:val>
                                        </p:tav>
                                        <p:tav tm="100000">
                                          <p:val>
                                            <p:strVal val="1+ppt_w/2"/>
                                          </p:val>
                                        </p:tav>
                                      </p:tavLst>
                                    </p:anim>
                                    <p:anim calcmode="lin" valueType="num">
                                      <p:cBhvr additive="base">
                                        <p:cTn id="58" dur="3000"/>
                                        <p:tgtEl>
                                          <p:spTgt spid="8"/>
                                        </p:tgtEl>
                                        <p:attrNameLst>
                                          <p:attrName>ppt_y</p:attrName>
                                        </p:attrNameLst>
                                      </p:cBhvr>
                                      <p:tavLst>
                                        <p:tav tm="0">
                                          <p:val>
                                            <p:strVal val="ppt_y"/>
                                          </p:val>
                                        </p:tav>
                                        <p:tav tm="100000">
                                          <p:val>
                                            <p:strVal val="1+ppt_h/2"/>
                                          </p:val>
                                        </p:tav>
                                      </p:tavLst>
                                    </p:anim>
                                    <p:set>
                                      <p:cBhvr>
                                        <p:cTn id="59" dur="1" fill="hold">
                                          <p:stCondLst>
                                            <p:cond delay="2999"/>
                                          </p:stCondLst>
                                        </p:cTn>
                                        <p:tgtEl>
                                          <p:spTgt spid="8"/>
                                        </p:tgtEl>
                                        <p:attrNameLst>
                                          <p:attrName>style.visibility</p:attrName>
                                        </p:attrNameLst>
                                      </p:cBhvr>
                                      <p:to>
                                        <p:strVal val="hidden"/>
                                      </p:to>
                                    </p:set>
                                  </p:childTnLst>
                                </p:cTn>
                              </p:par>
                              <p:par>
                                <p:cTn id="60" presetID="2" presetClass="exit" presetSubtype="6" fill="hold" grpId="1" nodeType="withEffect">
                                  <p:stCondLst>
                                    <p:cond delay="0"/>
                                  </p:stCondLst>
                                  <p:childTnLst>
                                    <p:anim calcmode="lin" valueType="num">
                                      <p:cBhvr additive="base">
                                        <p:cTn id="61" dur="3000"/>
                                        <p:tgtEl>
                                          <p:spTgt spid="9"/>
                                        </p:tgtEl>
                                        <p:attrNameLst>
                                          <p:attrName>ppt_x</p:attrName>
                                        </p:attrNameLst>
                                      </p:cBhvr>
                                      <p:tavLst>
                                        <p:tav tm="0">
                                          <p:val>
                                            <p:strVal val="ppt_x"/>
                                          </p:val>
                                        </p:tav>
                                        <p:tav tm="100000">
                                          <p:val>
                                            <p:strVal val="1+ppt_w/2"/>
                                          </p:val>
                                        </p:tav>
                                      </p:tavLst>
                                    </p:anim>
                                    <p:anim calcmode="lin" valueType="num">
                                      <p:cBhvr additive="base">
                                        <p:cTn id="62" dur="3000"/>
                                        <p:tgtEl>
                                          <p:spTgt spid="9"/>
                                        </p:tgtEl>
                                        <p:attrNameLst>
                                          <p:attrName>ppt_y</p:attrName>
                                        </p:attrNameLst>
                                      </p:cBhvr>
                                      <p:tavLst>
                                        <p:tav tm="0">
                                          <p:val>
                                            <p:strVal val="ppt_y"/>
                                          </p:val>
                                        </p:tav>
                                        <p:tav tm="100000">
                                          <p:val>
                                            <p:strVal val="1+ppt_h/2"/>
                                          </p:val>
                                        </p:tav>
                                      </p:tavLst>
                                    </p:anim>
                                    <p:set>
                                      <p:cBhvr>
                                        <p:cTn id="63" dur="1" fill="hold">
                                          <p:stCondLst>
                                            <p:cond delay="2999"/>
                                          </p:stCondLst>
                                        </p:cTn>
                                        <p:tgtEl>
                                          <p:spTgt spid="9"/>
                                        </p:tgtEl>
                                        <p:attrNameLst>
                                          <p:attrName>style.visibility</p:attrName>
                                        </p:attrNameLst>
                                      </p:cBhvr>
                                      <p:to>
                                        <p:strVal val="hidden"/>
                                      </p:to>
                                    </p:set>
                                  </p:childTnLst>
                                </p:cTn>
                              </p:par>
                              <p:par>
                                <p:cTn id="64" presetID="2" presetClass="exit" presetSubtype="6" fill="hold" grpId="1" nodeType="withEffect">
                                  <p:stCondLst>
                                    <p:cond delay="0"/>
                                  </p:stCondLst>
                                  <p:childTnLst>
                                    <p:anim calcmode="lin" valueType="num">
                                      <p:cBhvr additive="base">
                                        <p:cTn id="65" dur="3000"/>
                                        <p:tgtEl>
                                          <p:spTgt spid="13"/>
                                        </p:tgtEl>
                                        <p:attrNameLst>
                                          <p:attrName>ppt_x</p:attrName>
                                        </p:attrNameLst>
                                      </p:cBhvr>
                                      <p:tavLst>
                                        <p:tav tm="0">
                                          <p:val>
                                            <p:strVal val="ppt_x"/>
                                          </p:val>
                                        </p:tav>
                                        <p:tav tm="100000">
                                          <p:val>
                                            <p:strVal val="1+ppt_w/2"/>
                                          </p:val>
                                        </p:tav>
                                      </p:tavLst>
                                    </p:anim>
                                    <p:anim calcmode="lin" valueType="num">
                                      <p:cBhvr additive="base">
                                        <p:cTn id="66" dur="3000"/>
                                        <p:tgtEl>
                                          <p:spTgt spid="13"/>
                                        </p:tgtEl>
                                        <p:attrNameLst>
                                          <p:attrName>ppt_y</p:attrName>
                                        </p:attrNameLst>
                                      </p:cBhvr>
                                      <p:tavLst>
                                        <p:tav tm="0">
                                          <p:val>
                                            <p:strVal val="ppt_y"/>
                                          </p:val>
                                        </p:tav>
                                        <p:tav tm="100000">
                                          <p:val>
                                            <p:strVal val="1+ppt_h/2"/>
                                          </p:val>
                                        </p:tav>
                                      </p:tavLst>
                                    </p:anim>
                                    <p:set>
                                      <p:cBhvr>
                                        <p:cTn id="67" dur="1" fill="hold">
                                          <p:stCondLst>
                                            <p:cond delay="2999"/>
                                          </p:stCondLst>
                                        </p:cTn>
                                        <p:tgtEl>
                                          <p:spTgt spid="13"/>
                                        </p:tgtEl>
                                        <p:attrNameLst>
                                          <p:attrName>style.visibility</p:attrName>
                                        </p:attrNameLst>
                                      </p:cBhvr>
                                      <p:to>
                                        <p:strVal val="hidden"/>
                                      </p:to>
                                    </p:set>
                                  </p:childTnLst>
                                </p:cTn>
                              </p:par>
                              <p:par>
                                <p:cTn id="68" presetID="2" presetClass="exit" presetSubtype="12" fill="hold" grpId="1" nodeType="withEffect">
                                  <p:stCondLst>
                                    <p:cond delay="0"/>
                                  </p:stCondLst>
                                  <p:childTnLst>
                                    <p:anim calcmode="lin" valueType="num">
                                      <p:cBhvr additive="base">
                                        <p:cTn id="69" dur="3000"/>
                                        <p:tgtEl>
                                          <p:spTgt spid="7"/>
                                        </p:tgtEl>
                                        <p:attrNameLst>
                                          <p:attrName>ppt_x</p:attrName>
                                        </p:attrNameLst>
                                      </p:cBhvr>
                                      <p:tavLst>
                                        <p:tav tm="0">
                                          <p:val>
                                            <p:strVal val="ppt_x"/>
                                          </p:val>
                                        </p:tav>
                                        <p:tav tm="100000">
                                          <p:val>
                                            <p:strVal val="0-ppt_w/2"/>
                                          </p:val>
                                        </p:tav>
                                      </p:tavLst>
                                    </p:anim>
                                    <p:anim calcmode="lin" valueType="num">
                                      <p:cBhvr additive="base">
                                        <p:cTn id="70" dur="3000"/>
                                        <p:tgtEl>
                                          <p:spTgt spid="7"/>
                                        </p:tgtEl>
                                        <p:attrNameLst>
                                          <p:attrName>ppt_y</p:attrName>
                                        </p:attrNameLst>
                                      </p:cBhvr>
                                      <p:tavLst>
                                        <p:tav tm="0">
                                          <p:val>
                                            <p:strVal val="ppt_y"/>
                                          </p:val>
                                        </p:tav>
                                        <p:tav tm="100000">
                                          <p:val>
                                            <p:strVal val="1+ppt_h/2"/>
                                          </p:val>
                                        </p:tav>
                                      </p:tavLst>
                                    </p:anim>
                                    <p:set>
                                      <p:cBhvr>
                                        <p:cTn id="71" dur="1" fill="hold">
                                          <p:stCondLst>
                                            <p:cond delay="2999"/>
                                          </p:stCondLst>
                                        </p:cTn>
                                        <p:tgtEl>
                                          <p:spTgt spid="7"/>
                                        </p:tgtEl>
                                        <p:attrNameLst>
                                          <p:attrName>style.visibility</p:attrName>
                                        </p:attrNameLst>
                                      </p:cBhvr>
                                      <p:to>
                                        <p:strVal val="hidden"/>
                                      </p:to>
                                    </p:set>
                                  </p:childTnLst>
                                </p:cTn>
                              </p:par>
                              <p:par>
                                <p:cTn id="72" presetID="2" presetClass="exit" presetSubtype="12" fill="hold" grpId="1" nodeType="withEffect">
                                  <p:stCondLst>
                                    <p:cond delay="0"/>
                                  </p:stCondLst>
                                  <p:childTnLst>
                                    <p:anim calcmode="lin" valueType="num">
                                      <p:cBhvr additive="base">
                                        <p:cTn id="73" dur="3000"/>
                                        <p:tgtEl>
                                          <p:spTgt spid="10"/>
                                        </p:tgtEl>
                                        <p:attrNameLst>
                                          <p:attrName>ppt_x</p:attrName>
                                        </p:attrNameLst>
                                      </p:cBhvr>
                                      <p:tavLst>
                                        <p:tav tm="0">
                                          <p:val>
                                            <p:strVal val="ppt_x"/>
                                          </p:val>
                                        </p:tav>
                                        <p:tav tm="100000">
                                          <p:val>
                                            <p:strVal val="0-ppt_w/2"/>
                                          </p:val>
                                        </p:tav>
                                      </p:tavLst>
                                    </p:anim>
                                    <p:anim calcmode="lin" valueType="num">
                                      <p:cBhvr additive="base">
                                        <p:cTn id="74" dur="3000"/>
                                        <p:tgtEl>
                                          <p:spTgt spid="10"/>
                                        </p:tgtEl>
                                        <p:attrNameLst>
                                          <p:attrName>ppt_y</p:attrName>
                                        </p:attrNameLst>
                                      </p:cBhvr>
                                      <p:tavLst>
                                        <p:tav tm="0">
                                          <p:val>
                                            <p:strVal val="ppt_y"/>
                                          </p:val>
                                        </p:tav>
                                        <p:tav tm="100000">
                                          <p:val>
                                            <p:strVal val="1+ppt_h/2"/>
                                          </p:val>
                                        </p:tav>
                                      </p:tavLst>
                                    </p:anim>
                                    <p:set>
                                      <p:cBhvr>
                                        <p:cTn id="75" dur="1" fill="hold">
                                          <p:stCondLst>
                                            <p:cond delay="2999"/>
                                          </p:stCondLst>
                                        </p:cTn>
                                        <p:tgtEl>
                                          <p:spTgt spid="10"/>
                                        </p:tgtEl>
                                        <p:attrNameLst>
                                          <p:attrName>style.visibility</p:attrName>
                                        </p:attrNameLst>
                                      </p:cBhvr>
                                      <p:to>
                                        <p:strVal val="hidden"/>
                                      </p:to>
                                    </p:set>
                                  </p:childTnLst>
                                </p:cTn>
                              </p:par>
                              <p:par>
                                <p:cTn id="76" presetID="2" presetClass="exit" presetSubtype="12" fill="hold" grpId="1" nodeType="withEffect">
                                  <p:stCondLst>
                                    <p:cond delay="0"/>
                                  </p:stCondLst>
                                  <p:childTnLst>
                                    <p:anim calcmode="lin" valueType="num">
                                      <p:cBhvr additive="base">
                                        <p:cTn id="77" dur="3000"/>
                                        <p:tgtEl>
                                          <p:spTgt spid="14"/>
                                        </p:tgtEl>
                                        <p:attrNameLst>
                                          <p:attrName>ppt_x</p:attrName>
                                        </p:attrNameLst>
                                      </p:cBhvr>
                                      <p:tavLst>
                                        <p:tav tm="0">
                                          <p:val>
                                            <p:strVal val="ppt_x"/>
                                          </p:val>
                                        </p:tav>
                                        <p:tav tm="100000">
                                          <p:val>
                                            <p:strVal val="0-ppt_w/2"/>
                                          </p:val>
                                        </p:tav>
                                      </p:tavLst>
                                    </p:anim>
                                    <p:anim calcmode="lin" valueType="num">
                                      <p:cBhvr additive="base">
                                        <p:cTn id="78" dur="3000"/>
                                        <p:tgtEl>
                                          <p:spTgt spid="14"/>
                                        </p:tgtEl>
                                        <p:attrNameLst>
                                          <p:attrName>ppt_y</p:attrName>
                                        </p:attrNameLst>
                                      </p:cBhvr>
                                      <p:tavLst>
                                        <p:tav tm="0">
                                          <p:val>
                                            <p:strVal val="ppt_y"/>
                                          </p:val>
                                        </p:tav>
                                        <p:tav tm="100000">
                                          <p:val>
                                            <p:strVal val="1+ppt_h/2"/>
                                          </p:val>
                                        </p:tav>
                                      </p:tavLst>
                                    </p:anim>
                                    <p:set>
                                      <p:cBhvr>
                                        <p:cTn id="79" dur="1" fill="hold">
                                          <p:stCondLst>
                                            <p:cond delay="2999"/>
                                          </p:stCondLst>
                                        </p:cTn>
                                        <p:tgtEl>
                                          <p:spTgt spid="14"/>
                                        </p:tgtEl>
                                        <p:attrNameLst>
                                          <p:attrName>style.visibility</p:attrName>
                                        </p:attrNameLst>
                                      </p:cBhvr>
                                      <p:to>
                                        <p:strVal val="hidden"/>
                                      </p:to>
                                    </p:set>
                                  </p:childTnLst>
                                </p:cTn>
                              </p:par>
                              <p:par>
                                <p:cTn id="80" presetID="2" presetClass="exit" presetSubtype="9" fill="hold" grpId="1" nodeType="withEffect">
                                  <p:stCondLst>
                                    <p:cond delay="0"/>
                                  </p:stCondLst>
                                  <p:childTnLst>
                                    <p:anim calcmode="lin" valueType="num">
                                      <p:cBhvr additive="base">
                                        <p:cTn id="81" dur="3000"/>
                                        <p:tgtEl>
                                          <p:spTgt spid="6"/>
                                        </p:tgtEl>
                                        <p:attrNameLst>
                                          <p:attrName>ppt_x</p:attrName>
                                        </p:attrNameLst>
                                      </p:cBhvr>
                                      <p:tavLst>
                                        <p:tav tm="0">
                                          <p:val>
                                            <p:strVal val="ppt_x"/>
                                          </p:val>
                                        </p:tav>
                                        <p:tav tm="100000">
                                          <p:val>
                                            <p:strVal val="0-ppt_w/2"/>
                                          </p:val>
                                        </p:tav>
                                      </p:tavLst>
                                    </p:anim>
                                    <p:anim calcmode="lin" valueType="num">
                                      <p:cBhvr additive="base">
                                        <p:cTn id="82" dur="3000"/>
                                        <p:tgtEl>
                                          <p:spTgt spid="6"/>
                                        </p:tgtEl>
                                        <p:attrNameLst>
                                          <p:attrName>ppt_y</p:attrName>
                                        </p:attrNameLst>
                                      </p:cBhvr>
                                      <p:tavLst>
                                        <p:tav tm="0">
                                          <p:val>
                                            <p:strVal val="ppt_y"/>
                                          </p:val>
                                        </p:tav>
                                        <p:tav tm="100000">
                                          <p:val>
                                            <p:strVal val="0-ppt_h/2"/>
                                          </p:val>
                                        </p:tav>
                                      </p:tavLst>
                                    </p:anim>
                                    <p:set>
                                      <p:cBhvr>
                                        <p:cTn id="83" dur="1" fill="hold">
                                          <p:stCondLst>
                                            <p:cond delay="2999"/>
                                          </p:stCondLst>
                                        </p:cTn>
                                        <p:tgtEl>
                                          <p:spTgt spid="6"/>
                                        </p:tgtEl>
                                        <p:attrNameLst>
                                          <p:attrName>style.visibility</p:attrName>
                                        </p:attrNameLst>
                                      </p:cBhvr>
                                      <p:to>
                                        <p:strVal val="hidden"/>
                                      </p:to>
                                    </p:set>
                                  </p:childTnLst>
                                </p:cTn>
                              </p:par>
                              <p:par>
                                <p:cTn id="84" presetID="2" presetClass="exit" presetSubtype="9" fill="hold" grpId="1" nodeType="withEffect">
                                  <p:stCondLst>
                                    <p:cond delay="0"/>
                                  </p:stCondLst>
                                  <p:childTnLst>
                                    <p:anim calcmode="lin" valueType="num">
                                      <p:cBhvr additive="base">
                                        <p:cTn id="85" dur="3000"/>
                                        <p:tgtEl>
                                          <p:spTgt spid="12"/>
                                        </p:tgtEl>
                                        <p:attrNameLst>
                                          <p:attrName>ppt_x</p:attrName>
                                        </p:attrNameLst>
                                      </p:cBhvr>
                                      <p:tavLst>
                                        <p:tav tm="0">
                                          <p:val>
                                            <p:strVal val="ppt_x"/>
                                          </p:val>
                                        </p:tav>
                                        <p:tav tm="100000">
                                          <p:val>
                                            <p:strVal val="0-ppt_w/2"/>
                                          </p:val>
                                        </p:tav>
                                      </p:tavLst>
                                    </p:anim>
                                    <p:anim calcmode="lin" valueType="num">
                                      <p:cBhvr additive="base">
                                        <p:cTn id="86" dur="3000"/>
                                        <p:tgtEl>
                                          <p:spTgt spid="12"/>
                                        </p:tgtEl>
                                        <p:attrNameLst>
                                          <p:attrName>ppt_y</p:attrName>
                                        </p:attrNameLst>
                                      </p:cBhvr>
                                      <p:tavLst>
                                        <p:tav tm="0">
                                          <p:val>
                                            <p:strVal val="ppt_y"/>
                                          </p:val>
                                        </p:tav>
                                        <p:tav tm="100000">
                                          <p:val>
                                            <p:strVal val="0-ppt_h/2"/>
                                          </p:val>
                                        </p:tav>
                                      </p:tavLst>
                                    </p:anim>
                                    <p:set>
                                      <p:cBhvr>
                                        <p:cTn id="87" dur="1" fill="hold">
                                          <p:stCondLst>
                                            <p:cond delay="2999"/>
                                          </p:stCondLst>
                                        </p:cTn>
                                        <p:tgtEl>
                                          <p:spTgt spid="12"/>
                                        </p:tgtEl>
                                        <p:attrNameLst>
                                          <p:attrName>style.visibility</p:attrName>
                                        </p:attrNameLst>
                                      </p:cBhvr>
                                      <p:to>
                                        <p:strVal val="hidden"/>
                                      </p:to>
                                    </p:set>
                                  </p:childTnLst>
                                </p:cTn>
                              </p:par>
                              <p:par>
                                <p:cTn id="88" presetID="2" presetClass="exit" presetSubtype="9" fill="hold" grpId="1" nodeType="withEffect">
                                  <p:stCondLst>
                                    <p:cond delay="0"/>
                                  </p:stCondLst>
                                  <p:childTnLst>
                                    <p:anim calcmode="lin" valueType="num">
                                      <p:cBhvr additive="base">
                                        <p:cTn id="89" dur="3000"/>
                                        <p:tgtEl>
                                          <p:spTgt spid="16"/>
                                        </p:tgtEl>
                                        <p:attrNameLst>
                                          <p:attrName>ppt_x</p:attrName>
                                        </p:attrNameLst>
                                      </p:cBhvr>
                                      <p:tavLst>
                                        <p:tav tm="0">
                                          <p:val>
                                            <p:strVal val="ppt_x"/>
                                          </p:val>
                                        </p:tav>
                                        <p:tav tm="100000">
                                          <p:val>
                                            <p:strVal val="0-ppt_w/2"/>
                                          </p:val>
                                        </p:tav>
                                      </p:tavLst>
                                    </p:anim>
                                    <p:anim calcmode="lin" valueType="num">
                                      <p:cBhvr additive="base">
                                        <p:cTn id="90" dur="3000"/>
                                        <p:tgtEl>
                                          <p:spTgt spid="16"/>
                                        </p:tgtEl>
                                        <p:attrNameLst>
                                          <p:attrName>ppt_y</p:attrName>
                                        </p:attrNameLst>
                                      </p:cBhvr>
                                      <p:tavLst>
                                        <p:tav tm="0">
                                          <p:val>
                                            <p:strVal val="ppt_y"/>
                                          </p:val>
                                        </p:tav>
                                        <p:tav tm="100000">
                                          <p:val>
                                            <p:strVal val="0-ppt_h/2"/>
                                          </p:val>
                                        </p:tav>
                                      </p:tavLst>
                                    </p:anim>
                                    <p:set>
                                      <p:cBhvr>
                                        <p:cTn id="91" dur="1" fill="hold">
                                          <p:stCondLst>
                                            <p:cond delay="2999"/>
                                          </p:stCondLst>
                                        </p:cTn>
                                        <p:tgtEl>
                                          <p:spTgt spid="16"/>
                                        </p:tgtEl>
                                        <p:attrNameLst>
                                          <p:attrName>style.visibility</p:attrName>
                                        </p:attrNameLst>
                                      </p:cBhvr>
                                      <p:to>
                                        <p:strVal val="hidden"/>
                                      </p:to>
                                    </p:set>
                                  </p:childTnLst>
                                </p:cTn>
                              </p:par>
                              <p:par>
                                <p:cTn id="92" presetID="2" presetClass="exit" presetSubtype="3" fill="hold" grpId="1" nodeType="withEffect">
                                  <p:stCondLst>
                                    <p:cond delay="0"/>
                                  </p:stCondLst>
                                  <p:childTnLst>
                                    <p:anim calcmode="lin" valueType="num">
                                      <p:cBhvr additive="base">
                                        <p:cTn id="93" dur="3000"/>
                                        <p:tgtEl>
                                          <p:spTgt spid="5"/>
                                        </p:tgtEl>
                                        <p:attrNameLst>
                                          <p:attrName>ppt_x</p:attrName>
                                        </p:attrNameLst>
                                      </p:cBhvr>
                                      <p:tavLst>
                                        <p:tav tm="0">
                                          <p:val>
                                            <p:strVal val="ppt_x"/>
                                          </p:val>
                                        </p:tav>
                                        <p:tav tm="100000">
                                          <p:val>
                                            <p:strVal val="1+ppt_w/2"/>
                                          </p:val>
                                        </p:tav>
                                      </p:tavLst>
                                    </p:anim>
                                    <p:anim calcmode="lin" valueType="num">
                                      <p:cBhvr additive="base">
                                        <p:cTn id="94" dur="3000"/>
                                        <p:tgtEl>
                                          <p:spTgt spid="5"/>
                                        </p:tgtEl>
                                        <p:attrNameLst>
                                          <p:attrName>ppt_y</p:attrName>
                                        </p:attrNameLst>
                                      </p:cBhvr>
                                      <p:tavLst>
                                        <p:tav tm="0">
                                          <p:val>
                                            <p:strVal val="ppt_y"/>
                                          </p:val>
                                        </p:tav>
                                        <p:tav tm="100000">
                                          <p:val>
                                            <p:strVal val="0-ppt_h/2"/>
                                          </p:val>
                                        </p:tav>
                                      </p:tavLst>
                                    </p:anim>
                                    <p:set>
                                      <p:cBhvr>
                                        <p:cTn id="95" dur="1" fill="hold">
                                          <p:stCondLst>
                                            <p:cond delay="2999"/>
                                          </p:stCondLst>
                                        </p:cTn>
                                        <p:tgtEl>
                                          <p:spTgt spid="5"/>
                                        </p:tgtEl>
                                        <p:attrNameLst>
                                          <p:attrName>style.visibility</p:attrName>
                                        </p:attrNameLst>
                                      </p:cBhvr>
                                      <p:to>
                                        <p:strVal val="hidden"/>
                                      </p:to>
                                    </p:set>
                                  </p:childTnLst>
                                </p:cTn>
                              </p:par>
                              <p:par>
                                <p:cTn id="96" presetID="2" presetClass="exit" presetSubtype="3" fill="hold" grpId="1" nodeType="withEffect">
                                  <p:stCondLst>
                                    <p:cond delay="0"/>
                                  </p:stCondLst>
                                  <p:childTnLst>
                                    <p:anim calcmode="lin" valueType="num">
                                      <p:cBhvr additive="base">
                                        <p:cTn id="97" dur="3000"/>
                                        <p:tgtEl>
                                          <p:spTgt spid="11"/>
                                        </p:tgtEl>
                                        <p:attrNameLst>
                                          <p:attrName>ppt_x</p:attrName>
                                        </p:attrNameLst>
                                      </p:cBhvr>
                                      <p:tavLst>
                                        <p:tav tm="0">
                                          <p:val>
                                            <p:strVal val="ppt_x"/>
                                          </p:val>
                                        </p:tav>
                                        <p:tav tm="100000">
                                          <p:val>
                                            <p:strVal val="1+ppt_w/2"/>
                                          </p:val>
                                        </p:tav>
                                      </p:tavLst>
                                    </p:anim>
                                    <p:anim calcmode="lin" valueType="num">
                                      <p:cBhvr additive="base">
                                        <p:cTn id="98" dur="3000"/>
                                        <p:tgtEl>
                                          <p:spTgt spid="11"/>
                                        </p:tgtEl>
                                        <p:attrNameLst>
                                          <p:attrName>ppt_y</p:attrName>
                                        </p:attrNameLst>
                                      </p:cBhvr>
                                      <p:tavLst>
                                        <p:tav tm="0">
                                          <p:val>
                                            <p:strVal val="ppt_y"/>
                                          </p:val>
                                        </p:tav>
                                        <p:tav tm="100000">
                                          <p:val>
                                            <p:strVal val="0-ppt_h/2"/>
                                          </p:val>
                                        </p:tav>
                                      </p:tavLst>
                                    </p:anim>
                                    <p:set>
                                      <p:cBhvr>
                                        <p:cTn id="99" dur="1" fill="hold">
                                          <p:stCondLst>
                                            <p:cond delay="2999"/>
                                          </p:stCondLst>
                                        </p:cTn>
                                        <p:tgtEl>
                                          <p:spTgt spid="11"/>
                                        </p:tgtEl>
                                        <p:attrNameLst>
                                          <p:attrName>style.visibility</p:attrName>
                                        </p:attrNameLst>
                                      </p:cBhvr>
                                      <p:to>
                                        <p:strVal val="hidden"/>
                                      </p:to>
                                    </p:set>
                                  </p:childTnLst>
                                </p:cTn>
                              </p:par>
                              <p:par>
                                <p:cTn id="100" presetID="2" presetClass="exit" presetSubtype="3" fill="hold" grpId="1" nodeType="withEffect">
                                  <p:stCondLst>
                                    <p:cond delay="0"/>
                                  </p:stCondLst>
                                  <p:childTnLst>
                                    <p:anim calcmode="lin" valueType="num">
                                      <p:cBhvr additive="base">
                                        <p:cTn id="101" dur="3000"/>
                                        <p:tgtEl>
                                          <p:spTgt spid="15"/>
                                        </p:tgtEl>
                                        <p:attrNameLst>
                                          <p:attrName>ppt_x</p:attrName>
                                        </p:attrNameLst>
                                      </p:cBhvr>
                                      <p:tavLst>
                                        <p:tav tm="0">
                                          <p:val>
                                            <p:strVal val="ppt_x"/>
                                          </p:val>
                                        </p:tav>
                                        <p:tav tm="100000">
                                          <p:val>
                                            <p:strVal val="1+ppt_w/2"/>
                                          </p:val>
                                        </p:tav>
                                      </p:tavLst>
                                    </p:anim>
                                    <p:anim calcmode="lin" valueType="num">
                                      <p:cBhvr additive="base">
                                        <p:cTn id="102" dur="3000"/>
                                        <p:tgtEl>
                                          <p:spTgt spid="15"/>
                                        </p:tgtEl>
                                        <p:attrNameLst>
                                          <p:attrName>ppt_y</p:attrName>
                                        </p:attrNameLst>
                                      </p:cBhvr>
                                      <p:tavLst>
                                        <p:tav tm="0">
                                          <p:val>
                                            <p:strVal val="ppt_y"/>
                                          </p:val>
                                        </p:tav>
                                        <p:tav tm="100000">
                                          <p:val>
                                            <p:strVal val="0-ppt_h/2"/>
                                          </p:val>
                                        </p:tav>
                                      </p:tavLst>
                                    </p:anim>
                                    <p:set>
                                      <p:cBhvr>
                                        <p:cTn id="103" dur="1" fill="hold">
                                          <p:stCondLst>
                                            <p:cond delay="2999"/>
                                          </p:stCondLst>
                                        </p:cTn>
                                        <p:tgtEl>
                                          <p:spTgt spid="15"/>
                                        </p:tgtEl>
                                        <p:attrNameLst>
                                          <p:attrName>style.visibility</p:attrName>
                                        </p:attrNameLst>
                                      </p:cBhvr>
                                      <p:to>
                                        <p:strVal val="hidden"/>
                                      </p:to>
                                    </p:set>
                                  </p:childTnLst>
                                </p:cTn>
                              </p:par>
                              <p:par>
                                <p:cTn id="104" presetID="23" presetClass="entr" presetSubtype="272"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3000" fill="hold"/>
                                        <p:tgtEl>
                                          <p:spTgt spid="2"/>
                                        </p:tgtEl>
                                        <p:attrNameLst>
                                          <p:attrName>ppt_w</p:attrName>
                                        </p:attrNameLst>
                                      </p:cBhvr>
                                      <p:tavLst>
                                        <p:tav tm="0">
                                          <p:val>
                                            <p:strVal val="2/3*#ppt_w"/>
                                          </p:val>
                                        </p:tav>
                                        <p:tav tm="100000">
                                          <p:val>
                                            <p:strVal val="#ppt_w"/>
                                          </p:val>
                                        </p:tav>
                                      </p:tavLst>
                                    </p:anim>
                                    <p:anim calcmode="lin" valueType="num">
                                      <p:cBhvr>
                                        <p:cTn id="107" dur="3000" fill="hold"/>
                                        <p:tgtEl>
                                          <p:spTgt spid="2"/>
                                        </p:tgtEl>
                                        <p:attrNameLst>
                                          <p:attrName>ppt_h</p:attrName>
                                        </p:attrNameLst>
                                      </p:cBhvr>
                                      <p:tavLst>
                                        <p:tav tm="0">
                                          <p:val>
                                            <p:strVal val="2/3*#ppt_h"/>
                                          </p:val>
                                        </p:tav>
                                        <p:tav tm="100000">
                                          <p:val>
                                            <p:strVal val="#ppt_h"/>
                                          </p:val>
                                        </p:tav>
                                      </p:tavLst>
                                    </p:anim>
                                  </p:childTnLst>
                                </p:cTn>
                              </p:par>
                              <p:par>
                                <p:cTn id="108" presetID="4" presetClass="entr" presetSubtype="32"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ox(out)">
                                      <p:cBhvr>
                                        <p:cTn id="110" dur="3000"/>
                                        <p:tgtEl>
                                          <p:spTgt spid="2"/>
                                        </p:tgtEl>
                                      </p:cBhvr>
                                    </p:animEffect>
                                  </p:childTnLst>
                                </p:cTn>
                              </p:par>
                            </p:childTnLst>
                          </p:cTn>
                        </p:par>
                        <p:par>
                          <p:cTn id="111" fill="hold">
                            <p:stCondLst>
                              <p:cond delay="6000"/>
                            </p:stCondLst>
                            <p:childTnLst>
                              <p:par>
                                <p:cTn id="112" presetID="31" presetClass="entr" presetSubtype="0" fill="hold" nodeType="afterEffect">
                                  <p:stCondLst>
                                    <p:cond delay="0"/>
                                  </p:stCondLst>
                                  <p:iterate type="lt">
                                    <p:tmPct val="5000"/>
                                  </p:iterate>
                                  <p:childTnLst>
                                    <p:set>
                                      <p:cBhvr>
                                        <p:cTn id="113" dur="1" fill="hold">
                                          <p:stCondLst>
                                            <p:cond delay="0"/>
                                          </p:stCondLst>
                                        </p:cTn>
                                        <p:tgtEl>
                                          <p:spTgt spid="19"/>
                                        </p:tgtEl>
                                        <p:attrNameLst>
                                          <p:attrName>style.visibility</p:attrName>
                                        </p:attrNameLst>
                                      </p:cBhvr>
                                      <p:to>
                                        <p:strVal val="visible"/>
                                      </p:to>
                                    </p:set>
                                    <p:anim calcmode="lin" valueType="num">
                                      <p:cBhvr>
                                        <p:cTn id="114" dur="2000" fill="hold"/>
                                        <p:tgtEl>
                                          <p:spTgt spid="19"/>
                                        </p:tgtEl>
                                        <p:attrNameLst>
                                          <p:attrName>ppt_w</p:attrName>
                                        </p:attrNameLst>
                                      </p:cBhvr>
                                      <p:tavLst>
                                        <p:tav tm="0">
                                          <p:val>
                                            <p:fltVal val="0"/>
                                          </p:val>
                                        </p:tav>
                                        <p:tav tm="100000">
                                          <p:val>
                                            <p:strVal val="#ppt_w"/>
                                          </p:val>
                                        </p:tav>
                                      </p:tavLst>
                                    </p:anim>
                                    <p:anim calcmode="lin" valueType="num">
                                      <p:cBhvr>
                                        <p:cTn id="115" dur="2000" fill="hold"/>
                                        <p:tgtEl>
                                          <p:spTgt spid="19"/>
                                        </p:tgtEl>
                                        <p:attrNameLst>
                                          <p:attrName>ppt_h</p:attrName>
                                        </p:attrNameLst>
                                      </p:cBhvr>
                                      <p:tavLst>
                                        <p:tav tm="0">
                                          <p:val>
                                            <p:fltVal val="0"/>
                                          </p:val>
                                        </p:tav>
                                        <p:tav tm="100000">
                                          <p:val>
                                            <p:strVal val="#ppt_h"/>
                                          </p:val>
                                        </p:tav>
                                      </p:tavLst>
                                    </p:anim>
                                    <p:anim calcmode="lin" valueType="num">
                                      <p:cBhvr>
                                        <p:cTn id="116" dur="2000" fill="hold"/>
                                        <p:tgtEl>
                                          <p:spTgt spid="19"/>
                                        </p:tgtEl>
                                        <p:attrNameLst>
                                          <p:attrName>style.rotation</p:attrName>
                                        </p:attrNameLst>
                                      </p:cBhvr>
                                      <p:tavLst>
                                        <p:tav tm="0">
                                          <p:val>
                                            <p:fltVal val="90"/>
                                          </p:val>
                                        </p:tav>
                                        <p:tav tm="100000">
                                          <p:val>
                                            <p:fltVal val="0"/>
                                          </p:val>
                                        </p:tav>
                                      </p:tavLst>
                                    </p:anim>
                                    <p:animEffect transition="in" filter="fade">
                                      <p:cBhvr>
                                        <p:cTn id="117" dur="2000"/>
                                        <p:tgtEl>
                                          <p:spTgt spid="19"/>
                                        </p:tgtEl>
                                      </p:cBhvr>
                                    </p:animEffect>
                                  </p:childTnLst>
                                </p:cTn>
                              </p:par>
                            </p:childTnLst>
                          </p:cTn>
                        </p:par>
                        <p:par>
                          <p:cTn id="118" fill="hold">
                            <p:stCondLst>
                              <p:cond delay="8000"/>
                            </p:stCondLst>
                            <p:childTnLst>
                              <p:par>
                                <p:cTn id="119" presetID="31" presetClass="entr" presetSubtype="0" fill="hold" nodeType="afterEffect">
                                  <p:stCondLst>
                                    <p:cond delay="0"/>
                                  </p:stCondLst>
                                  <p:iterate type="lt">
                                    <p:tmPct val="5000"/>
                                  </p:iterate>
                                  <p:childTnLst>
                                    <p:set>
                                      <p:cBhvr>
                                        <p:cTn id="120" dur="1" fill="hold">
                                          <p:stCondLst>
                                            <p:cond delay="0"/>
                                          </p:stCondLst>
                                        </p:cTn>
                                        <p:tgtEl>
                                          <p:spTgt spid="20"/>
                                        </p:tgtEl>
                                        <p:attrNameLst>
                                          <p:attrName>style.visibility</p:attrName>
                                        </p:attrNameLst>
                                      </p:cBhvr>
                                      <p:to>
                                        <p:strVal val="visible"/>
                                      </p:to>
                                    </p:set>
                                    <p:anim calcmode="lin" valueType="num">
                                      <p:cBhvr>
                                        <p:cTn id="121" dur="2000" fill="hold"/>
                                        <p:tgtEl>
                                          <p:spTgt spid="20"/>
                                        </p:tgtEl>
                                        <p:attrNameLst>
                                          <p:attrName>ppt_w</p:attrName>
                                        </p:attrNameLst>
                                      </p:cBhvr>
                                      <p:tavLst>
                                        <p:tav tm="0">
                                          <p:val>
                                            <p:fltVal val="0"/>
                                          </p:val>
                                        </p:tav>
                                        <p:tav tm="100000">
                                          <p:val>
                                            <p:strVal val="#ppt_w"/>
                                          </p:val>
                                        </p:tav>
                                      </p:tavLst>
                                    </p:anim>
                                    <p:anim calcmode="lin" valueType="num">
                                      <p:cBhvr>
                                        <p:cTn id="122" dur="2000" fill="hold"/>
                                        <p:tgtEl>
                                          <p:spTgt spid="20"/>
                                        </p:tgtEl>
                                        <p:attrNameLst>
                                          <p:attrName>ppt_h</p:attrName>
                                        </p:attrNameLst>
                                      </p:cBhvr>
                                      <p:tavLst>
                                        <p:tav tm="0">
                                          <p:val>
                                            <p:fltVal val="0"/>
                                          </p:val>
                                        </p:tav>
                                        <p:tav tm="100000">
                                          <p:val>
                                            <p:strVal val="#ppt_h"/>
                                          </p:val>
                                        </p:tav>
                                      </p:tavLst>
                                    </p:anim>
                                    <p:anim calcmode="lin" valueType="num">
                                      <p:cBhvr>
                                        <p:cTn id="123" dur="2000" fill="hold"/>
                                        <p:tgtEl>
                                          <p:spTgt spid="20"/>
                                        </p:tgtEl>
                                        <p:attrNameLst>
                                          <p:attrName>style.rotation</p:attrName>
                                        </p:attrNameLst>
                                      </p:cBhvr>
                                      <p:tavLst>
                                        <p:tav tm="0">
                                          <p:val>
                                            <p:fltVal val="90"/>
                                          </p:val>
                                        </p:tav>
                                        <p:tav tm="100000">
                                          <p:val>
                                            <p:fltVal val="0"/>
                                          </p:val>
                                        </p:tav>
                                      </p:tavLst>
                                    </p:anim>
                                    <p:animEffect transition="in" filter="fade">
                                      <p:cBhvr>
                                        <p:cTn id="124" dur="2000"/>
                                        <p:tgtEl>
                                          <p:spTgt spid="20"/>
                                        </p:tgtEl>
                                      </p:cBhvr>
                                    </p:animEffect>
                                  </p:childTnLst>
                                </p:cTn>
                              </p:par>
                            </p:childTnLst>
                          </p:cTn>
                        </p:par>
                        <p:par>
                          <p:cTn id="125" fill="hold">
                            <p:stCondLst>
                              <p:cond delay="10000"/>
                            </p:stCondLst>
                            <p:childTnLst>
                              <p:par>
                                <p:cTn id="126" presetID="31" presetClass="entr" presetSubtype="0" fill="hold" nodeType="afterEffect">
                                  <p:stCondLst>
                                    <p:cond delay="0"/>
                                  </p:stCondLst>
                                  <p:iterate type="lt">
                                    <p:tmPct val="5000"/>
                                  </p:iterate>
                                  <p:childTnLst>
                                    <p:set>
                                      <p:cBhvr>
                                        <p:cTn id="127" dur="1" fill="hold">
                                          <p:stCondLst>
                                            <p:cond delay="0"/>
                                          </p:stCondLst>
                                        </p:cTn>
                                        <p:tgtEl>
                                          <p:spTgt spid="21"/>
                                        </p:tgtEl>
                                        <p:attrNameLst>
                                          <p:attrName>style.visibility</p:attrName>
                                        </p:attrNameLst>
                                      </p:cBhvr>
                                      <p:to>
                                        <p:strVal val="visible"/>
                                      </p:to>
                                    </p:set>
                                    <p:anim calcmode="lin" valueType="num">
                                      <p:cBhvr>
                                        <p:cTn id="128" dur="2000" fill="hold"/>
                                        <p:tgtEl>
                                          <p:spTgt spid="21"/>
                                        </p:tgtEl>
                                        <p:attrNameLst>
                                          <p:attrName>ppt_w</p:attrName>
                                        </p:attrNameLst>
                                      </p:cBhvr>
                                      <p:tavLst>
                                        <p:tav tm="0">
                                          <p:val>
                                            <p:fltVal val="0"/>
                                          </p:val>
                                        </p:tav>
                                        <p:tav tm="100000">
                                          <p:val>
                                            <p:strVal val="#ppt_w"/>
                                          </p:val>
                                        </p:tav>
                                      </p:tavLst>
                                    </p:anim>
                                    <p:anim calcmode="lin" valueType="num">
                                      <p:cBhvr>
                                        <p:cTn id="129" dur="2000" fill="hold"/>
                                        <p:tgtEl>
                                          <p:spTgt spid="21"/>
                                        </p:tgtEl>
                                        <p:attrNameLst>
                                          <p:attrName>ppt_h</p:attrName>
                                        </p:attrNameLst>
                                      </p:cBhvr>
                                      <p:tavLst>
                                        <p:tav tm="0">
                                          <p:val>
                                            <p:fltVal val="0"/>
                                          </p:val>
                                        </p:tav>
                                        <p:tav tm="100000">
                                          <p:val>
                                            <p:strVal val="#ppt_h"/>
                                          </p:val>
                                        </p:tav>
                                      </p:tavLst>
                                    </p:anim>
                                    <p:anim calcmode="lin" valueType="num">
                                      <p:cBhvr>
                                        <p:cTn id="130" dur="2000" fill="hold"/>
                                        <p:tgtEl>
                                          <p:spTgt spid="21"/>
                                        </p:tgtEl>
                                        <p:attrNameLst>
                                          <p:attrName>style.rotation</p:attrName>
                                        </p:attrNameLst>
                                      </p:cBhvr>
                                      <p:tavLst>
                                        <p:tav tm="0">
                                          <p:val>
                                            <p:fltVal val="90"/>
                                          </p:val>
                                        </p:tav>
                                        <p:tav tm="100000">
                                          <p:val>
                                            <p:fltVal val="0"/>
                                          </p:val>
                                        </p:tav>
                                      </p:tavLst>
                                    </p:anim>
                                    <p:animEffect transition="in" filter="fade">
                                      <p:cBhvr>
                                        <p:cTn id="131" dur="2000"/>
                                        <p:tgtEl>
                                          <p:spTgt spid="21"/>
                                        </p:tgtEl>
                                      </p:cBhvr>
                                    </p:animEffect>
                                  </p:childTnLst>
                                </p:cTn>
                              </p:par>
                            </p:childTnLst>
                          </p:cTn>
                        </p:par>
                        <p:par>
                          <p:cTn id="132" fill="hold">
                            <p:stCondLst>
                              <p:cond delay="12000"/>
                            </p:stCondLst>
                            <p:childTnLst>
                              <p:par>
                                <p:cTn id="133" presetID="31" presetClass="entr" presetSubtype="0" fill="hold" nodeType="afterEffect">
                                  <p:stCondLst>
                                    <p:cond delay="0"/>
                                  </p:stCondLst>
                                  <p:iterate type="lt">
                                    <p:tmPct val="5000"/>
                                  </p:iterate>
                                  <p:childTnLst>
                                    <p:set>
                                      <p:cBhvr>
                                        <p:cTn id="134" dur="1" fill="hold">
                                          <p:stCondLst>
                                            <p:cond delay="0"/>
                                          </p:stCondLst>
                                        </p:cTn>
                                        <p:tgtEl>
                                          <p:spTgt spid="22"/>
                                        </p:tgtEl>
                                        <p:attrNameLst>
                                          <p:attrName>style.visibility</p:attrName>
                                        </p:attrNameLst>
                                      </p:cBhvr>
                                      <p:to>
                                        <p:strVal val="visible"/>
                                      </p:to>
                                    </p:set>
                                    <p:anim calcmode="lin" valueType="num">
                                      <p:cBhvr>
                                        <p:cTn id="135" dur="2000" fill="hold"/>
                                        <p:tgtEl>
                                          <p:spTgt spid="22"/>
                                        </p:tgtEl>
                                        <p:attrNameLst>
                                          <p:attrName>ppt_w</p:attrName>
                                        </p:attrNameLst>
                                      </p:cBhvr>
                                      <p:tavLst>
                                        <p:tav tm="0">
                                          <p:val>
                                            <p:fltVal val="0"/>
                                          </p:val>
                                        </p:tav>
                                        <p:tav tm="100000">
                                          <p:val>
                                            <p:strVal val="#ppt_w"/>
                                          </p:val>
                                        </p:tav>
                                      </p:tavLst>
                                    </p:anim>
                                    <p:anim calcmode="lin" valueType="num">
                                      <p:cBhvr>
                                        <p:cTn id="136" dur="2000" fill="hold"/>
                                        <p:tgtEl>
                                          <p:spTgt spid="22"/>
                                        </p:tgtEl>
                                        <p:attrNameLst>
                                          <p:attrName>ppt_h</p:attrName>
                                        </p:attrNameLst>
                                      </p:cBhvr>
                                      <p:tavLst>
                                        <p:tav tm="0">
                                          <p:val>
                                            <p:fltVal val="0"/>
                                          </p:val>
                                        </p:tav>
                                        <p:tav tm="100000">
                                          <p:val>
                                            <p:strVal val="#ppt_h"/>
                                          </p:val>
                                        </p:tav>
                                      </p:tavLst>
                                    </p:anim>
                                    <p:anim calcmode="lin" valueType="num">
                                      <p:cBhvr>
                                        <p:cTn id="137" dur="2000" fill="hold"/>
                                        <p:tgtEl>
                                          <p:spTgt spid="22"/>
                                        </p:tgtEl>
                                        <p:attrNameLst>
                                          <p:attrName>style.rotation</p:attrName>
                                        </p:attrNameLst>
                                      </p:cBhvr>
                                      <p:tavLst>
                                        <p:tav tm="0">
                                          <p:val>
                                            <p:fltVal val="90"/>
                                          </p:val>
                                        </p:tav>
                                        <p:tav tm="100000">
                                          <p:val>
                                            <p:fltVal val="0"/>
                                          </p:val>
                                        </p:tav>
                                      </p:tavLst>
                                    </p:anim>
                                    <p:animEffect transition="in" filter="fade">
                                      <p:cBhvr>
                                        <p:cTn id="138" dur="2000"/>
                                        <p:tgtEl>
                                          <p:spTgt spid="22"/>
                                        </p:tgtEl>
                                      </p:cBhvr>
                                    </p:animEffect>
                                  </p:childTnLst>
                                </p:cTn>
                              </p:par>
                            </p:childTnLst>
                          </p:cTn>
                        </p:par>
                        <p:par>
                          <p:cTn id="139" fill="hold">
                            <p:stCondLst>
                              <p:cond delay="14000"/>
                            </p:stCondLst>
                            <p:childTnLst>
                              <p:par>
                                <p:cTn id="140" presetID="31" presetClass="entr" presetSubtype="0" fill="hold" nodeType="afterEffect">
                                  <p:stCondLst>
                                    <p:cond delay="0"/>
                                  </p:stCondLst>
                                  <p:iterate type="lt">
                                    <p:tmPct val="5000"/>
                                  </p:iterate>
                                  <p:childTnLst>
                                    <p:set>
                                      <p:cBhvr>
                                        <p:cTn id="141" dur="1" fill="hold">
                                          <p:stCondLst>
                                            <p:cond delay="0"/>
                                          </p:stCondLst>
                                        </p:cTn>
                                        <p:tgtEl>
                                          <p:spTgt spid="23"/>
                                        </p:tgtEl>
                                        <p:attrNameLst>
                                          <p:attrName>style.visibility</p:attrName>
                                        </p:attrNameLst>
                                      </p:cBhvr>
                                      <p:to>
                                        <p:strVal val="visible"/>
                                      </p:to>
                                    </p:set>
                                    <p:anim calcmode="lin" valueType="num">
                                      <p:cBhvr>
                                        <p:cTn id="142" dur="2000" fill="hold"/>
                                        <p:tgtEl>
                                          <p:spTgt spid="23"/>
                                        </p:tgtEl>
                                        <p:attrNameLst>
                                          <p:attrName>ppt_w</p:attrName>
                                        </p:attrNameLst>
                                      </p:cBhvr>
                                      <p:tavLst>
                                        <p:tav tm="0">
                                          <p:val>
                                            <p:fltVal val="0"/>
                                          </p:val>
                                        </p:tav>
                                        <p:tav tm="100000">
                                          <p:val>
                                            <p:strVal val="#ppt_w"/>
                                          </p:val>
                                        </p:tav>
                                      </p:tavLst>
                                    </p:anim>
                                    <p:anim calcmode="lin" valueType="num">
                                      <p:cBhvr>
                                        <p:cTn id="143" dur="2000" fill="hold"/>
                                        <p:tgtEl>
                                          <p:spTgt spid="23"/>
                                        </p:tgtEl>
                                        <p:attrNameLst>
                                          <p:attrName>ppt_h</p:attrName>
                                        </p:attrNameLst>
                                      </p:cBhvr>
                                      <p:tavLst>
                                        <p:tav tm="0">
                                          <p:val>
                                            <p:fltVal val="0"/>
                                          </p:val>
                                        </p:tav>
                                        <p:tav tm="100000">
                                          <p:val>
                                            <p:strVal val="#ppt_h"/>
                                          </p:val>
                                        </p:tav>
                                      </p:tavLst>
                                    </p:anim>
                                    <p:anim calcmode="lin" valueType="num">
                                      <p:cBhvr>
                                        <p:cTn id="144" dur="2000" fill="hold"/>
                                        <p:tgtEl>
                                          <p:spTgt spid="23"/>
                                        </p:tgtEl>
                                        <p:attrNameLst>
                                          <p:attrName>style.rotation</p:attrName>
                                        </p:attrNameLst>
                                      </p:cBhvr>
                                      <p:tavLst>
                                        <p:tav tm="0">
                                          <p:val>
                                            <p:fltVal val="90"/>
                                          </p:val>
                                        </p:tav>
                                        <p:tav tm="100000">
                                          <p:val>
                                            <p:fltVal val="0"/>
                                          </p:val>
                                        </p:tav>
                                      </p:tavLst>
                                    </p:anim>
                                    <p:animEffect transition="in" filter="fade">
                                      <p:cBhvr>
                                        <p:cTn id="145" dur="2000"/>
                                        <p:tgtEl>
                                          <p:spTgt spid="23"/>
                                        </p:tgtEl>
                                      </p:cBhvr>
                                    </p:animEffect>
                                  </p:childTnLst>
                                </p:cTn>
                              </p:par>
                            </p:childTnLst>
                          </p:cTn>
                        </p:par>
                        <p:par>
                          <p:cTn id="146" fill="hold">
                            <p:stCondLst>
                              <p:cond delay="16000"/>
                            </p:stCondLst>
                            <p:childTnLst>
                              <p:par>
                                <p:cTn id="147" presetID="31" presetClass="entr" presetSubtype="0" fill="hold" nodeType="afterEffect">
                                  <p:stCondLst>
                                    <p:cond delay="0"/>
                                  </p:stCondLst>
                                  <p:iterate type="lt">
                                    <p:tmPct val="5000"/>
                                  </p:iterate>
                                  <p:childTnLst>
                                    <p:set>
                                      <p:cBhvr>
                                        <p:cTn id="148" dur="1" fill="hold">
                                          <p:stCondLst>
                                            <p:cond delay="0"/>
                                          </p:stCondLst>
                                        </p:cTn>
                                        <p:tgtEl>
                                          <p:spTgt spid="24"/>
                                        </p:tgtEl>
                                        <p:attrNameLst>
                                          <p:attrName>style.visibility</p:attrName>
                                        </p:attrNameLst>
                                      </p:cBhvr>
                                      <p:to>
                                        <p:strVal val="visible"/>
                                      </p:to>
                                    </p:set>
                                    <p:anim calcmode="lin" valueType="num">
                                      <p:cBhvr>
                                        <p:cTn id="149" dur="2000" fill="hold"/>
                                        <p:tgtEl>
                                          <p:spTgt spid="24"/>
                                        </p:tgtEl>
                                        <p:attrNameLst>
                                          <p:attrName>ppt_w</p:attrName>
                                        </p:attrNameLst>
                                      </p:cBhvr>
                                      <p:tavLst>
                                        <p:tav tm="0">
                                          <p:val>
                                            <p:fltVal val="0"/>
                                          </p:val>
                                        </p:tav>
                                        <p:tav tm="100000">
                                          <p:val>
                                            <p:strVal val="#ppt_w"/>
                                          </p:val>
                                        </p:tav>
                                      </p:tavLst>
                                    </p:anim>
                                    <p:anim calcmode="lin" valueType="num">
                                      <p:cBhvr>
                                        <p:cTn id="150" dur="2000" fill="hold"/>
                                        <p:tgtEl>
                                          <p:spTgt spid="24"/>
                                        </p:tgtEl>
                                        <p:attrNameLst>
                                          <p:attrName>ppt_h</p:attrName>
                                        </p:attrNameLst>
                                      </p:cBhvr>
                                      <p:tavLst>
                                        <p:tav tm="0">
                                          <p:val>
                                            <p:fltVal val="0"/>
                                          </p:val>
                                        </p:tav>
                                        <p:tav tm="100000">
                                          <p:val>
                                            <p:strVal val="#ppt_h"/>
                                          </p:val>
                                        </p:tav>
                                      </p:tavLst>
                                    </p:anim>
                                    <p:anim calcmode="lin" valueType="num">
                                      <p:cBhvr>
                                        <p:cTn id="151" dur="2000" fill="hold"/>
                                        <p:tgtEl>
                                          <p:spTgt spid="24"/>
                                        </p:tgtEl>
                                        <p:attrNameLst>
                                          <p:attrName>style.rotation</p:attrName>
                                        </p:attrNameLst>
                                      </p:cBhvr>
                                      <p:tavLst>
                                        <p:tav tm="0">
                                          <p:val>
                                            <p:fltVal val="90"/>
                                          </p:val>
                                        </p:tav>
                                        <p:tav tm="100000">
                                          <p:val>
                                            <p:fltVal val="0"/>
                                          </p:val>
                                        </p:tav>
                                      </p:tavLst>
                                    </p:anim>
                                    <p:animEffect transition="in" filter="fade">
                                      <p:cBhvr>
                                        <p:cTn id="152" dur="2000"/>
                                        <p:tgtEl>
                                          <p:spTgt spid="24"/>
                                        </p:tgtEl>
                                      </p:cBhvr>
                                    </p:animEffect>
                                  </p:childTnLst>
                                </p:cTn>
                              </p:par>
                            </p:childTnLst>
                          </p:cTn>
                        </p:par>
                        <p:par>
                          <p:cTn id="153" fill="hold">
                            <p:stCondLst>
                              <p:cond delay="18000"/>
                            </p:stCondLst>
                            <p:childTnLst>
                              <p:par>
                                <p:cTn id="154" presetID="31" presetClass="entr" presetSubtype="0" fill="hold" nodeType="afterEffect">
                                  <p:stCondLst>
                                    <p:cond delay="0"/>
                                  </p:stCondLst>
                                  <p:iterate type="lt">
                                    <p:tmPct val="5000"/>
                                  </p:iterate>
                                  <p:childTnLst>
                                    <p:set>
                                      <p:cBhvr>
                                        <p:cTn id="155" dur="1" fill="hold">
                                          <p:stCondLst>
                                            <p:cond delay="0"/>
                                          </p:stCondLst>
                                        </p:cTn>
                                        <p:tgtEl>
                                          <p:spTgt spid="25"/>
                                        </p:tgtEl>
                                        <p:attrNameLst>
                                          <p:attrName>style.visibility</p:attrName>
                                        </p:attrNameLst>
                                      </p:cBhvr>
                                      <p:to>
                                        <p:strVal val="visible"/>
                                      </p:to>
                                    </p:set>
                                    <p:anim calcmode="lin" valueType="num">
                                      <p:cBhvr>
                                        <p:cTn id="156" dur="2000" fill="hold"/>
                                        <p:tgtEl>
                                          <p:spTgt spid="25"/>
                                        </p:tgtEl>
                                        <p:attrNameLst>
                                          <p:attrName>ppt_w</p:attrName>
                                        </p:attrNameLst>
                                      </p:cBhvr>
                                      <p:tavLst>
                                        <p:tav tm="0">
                                          <p:val>
                                            <p:fltVal val="0"/>
                                          </p:val>
                                        </p:tav>
                                        <p:tav tm="100000">
                                          <p:val>
                                            <p:strVal val="#ppt_w"/>
                                          </p:val>
                                        </p:tav>
                                      </p:tavLst>
                                    </p:anim>
                                    <p:anim calcmode="lin" valueType="num">
                                      <p:cBhvr>
                                        <p:cTn id="157" dur="2000" fill="hold"/>
                                        <p:tgtEl>
                                          <p:spTgt spid="25"/>
                                        </p:tgtEl>
                                        <p:attrNameLst>
                                          <p:attrName>ppt_h</p:attrName>
                                        </p:attrNameLst>
                                      </p:cBhvr>
                                      <p:tavLst>
                                        <p:tav tm="0">
                                          <p:val>
                                            <p:fltVal val="0"/>
                                          </p:val>
                                        </p:tav>
                                        <p:tav tm="100000">
                                          <p:val>
                                            <p:strVal val="#ppt_h"/>
                                          </p:val>
                                        </p:tav>
                                      </p:tavLst>
                                    </p:anim>
                                    <p:anim calcmode="lin" valueType="num">
                                      <p:cBhvr>
                                        <p:cTn id="158" dur="2000" fill="hold"/>
                                        <p:tgtEl>
                                          <p:spTgt spid="25"/>
                                        </p:tgtEl>
                                        <p:attrNameLst>
                                          <p:attrName>style.rotation</p:attrName>
                                        </p:attrNameLst>
                                      </p:cBhvr>
                                      <p:tavLst>
                                        <p:tav tm="0">
                                          <p:val>
                                            <p:fltVal val="90"/>
                                          </p:val>
                                        </p:tav>
                                        <p:tav tm="100000">
                                          <p:val>
                                            <p:fltVal val="0"/>
                                          </p:val>
                                        </p:tav>
                                      </p:tavLst>
                                    </p:anim>
                                    <p:animEffect transition="in" filter="fade">
                                      <p:cBhvr>
                                        <p:cTn id="159" dur="2000"/>
                                        <p:tgtEl>
                                          <p:spTgt spid="25"/>
                                        </p:tgtEl>
                                      </p:cBhvr>
                                    </p:animEffect>
                                  </p:childTnLst>
                                </p:cTn>
                              </p:par>
                            </p:childTnLst>
                          </p:cTn>
                        </p:par>
                        <p:par>
                          <p:cTn id="160" fill="hold">
                            <p:stCondLst>
                              <p:cond delay="20000"/>
                            </p:stCondLst>
                            <p:childTnLst>
                              <p:par>
                                <p:cTn id="161" presetID="31" presetClass="entr" presetSubtype="0" fill="hold" nodeType="afterEffect">
                                  <p:stCondLst>
                                    <p:cond delay="0"/>
                                  </p:stCondLst>
                                  <p:iterate type="lt">
                                    <p:tmPct val="5000"/>
                                  </p:iterate>
                                  <p:childTnLst>
                                    <p:set>
                                      <p:cBhvr>
                                        <p:cTn id="162" dur="1" fill="hold">
                                          <p:stCondLst>
                                            <p:cond delay="0"/>
                                          </p:stCondLst>
                                        </p:cTn>
                                        <p:tgtEl>
                                          <p:spTgt spid="26"/>
                                        </p:tgtEl>
                                        <p:attrNameLst>
                                          <p:attrName>style.visibility</p:attrName>
                                        </p:attrNameLst>
                                      </p:cBhvr>
                                      <p:to>
                                        <p:strVal val="visible"/>
                                      </p:to>
                                    </p:set>
                                    <p:anim calcmode="lin" valueType="num">
                                      <p:cBhvr>
                                        <p:cTn id="163" dur="2000" fill="hold"/>
                                        <p:tgtEl>
                                          <p:spTgt spid="26"/>
                                        </p:tgtEl>
                                        <p:attrNameLst>
                                          <p:attrName>ppt_w</p:attrName>
                                        </p:attrNameLst>
                                      </p:cBhvr>
                                      <p:tavLst>
                                        <p:tav tm="0">
                                          <p:val>
                                            <p:fltVal val="0"/>
                                          </p:val>
                                        </p:tav>
                                        <p:tav tm="100000">
                                          <p:val>
                                            <p:strVal val="#ppt_w"/>
                                          </p:val>
                                        </p:tav>
                                      </p:tavLst>
                                    </p:anim>
                                    <p:anim calcmode="lin" valueType="num">
                                      <p:cBhvr>
                                        <p:cTn id="164" dur="2000" fill="hold"/>
                                        <p:tgtEl>
                                          <p:spTgt spid="26"/>
                                        </p:tgtEl>
                                        <p:attrNameLst>
                                          <p:attrName>ppt_h</p:attrName>
                                        </p:attrNameLst>
                                      </p:cBhvr>
                                      <p:tavLst>
                                        <p:tav tm="0">
                                          <p:val>
                                            <p:fltVal val="0"/>
                                          </p:val>
                                        </p:tav>
                                        <p:tav tm="100000">
                                          <p:val>
                                            <p:strVal val="#ppt_h"/>
                                          </p:val>
                                        </p:tav>
                                      </p:tavLst>
                                    </p:anim>
                                    <p:anim calcmode="lin" valueType="num">
                                      <p:cBhvr>
                                        <p:cTn id="165" dur="2000" fill="hold"/>
                                        <p:tgtEl>
                                          <p:spTgt spid="26"/>
                                        </p:tgtEl>
                                        <p:attrNameLst>
                                          <p:attrName>style.rotation</p:attrName>
                                        </p:attrNameLst>
                                      </p:cBhvr>
                                      <p:tavLst>
                                        <p:tav tm="0">
                                          <p:val>
                                            <p:fltVal val="90"/>
                                          </p:val>
                                        </p:tav>
                                        <p:tav tm="100000">
                                          <p:val>
                                            <p:fltVal val="0"/>
                                          </p:val>
                                        </p:tav>
                                      </p:tavLst>
                                    </p:anim>
                                    <p:animEffect transition="in" filter="fade">
                                      <p:cBhvr>
                                        <p:cTn id="166" dur="2000"/>
                                        <p:tgtEl>
                                          <p:spTgt spid="26"/>
                                        </p:tgtEl>
                                      </p:cBhvr>
                                    </p:animEffect>
                                  </p:childTnLst>
                                </p:cTn>
                              </p:par>
                            </p:childTnLst>
                          </p:cTn>
                        </p:par>
                        <p:par>
                          <p:cTn id="167" fill="hold">
                            <p:stCondLst>
                              <p:cond delay="22000"/>
                            </p:stCondLst>
                            <p:childTnLst>
                              <p:par>
                                <p:cTn id="168" presetID="31" presetClass="entr" presetSubtype="0" fill="hold" nodeType="afterEffect">
                                  <p:stCondLst>
                                    <p:cond delay="0"/>
                                  </p:stCondLst>
                                  <p:iterate type="lt">
                                    <p:tmPct val="5000"/>
                                  </p:iterate>
                                  <p:childTnLst>
                                    <p:set>
                                      <p:cBhvr>
                                        <p:cTn id="169" dur="1" fill="hold">
                                          <p:stCondLst>
                                            <p:cond delay="0"/>
                                          </p:stCondLst>
                                        </p:cTn>
                                        <p:tgtEl>
                                          <p:spTgt spid="27"/>
                                        </p:tgtEl>
                                        <p:attrNameLst>
                                          <p:attrName>style.visibility</p:attrName>
                                        </p:attrNameLst>
                                      </p:cBhvr>
                                      <p:to>
                                        <p:strVal val="visible"/>
                                      </p:to>
                                    </p:set>
                                    <p:anim calcmode="lin" valueType="num">
                                      <p:cBhvr>
                                        <p:cTn id="170" dur="2000" fill="hold"/>
                                        <p:tgtEl>
                                          <p:spTgt spid="27"/>
                                        </p:tgtEl>
                                        <p:attrNameLst>
                                          <p:attrName>ppt_w</p:attrName>
                                        </p:attrNameLst>
                                      </p:cBhvr>
                                      <p:tavLst>
                                        <p:tav tm="0">
                                          <p:val>
                                            <p:fltVal val="0"/>
                                          </p:val>
                                        </p:tav>
                                        <p:tav tm="100000">
                                          <p:val>
                                            <p:strVal val="#ppt_w"/>
                                          </p:val>
                                        </p:tav>
                                      </p:tavLst>
                                    </p:anim>
                                    <p:anim calcmode="lin" valueType="num">
                                      <p:cBhvr>
                                        <p:cTn id="171" dur="2000" fill="hold"/>
                                        <p:tgtEl>
                                          <p:spTgt spid="27"/>
                                        </p:tgtEl>
                                        <p:attrNameLst>
                                          <p:attrName>ppt_h</p:attrName>
                                        </p:attrNameLst>
                                      </p:cBhvr>
                                      <p:tavLst>
                                        <p:tav tm="0">
                                          <p:val>
                                            <p:fltVal val="0"/>
                                          </p:val>
                                        </p:tav>
                                        <p:tav tm="100000">
                                          <p:val>
                                            <p:strVal val="#ppt_h"/>
                                          </p:val>
                                        </p:tav>
                                      </p:tavLst>
                                    </p:anim>
                                    <p:anim calcmode="lin" valueType="num">
                                      <p:cBhvr>
                                        <p:cTn id="172" dur="2000" fill="hold"/>
                                        <p:tgtEl>
                                          <p:spTgt spid="27"/>
                                        </p:tgtEl>
                                        <p:attrNameLst>
                                          <p:attrName>style.rotation</p:attrName>
                                        </p:attrNameLst>
                                      </p:cBhvr>
                                      <p:tavLst>
                                        <p:tav tm="0">
                                          <p:val>
                                            <p:fltVal val="90"/>
                                          </p:val>
                                        </p:tav>
                                        <p:tav tm="100000">
                                          <p:val>
                                            <p:fltVal val="0"/>
                                          </p:val>
                                        </p:tav>
                                      </p:tavLst>
                                    </p:anim>
                                    <p:animEffect transition="in" filter="fade">
                                      <p:cBhvr>
                                        <p:cTn id="173" dur="2000"/>
                                        <p:tgtEl>
                                          <p:spTgt spid="27"/>
                                        </p:tgtEl>
                                      </p:cBhvr>
                                    </p:animEffect>
                                  </p:childTnLst>
                                </p:cTn>
                              </p:par>
                            </p:childTnLst>
                          </p:cTn>
                        </p:par>
                        <p:par>
                          <p:cTn id="174" fill="hold">
                            <p:stCondLst>
                              <p:cond delay="24000"/>
                            </p:stCondLst>
                            <p:childTnLst>
                              <p:par>
                                <p:cTn id="175" presetID="31" presetClass="entr" presetSubtype="0" fill="hold" nodeType="afterEffect">
                                  <p:stCondLst>
                                    <p:cond delay="0"/>
                                  </p:stCondLst>
                                  <p:iterate type="lt">
                                    <p:tmPct val="5000"/>
                                  </p:iterate>
                                  <p:childTnLst>
                                    <p:set>
                                      <p:cBhvr>
                                        <p:cTn id="176" dur="1" fill="hold">
                                          <p:stCondLst>
                                            <p:cond delay="0"/>
                                          </p:stCondLst>
                                        </p:cTn>
                                        <p:tgtEl>
                                          <p:spTgt spid="28"/>
                                        </p:tgtEl>
                                        <p:attrNameLst>
                                          <p:attrName>style.visibility</p:attrName>
                                        </p:attrNameLst>
                                      </p:cBhvr>
                                      <p:to>
                                        <p:strVal val="visible"/>
                                      </p:to>
                                    </p:set>
                                    <p:anim calcmode="lin" valueType="num">
                                      <p:cBhvr>
                                        <p:cTn id="177" dur="2000" fill="hold"/>
                                        <p:tgtEl>
                                          <p:spTgt spid="28"/>
                                        </p:tgtEl>
                                        <p:attrNameLst>
                                          <p:attrName>ppt_w</p:attrName>
                                        </p:attrNameLst>
                                      </p:cBhvr>
                                      <p:tavLst>
                                        <p:tav tm="0">
                                          <p:val>
                                            <p:fltVal val="0"/>
                                          </p:val>
                                        </p:tav>
                                        <p:tav tm="100000">
                                          <p:val>
                                            <p:strVal val="#ppt_w"/>
                                          </p:val>
                                        </p:tav>
                                      </p:tavLst>
                                    </p:anim>
                                    <p:anim calcmode="lin" valueType="num">
                                      <p:cBhvr>
                                        <p:cTn id="178" dur="2000" fill="hold"/>
                                        <p:tgtEl>
                                          <p:spTgt spid="28"/>
                                        </p:tgtEl>
                                        <p:attrNameLst>
                                          <p:attrName>ppt_h</p:attrName>
                                        </p:attrNameLst>
                                      </p:cBhvr>
                                      <p:tavLst>
                                        <p:tav tm="0">
                                          <p:val>
                                            <p:fltVal val="0"/>
                                          </p:val>
                                        </p:tav>
                                        <p:tav tm="100000">
                                          <p:val>
                                            <p:strVal val="#ppt_h"/>
                                          </p:val>
                                        </p:tav>
                                      </p:tavLst>
                                    </p:anim>
                                    <p:anim calcmode="lin" valueType="num">
                                      <p:cBhvr>
                                        <p:cTn id="179" dur="2000" fill="hold"/>
                                        <p:tgtEl>
                                          <p:spTgt spid="28"/>
                                        </p:tgtEl>
                                        <p:attrNameLst>
                                          <p:attrName>style.rotation</p:attrName>
                                        </p:attrNameLst>
                                      </p:cBhvr>
                                      <p:tavLst>
                                        <p:tav tm="0">
                                          <p:val>
                                            <p:fltVal val="90"/>
                                          </p:val>
                                        </p:tav>
                                        <p:tav tm="100000">
                                          <p:val>
                                            <p:fltVal val="0"/>
                                          </p:val>
                                        </p:tav>
                                      </p:tavLst>
                                    </p:anim>
                                    <p:animEffect transition="in" filter="fade">
                                      <p:cBhvr>
                                        <p:cTn id="180" dur="2000"/>
                                        <p:tgtEl>
                                          <p:spTgt spid="28"/>
                                        </p:tgtEl>
                                      </p:cBhvr>
                                    </p:animEffect>
                                  </p:childTnLst>
                                </p:cTn>
                              </p:par>
                            </p:childTnLst>
                          </p:cTn>
                        </p:par>
                        <p:par>
                          <p:cTn id="181" fill="hold">
                            <p:stCondLst>
                              <p:cond delay="26000"/>
                            </p:stCondLst>
                            <p:childTnLst>
                              <p:par>
                                <p:cTn id="182" presetID="31" presetClass="entr" presetSubtype="0" fill="hold" nodeType="afterEffect">
                                  <p:stCondLst>
                                    <p:cond delay="0"/>
                                  </p:stCondLst>
                                  <p:iterate type="lt">
                                    <p:tmPct val="5000"/>
                                  </p:iterate>
                                  <p:childTnLst>
                                    <p:set>
                                      <p:cBhvr>
                                        <p:cTn id="183" dur="1" fill="hold">
                                          <p:stCondLst>
                                            <p:cond delay="0"/>
                                          </p:stCondLst>
                                        </p:cTn>
                                        <p:tgtEl>
                                          <p:spTgt spid="29"/>
                                        </p:tgtEl>
                                        <p:attrNameLst>
                                          <p:attrName>style.visibility</p:attrName>
                                        </p:attrNameLst>
                                      </p:cBhvr>
                                      <p:to>
                                        <p:strVal val="visible"/>
                                      </p:to>
                                    </p:set>
                                    <p:anim calcmode="lin" valueType="num">
                                      <p:cBhvr>
                                        <p:cTn id="184" dur="2000" fill="hold"/>
                                        <p:tgtEl>
                                          <p:spTgt spid="29"/>
                                        </p:tgtEl>
                                        <p:attrNameLst>
                                          <p:attrName>ppt_w</p:attrName>
                                        </p:attrNameLst>
                                      </p:cBhvr>
                                      <p:tavLst>
                                        <p:tav tm="0">
                                          <p:val>
                                            <p:fltVal val="0"/>
                                          </p:val>
                                        </p:tav>
                                        <p:tav tm="100000">
                                          <p:val>
                                            <p:strVal val="#ppt_w"/>
                                          </p:val>
                                        </p:tav>
                                      </p:tavLst>
                                    </p:anim>
                                    <p:anim calcmode="lin" valueType="num">
                                      <p:cBhvr>
                                        <p:cTn id="185" dur="2000" fill="hold"/>
                                        <p:tgtEl>
                                          <p:spTgt spid="29"/>
                                        </p:tgtEl>
                                        <p:attrNameLst>
                                          <p:attrName>ppt_h</p:attrName>
                                        </p:attrNameLst>
                                      </p:cBhvr>
                                      <p:tavLst>
                                        <p:tav tm="0">
                                          <p:val>
                                            <p:fltVal val="0"/>
                                          </p:val>
                                        </p:tav>
                                        <p:tav tm="100000">
                                          <p:val>
                                            <p:strVal val="#ppt_h"/>
                                          </p:val>
                                        </p:tav>
                                      </p:tavLst>
                                    </p:anim>
                                    <p:anim calcmode="lin" valueType="num">
                                      <p:cBhvr>
                                        <p:cTn id="186" dur="2000" fill="hold"/>
                                        <p:tgtEl>
                                          <p:spTgt spid="29"/>
                                        </p:tgtEl>
                                        <p:attrNameLst>
                                          <p:attrName>style.rotation</p:attrName>
                                        </p:attrNameLst>
                                      </p:cBhvr>
                                      <p:tavLst>
                                        <p:tav tm="0">
                                          <p:val>
                                            <p:fltVal val="90"/>
                                          </p:val>
                                        </p:tav>
                                        <p:tav tm="100000">
                                          <p:val>
                                            <p:fltVal val="0"/>
                                          </p:val>
                                        </p:tav>
                                      </p:tavLst>
                                    </p:anim>
                                    <p:animEffect transition="in" filter="fade">
                                      <p:cBhvr>
                                        <p:cTn id="187" dur="2000"/>
                                        <p:tgtEl>
                                          <p:spTgt spid="29"/>
                                        </p:tgtEl>
                                      </p:cBhvr>
                                    </p:animEffect>
                                  </p:childTnLst>
                                </p:cTn>
                              </p:par>
                            </p:childTnLst>
                          </p:cTn>
                        </p:par>
                        <p:par>
                          <p:cTn id="188" fill="hold">
                            <p:stCondLst>
                              <p:cond delay="28000"/>
                            </p:stCondLst>
                            <p:childTnLst>
                              <p:par>
                                <p:cTn id="189" presetID="31" presetClass="entr" presetSubtype="0" fill="hold" nodeType="afterEffect">
                                  <p:stCondLst>
                                    <p:cond delay="0"/>
                                  </p:stCondLst>
                                  <p:iterate type="lt">
                                    <p:tmPct val="5000"/>
                                  </p:iterate>
                                  <p:childTnLst>
                                    <p:set>
                                      <p:cBhvr>
                                        <p:cTn id="190" dur="1" fill="hold">
                                          <p:stCondLst>
                                            <p:cond delay="0"/>
                                          </p:stCondLst>
                                        </p:cTn>
                                        <p:tgtEl>
                                          <p:spTgt spid="30"/>
                                        </p:tgtEl>
                                        <p:attrNameLst>
                                          <p:attrName>style.visibility</p:attrName>
                                        </p:attrNameLst>
                                      </p:cBhvr>
                                      <p:to>
                                        <p:strVal val="visible"/>
                                      </p:to>
                                    </p:set>
                                    <p:anim calcmode="lin" valueType="num">
                                      <p:cBhvr>
                                        <p:cTn id="191" dur="2000" fill="hold"/>
                                        <p:tgtEl>
                                          <p:spTgt spid="30"/>
                                        </p:tgtEl>
                                        <p:attrNameLst>
                                          <p:attrName>ppt_w</p:attrName>
                                        </p:attrNameLst>
                                      </p:cBhvr>
                                      <p:tavLst>
                                        <p:tav tm="0">
                                          <p:val>
                                            <p:fltVal val="0"/>
                                          </p:val>
                                        </p:tav>
                                        <p:tav tm="100000">
                                          <p:val>
                                            <p:strVal val="#ppt_w"/>
                                          </p:val>
                                        </p:tav>
                                      </p:tavLst>
                                    </p:anim>
                                    <p:anim calcmode="lin" valueType="num">
                                      <p:cBhvr>
                                        <p:cTn id="192" dur="2000" fill="hold"/>
                                        <p:tgtEl>
                                          <p:spTgt spid="30"/>
                                        </p:tgtEl>
                                        <p:attrNameLst>
                                          <p:attrName>ppt_h</p:attrName>
                                        </p:attrNameLst>
                                      </p:cBhvr>
                                      <p:tavLst>
                                        <p:tav tm="0">
                                          <p:val>
                                            <p:fltVal val="0"/>
                                          </p:val>
                                        </p:tav>
                                        <p:tav tm="100000">
                                          <p:val>
                                            <p:strVal val="#ppt_h"/>
                                          </p:val>
                                        </p:tav>
                                      </p:tavLst>
                                    </p:anim>
                                    <p:anim calcmode="lin" valueType="num">
                                      <p:cBhvr>
                                        <p:cTn id="193" dur="2000" fill="hold"/>
                                        <p:tgtEl>
                                          <p:spTgt spid="30"/>
                                        </p:tgtEl>
                                        <p:attrNameLst>
                                          <p:attrName>style.rotation</p:attrName>
                                        </p:attrNameLst>
                                      </p:cBhvr>
                                      <p:tavLst>
                                        <p:tav tm="0">
                                          <p:val>
                                            <p:fltVal val="90"/>
                                          </p:val>
                                        </p:tav>
                                        <p:tav tm="100000">
                                          <p:val>
                                            <p:fltVal val="0"/>
                                          </p:val>
                                        </p:tav>
                                      </p:tavLst>
                                    </p:anim>
                                    <p:animEffect transition="in" filter="fade">
                                      <p:cBhvr>
                                        <p:cTn id="194" dur="2000"/>
                                        <p:tgtEl>
                                          <p:spTgt spid="30"/>
                                        </p:tgtEl>
                                      </p:cBhvr>
                                    </p:animEffect>
                                  </p:childTnLst>
                                </p:cTn>
                              </p:par>
                            </p:childTnLst>
                          </p:cTn>
                        </p:par>
                        <p:par>
                          <p:cTn id="195" fill="hold">
                            <p:stCondLst>
                              <p:cond delay="30000"/>
                            </p:stCondLst>
                            <p:childTnLst>
                              <p:par>
                                <p:cTn id="196" presetID="31" presetClass="entr" presetSubtype="0" fill="hold" nodeType="afterEffect">
                                  <p:stCondLst>
                                    <p:cond delay="0"/>
                                  </p:stCondLst>
                                  <p:iterate type="lt">
                                    <p:tmPct val="5000"/>
                                  </p:iterate>
                                  <p:childTnLst>
                                    <p:set>
                                      <p:cBhvr>
                                        <p:cTn id="197" dur="1" fill="hold">
                                          <p:stCondLst>
                                            <p:cond delay="0"/>
                                          </p:stCondLst>
                                        </p:cTn>
                                        <p:tgtEl>
                                          <p:spTgt spid="31"/>
                                        </p:tgtEl>
                                        <p:attrNameLst>
                                          <p:attrName>style.visibility</p:attrName>
                                        </p:attrNameLst>
                                      </p:cBhvr>
                                      <p:to>
                                        <p:strVal val="visible"/>
                                      </p:to>
                                    </p:set>
                                    <p:anim calcmode="lin" valueType="num">
                                      <p:cBhvr>
                                        <p:cTn id="198" dur="2000" fill="hold"/>
                                        <p:tgtEl>
                                          <p:spTgt spid="31"/>
                                        </p:tgtEl>
                                        <p:attrNameLst>
                                          <p:attrName>ppt_w</p:attrName>
                                        </p:attrNameLst>
                                      </p:cBhvr>
                                      <p:tavLst>
                                        <p:tav tm="0">
                                          <p:val>
                                            <p:fltVal val="0"/>
                                          </p:val>
                                        </p:tav>
                                        <p:tav tm="100000">
                                          <p:val>
                                            <p:strVal val="#ppt_w"/>
                                          </p:val>
                                        </p:tav>
                                      </p:tavLst>
                                    </p:anim>
                                    <p:anim calcmode="lin" valueType="num">
                                      <p:cBhvr>
                                        <p:cTn id="199" dur="2000" fill="hold"/>
                                        <p:tgtEl>
                                          <p:spTgt spid="31"/>
                                        </p:tgtEl>
                                        <p:attrNameLst>
                                          <p:attrName>ppt_h</p:attrName>
                                        </p:attrNameLst>
                                      </p:cBhvr>
                                      <p:tavLst>
                                        <p:tav tm="0">
                                          <p:val>
                                            <p:fltVal val="0"/>
                                          </p:val>
                                        </p:tav>
                                        <p:tav tm="100000">
                                          <p:val>
                                            <p:strVal val="#ppt_h"/>
                                          </p:val>
                                        </p:tav>
                                      </p:tavLst>
                                    </p:anim>
                                    <p:anim calcmode="lin" valueType="num">
                                      <p:cBhvr>
                                        <p:cTn id="200" dur="2000" fill="hold"/>
                                        <p:tgtEl>
                                          <p:spTgt spid="31"/>
                                        </p:tgtEl>
                                        <p:attrNameLst>
                                          <p:attrName>style.rotation</p:attrName>
                                        </p:attrNameLst>
                                      </p:cBhvr>
                                      <p:tavLst>
                                        <p:tav tm="0">
                                          <p:val>
                                            <p:fltVal val="90"/>
                                          </p:val>
                                        </p:tav>
                                        <p:tav tm="100000">
                                          <p:val>
                                            <p:fltVal val="0"/>
                                          </p:val>
                                        </p:tav>
                                      </p:tavLst>
                                    </p:anim>
                                    <p:animEffect transition="in" filter="fade">
                                      <p:cBhvr>
                                        <p:cTn id="201" dur="2000"/>
                                        <p:tgtEl>
                                          <p:spTgt spid="31"/>
                                        </p:tgtEl>
                                      </p:cBhvr>
                                    </p:animEffect>
                                  </p:childTnLst>
                                </p:cTn>
                              </p:par>
                            </p:childTnLst>
                          </p:cTn>
                        </p:par>
                        <p:par>
                          <p:cTn id="202" fill="hold">
                            <p:stCondLst>
                              <p:cond delay="32000"/>
                            </p:stCondLst>
                            <p:childTnLst>
                              <p:par>
                                <p:cTn id="203" presetID="31" presetClass="entr" presetSubtype="0" fill="hold" nodeType="afterEffect">
                                  <p:stCondLst>
                                    <p:cond delay="0"/>
                                  </p:stCondLst>
                                  <p:iterate type="lt">
                                    <p:tmPct val="5000"/>
                                  </p:iterate>
                                  <p:childTnLst>
                                    <p:set>
                                      <p:cBhvr>
                                        <p:cTn id="204" dur="1" fill="hold">
                                          <p:stCondLst>
                                            <p:cond delay="0"/>
                                          </p:stCondLst>
                                        </p:cTn>
                                        <p:tgtEl>
                                          <p:spTgt spid="32"/>
                                        </p:tgtEl>
                                        <p:attrNameLst>
                                          <p:attrName>style.visibility</p:attrName>
                                        </p:attrNameLst>
                                      </p:cBhvr>
                                      <p:to>
                                        <p:strVal val="visible"/>
                                      </p:to>
                                    </p:set>
                                    <p:anim calcmode="lin" valueType="num">
                                      <p:cBhvr>
                                        <p:cTn id="205" dur="2000" fill="hold"/>
                                        <p:tgtEl>
                                          <p:spTgt spid="32"/>
                                        </p:tgtEl>
                                        <p:attrNameLst>
                                          <p:attrName>ppt_w</p:attrName>
                                        </p:attrNameLst>
                                      </p:cBhvr>
                                      <p:tavLst>
                                        <p:tav tm="0">
                                          <p:val>
                                            <p:fltVal val="0"/>
                                          </p:val>
                                        </p:tav>
                                        <p:tav tm="100000">
                                          <p:val>
                                            <p:strVal val="#ppt_w"/>
                                          </p:val>
                                        </p:tav>
                                      </p:tavLst>
                                    </p:anim>
                                    <p:anim calcmode="lin" valueType="num">
                                      <p:cBhvr>
                                        <p:cTn id="206" dur="2000" fill="hold"/>
                                        <p:tgtEl>
                                          <p:spTgt spid="32"/>
                                        </p:tgtEl>
                                        <p:attrNameLst>
                                          <p:attrName>ppt_h</p:attrName>
                                        </p:attrNameLst>
                                      </p:cBhvr>
                                      <p:tavLst>
                                        <p:tav tm="0">
                                          <p:val>
                                            <p:fltVal val="0"/>
                                          </p:val>
                                        </p:tav>
                                        <p:tav tm="100000">
                                          <p:val>
                                            <p:strVal val="#ppt_h"/>
                                          </p:val>
                                        </p:tav>
                                      </p:tavLst>
                                    </p:anim>
                                    <p:anim calcmode="lin" valueType="num">
                                      <p:cBhvr>
                                        <p:cTn id="207" dur="2000" fill="hold"/>
                                        <p:tgtEl>
                                          <p:spTgt spid="32"/>
                                        </p:tgtEl>
                                        <p:attrNameLst>
                                          <p:attrName>style.rotation</p:attrName>
                                        </p:attrNameLst>
                                      </p:cBhvr>
                                      <p:tavLst>
                                        <p:tav tm="0">
                                          <p:val>
                                            <p:fltVal val="90"/>
                                          </p:val>
                                        </p:tav>
                                        <p:tav tm="100000">
                                          <p:val>
                                            <p:fltVal val="0"/>
                                          </p:val>
                                        </p:tav>
                                      </p:tavLst>
                                    </p:anim>
                                    <p:animEffect transition="in" filter="fade">
                                      <p:cBhvr>
                                        <p:cTn id="208" dur="2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21100"/>
            </a:gs>
            <a:gs pos="45000">
              <a:srgbClr val="FF7A00"/>
            </a:gs>
            <a:gs pos="70000">
              <a:srgbClr val="FF0300"/>
            </a:gs>
            <a:gs pos="100000">
              <a:srgbClr val="4D0808"/>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2357954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23" name="22 Imagen" descr="efectos,circulos ,png,zoomgraf.blogspot (9).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916868" y="0"/>
            <a:ext cx="5429288" cy="5143500"/>
          </a:xfrm>
          <a:prstGeom prst="rect">
            <a:avLst/>
          </a:prstGeom>
        </p:spPr>
      </p:pic>
      <p:pic>
        <p:nvPicPr>
          <p:cNvPr id="24" name="23 Imagen" descr="RedSpiral.png"/>
          <p:cNvPicPr>
            <a:picLocks noChangeAspect="1"/>
          </p:cNvPicPr>
          <p:nvPr/>
        </p:nvPicPr>
        <p:blipFill>
          <a:blip r:embed="rId4">
            <a:duotone>
              <a:schemeClr val="accent6">
                <a:shade val="45000"/>
                <a:satMod val="135000"/>
              </a:schemeClr>
              <a:prstClr val="white"/>
            </a:duotone>
            <a:lum bright="-10000" contrast="40000"/>
          </a:blip>
          <a:stretch>
            <a:fillRect/>
          </a:stretch>
        </p:blipFill>
        <p:spPr>
          <a:xfrm>
            <a:off x="3214678" y="1214428"/>
            <a:ext cx="2857500" cy="2857500"/>
          </a:xfrm>
          <a:prstGeom prst="rect">
            <a:avLst/>
          </a:prstGeom>
        </p:spPr>
      </p:pic>
      <p:sp>
        <p:nvSpPr>
          <p:cNvPr id="5" name="4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23"/>
                                        </p:tgtEl>
                                        <p:attrNameLst>
                                          <p:attrName>style.visibility</p:attrName>
                                        </p:attrNameLst>
                                      </p:cBhvr>
                                      <p:to>
                                        <p:strVal val="visible"/>
                                      </p:to>
                                    </p:set>
                                    <p:anim calcmode="lin" valueType="num">
                                      <p:cBhvr>
                                        <p:cTn id="9" dur="2000" fill="hold"/>
                                        <p:tgtEl>
                                          <p:spTgt spid="23"/>
                                        </p:tgtEl>
                                        <p:attrNameLst>
                                          <p:attrName>ppt_w</p:attrName>
                                        </p:attrNameLst>
                                      </p:cBhvr>
                                      <p:tavLst>
                                        <p:tav tm="0">
                                          <p:val>
                                            <p:fltVal val="0"/>
                                          </p:val>
                                        </p:tav>
                                        <p:tav tm="100000">
                                          <p:val>
                                            <p:strVal val="#ppt_w"/>
                                          </p:val>
                                        </p:tav>
                                      </p:tavLst>
                                    </p:anim>
                                    <p:anim calcmode="lin" valueType="num">
                                      <p:cBhvr>
                                        <p:cTn id="10" dur="2000" fill="hold"/>
                                        <p:tgtEl>
                                          <p:spTgt spid="23"/>
                                        </p:tgtEl>
                                        <p:attrNameLst>
                                          <p:attrName>ppt_h</p:attrName>
                                        </p:attrNameLst>
                                      </p:cBhvr>
                                      <p:tavLst>
                                        <p:tav tm="0">
                                          <p:val>
                                            <p:fltVal val="0"/>
                                          </p:val>
                                        </p:tav>
                                        <p:tav tm="100000">
                                          <p:val>
                                            <p:strVal val="#ppt_h"/>
                                          </p:val>
                                        </p:tav>
                                      </p:tavLst>
                                    </p:anim>
                                    <p:anim calcmode="lin" valueType="num">
                                      <p:cBhvr>
                                        <p:cTn id="11" dur="2000" fill="hold"/>
                                        <p:tgtEl>
                                          <p:spTgt spid="23"/>
                                        </p:tgtEl>
                                        <p:attrNameLst>
                                          <p:attrName>ppt_x</p:attrName>
                                        </p:attrNameLst>
                                      </p:cBhvr>
                                      <p:tavLst>
                                        <p:tav tm="0">
                                          <p:val>
                                            <p:fltVal val="0.5"/>
                                          </p:val>
                                        </p:tav>
                                        <p:tav tm="100000">
                                          <p:val>
                                            <p:strVal val="#ppt_x"/>
                                          </p:val>
                                        </p:tav>
                                      </p:tavLst>
                                    </p:anim>
                                    <p:anim calcmode="lin" valueType="num">
                                      <p:cBhvr>
                                        <p:cTn id="12" dur="2000" fill="hold"/>
                                        <p:tgtEl>
                                          <p:spTgt spid="2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p:cTn id="15" dur="2000" fill="hold"/>
                                        <p:tgtEl>
                                          <p:spTgt spid="24"/>
                                        </p:tgtEl>
                                        <p:attrNameLst>
                                          <p:attrName>ppt_w</p:attrName>
                                        </p:attrNameLst>
                                      </p:cBhvr>
                                      <p:tavLst>
                                        <p:tav tm="0">
                                          <p:val>
                                            <p:fltVal val="0"/>
                                          </p:val>
                                        </p:tav>
                                        <p:tav tm="100000">
                                          <p:val>
                                            <p:strVal val="#ppt_w"/>
                                          </p:val>
                                        </p:tav>
                                      </p:tavLst>
                                    </p:anim>
                                    <p:anim calcmode="lin" valueType="num">
                                      <p:cBhvr>
                                        <p:cTn id="16" dur="2000" fill="hold"/>
                                        <p:tgtEl>
                                          <p:spTgt spid="24"/>
                                        </p:tgtEl>
                                        <p:attrNameLst>
                                          <p:attrName>ppt_h</p:attrName>
                                        </p:attrNameLst>
                                      </p:cBhvr>
                                      <p:tavLst>
                                        <p:tav tm="0">
                                          <p:val>
                                            <p:fltVal val="0"/>
                                          </p:val>
                                        </p:tav>
                                        <p:tav tm="100000">
                                          <p:val>
                                            <p:strVal val="#ppt_h"/>
                                          </p:val>
                                        </p:tav>
                                      </p:tavLst>
                                    </p:anim>
                                    <p:anim calcmode="lin" valueType="num">
                                      <p:cBhvr>
                                        <p:cTn id="17" dur="2000" fill="hold"/>
                                        <p:tgtEl>
                                          <p:spTgt spid="24"/>
                                        </p:tgtEl>
                                        <p:attrNameLst>
                                          <p:attrName>ppt_x</p:attrName>
                                        </p:attrNameLst>
                                      </p:cBhvr>
                                      <p:tavLst>
                                        <p:tav tm="0">
                                          <p:val>
                                            <p:fltVal val="0.5"/>
                                          </p:val>
                                        </p:tav>
                                        <p:tav tm="100000">
                                          <p:val>
                                            <p:strVal val="#ppt_x"/>
                                          </p:val>
                                        </p:tav>
                                      </p:tavLst>
                                    </p:anim>
                                    <p:anim calcmode="lin" valueType="num">
                                      <p:cBhvr>
                                        <p:cTn id="18" dur="2000" fill="hold"/>
                                        <p:tgtEl>
                                          <p:spTgt spid="24"/>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23"/>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24"/>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23"/>
                                        </p:tgtEl>
                                        <p:attrNameLst>
                                          <p:attrName>ppt_w</p:attrName>
                                        </p:attrNameLst>
                                      </p:cBhvr>
                                      <p:tavLst>
                                        <p:tav tm="0">
                                          <p:val>
                                            <p:strVal val="ppt_w"/>
                                          </p:val>
                                        </p:tav>
                                        <p:tav tm="100000">
                                          <p:val>
                                            <p:fltVal val="0"/>
                                          </p:val>
                                        </p:tav>
                                      </p:tavLst>
                                    </p:anim>
                                    <p:anim calcmode="lin" valueType="num">
                                      <p:cBhvr>
                                        <p:cTn id="26" dur="2000"/>
                                        <p:tgtEl>
                                          <p:spTgt spid="23"/>
                                        </p:tgtEl>
                                        <p:attrNameLst>
                                          <p:attrName>ppt_h</p:attrName>
                                        </p:attrNameLst>
                                      </p:cBhvr>
                                      <p:tavLst>
                                        <p:tav tm="0">
                                          <p:val>
                                            <p:strVal val="ppt_h"/>
                                          </p:val>
                                        </p:tav>
                                        <p:tav tm="100000">
                                          <p:val>
                                            <p:fltVal val="0"/>
                                          </p:val>
                                        </p:tav>
                                      </p:tavLst>
                                    </p:anim>
                                    <p:anim calcmode="lin" valueType="num">
                                      <p:cBhvr>
                                        <p:cTn id="27" dur="2000"/>
                                        <p:tgtEl>
                                          <p:spTgt spid="23"/>
                                        </p:tgtEl>
                                        <p:attrNameLst>
                                          <p:attrName>ppt_x</p:attrName>
                                        </p:attrNameLst>
                                      </p:cBhvr>
                                      <p:tavLst>
                                        <p:tav tm="0">
                                          <p:val>
                                            <p:strVal val="ppt_x"/>
                                          </p:val>
                                        </p:tav>
                                        <p:tav tm="100000">
                                          <p:val>
                                            <p:fltVal val="0.5"/>
                                          </p:val>
                                        </p:tav>
                                      </p:tavLst>
                                    </p:anim>
                                    <p:anim calcmode="lin" valueType="num">
                                      <p:cBhvr>
                                        <p:cTn id="28" dur="2000"/>
                                        <p:tgtEl>
                                          <p:spTgt spid="23"/>
                                        </p:tgtEl>
                                        <p:attrNameLst>
                                          <p:attrName>ppt_y</p:attrName>
                                        </p:attrNameLst>
                                      </p:cBhvr>
                                      <p:tavLst>
                                        <p:tav tm="0">
                                          <p:val>
                                            <p:strVal val="ppt_y"/>
                                          </p:val>
                                        </p:tav>
                                        <p:tav tm="100000">
                                          <p:val>
                                            <p:fltVal val="0.5"/>
                                          </p:val>
                                        </p:tav>
                                      </p:tavLst>
                                    </p:anim>
                                    <p:set>
                                      <p:cBhvr>
                                        <p:cTn id="29" dur="1" fill="hold">
                                          <p:stCondLst>
                                            <p:cond delay="1999"/>
                                          </p:stCondLst>
                                        </p:cTn>
                                        <p:tgtEl>
                                          <p:spTgt spid="23"/>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24"/>
                                        </p:tgtEl>
                                        <p:attrNameLst>
                                          <p:attrName>ppt_w</p:attrName>
                                        </p:attrNameLst>
                                      </p:cBhvr>
                                      <p:tavLst>
                                        <p:tav tm="0">
                                          <p:val>
                                            <p:strVal val="ppt_w"/>
                                          </p:val>
                                        </p:tav>
                                        <p:tav tm="100000">
                                          <p:val>
                                            <p:fltVal val="0"/>
                                          </p:val>
                                        </p:tav>
                                      </p:tavLst>
                                    </p:anim>
                                    <p:anim calcmode="lin" valueType="num">
                                      <p:cBhvr>
                                        <p:cTn id="32" dur="2000"/>
                                        <p:tgtEl>
                                          <p:spTgt spid="24"/>
                                        </p:tgtEl>
                                        <p:attrNameLst>
                                          <p:attrName>ppt_h</p:attrName>
                                        </p:attrNameLst>
                                      </p:cBhvr>
                                      <p:tavLst>
                                        <p:tav tm="0">
                                          <p:val>
                                            <p:strVal val="ppt_h"/>
                                          </p:val>
                                        </p:tav>
                                        <p:tav tm="100000">
                                          <p:val>
                                            <p:fltVal val="0"/>
                                          </p:val>
                                        </p:tav>
                                      </p:tavLst>
                                    </p:anim>
                                    <p:anim calcmode="lin" valueType="num">
                                      <p:cBhvr>
                                        <p:cTn id="33" dur="2000"/>
                                        <p:tgtEl>
                                          <p:spTgt spid="24"/>
                                        </p:tgtEl>
                                        <p:attrNameLst>
                                          <p:attrName>ppt_x</p:attrName>
                                        </p:attrNameLst>
                                      </p:cBhvr>
                                      <p:tavLst>
                                        <p:tav tm="0">
                                          <p:val>
                                            <p:strVal val="ppt_x"/>
                                          </p:val>
                                        </p:tav>
                                        <p:tav tm="100000">
                                          <p:val>
                                            <p:fltVal val="0.5"/>
                                          </p:val>
                                        </p:tav>
                                      </p:tavLst>
                                    </p:anim>
                                    <p:anim calcmode="lin" valueType="num">
                                      <p:cBhvr>
                                        <p:cTn id="34" dur="2000"/>
                                        <p:tgtEl>
                                          <p:spTgt spid="24"/>
                                        </p:tgtEl>
                                        <p:attrNameLst>
                                          <p:attrName>ppt_y</p:attrName>
                                        </p:attrNameLst>
                                      </p:cBhvr>
                                      <p:tavLst>
                                        <p:tav tm="0">
                                          <p:val>
                                            <p:strVal val="ppt_y"/>
                                          </p:val>
                                        </p:tav>
                                        <p:tav tm="100000">
                                          <p:val>
                                            <p:fltVal val="0.5"/>
                                          </p:val>
                                        </p:tav>
                                      </p:tavLst>
                                    </p:anim>
                                    <p:set>
                                      <p:cBhvr>
                                        <p:cTn id="35" dur="1" fill="hold">
                                          <p:stCondLst>
                                            <p:cond delay="1999"/>
                                          </p:stCondLst>
                                        </p:cTn>
                                        <p:tgtEl>
                                          <p:spTgt spid="24"/>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23"/>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2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5" name="14 Imagen" descr="c2c1b483083ced3f01cebb3a778c8075.jpg"/>
          <p:cNvPicPr>
            <a:picLocks noChangeAspect="1"/>
          </p:cNvPicPr>
          <p:nvPr/>
        </p:nvPicPr>
        <p:blipFill>
          <a:blip r:embed="rId2"/>
          <a:stretch>
            <a:fillRect/>
          </a:stretch>
        </p:blipFill>
        <p:spPr>
          <a:xfrm>
            <a:off x="0" y="3135"/>
            <a:ext cx="9144000" cy="5137229"/>
          </a:xfrm>
          <a:prstGeom prst="rect">
            <a:avLst/>
          </a:prstGeom>
        </p:spPr>
      </p:pic>
      <p:sp>
        <p:nvSpPr>
          <p:cNvPr id="3" name="2 CuadroTexto"/>
          <p:cNvSpPr txBox="1"/>
          <p:nvPr/>
        </p:nvSpPr>
        <p:spPr>
          <a:xfrm>
            <a:off x="1142976" y="785800"/>
            <a:ext cx="4214842" cy="1846659"/>
          </a:xfrm>
          <a:prstGeom prst="rect">
            <a:avLst/>
          </a:prstGeom>
          <a:noFill/>
        </p:spPr>
        <p:txBody>
          <a:bodyPr wrap="square" rtlCol="0">
            <a:spAutoFit/>
          </a:bodyPr>
          <a:lstStyle/>
          <a:p>
            <a:pPr algn="ctr"/>
            <a:r>
              <a:rPr lang="es-PE" sz="1600" dirty="0" smtClean="0">
                <a:solidFill>
                  <a:schemeClr val="bg1"/>
                </a:solidFill>
                <a:effectLst>
                  <a:outerShdw blurRad="38100" dist="38100" dir="2700000" algn="tl">
                    <a:srgbClr val="000000">
                      <a:alpha val="43137"/>
                    </a:srgbClr>
                  </a:outerShdw>
                </a:effectLst>
              </a:rPr>
              <a:t>Algunas veces nos preocupamos demasiado por ese contador establecido que determina el tiempo que llevamos transitando por este camino llamado vida. Un camino que por lo general se hace corto y lamentablemente no vamos disfrutando mientras lo transitamos.</a:t>
            </a:r>
          </a:p>
          <a:p>
            <a:pPr algn="ctr"/>
            <a:endParaRPr lang="es-PE" sz="1600" dirty="0">
              <a:effectLst>
                <a:outerShdw blurRad="38100" dist="38100" dir="2700000" algn="tl">
                  <a:srgbClr val="000000">
                    <a:alpha val="43137"/>
                  </a:srgbClr>
                </a:outerShdw>
              </a:effectLst>
            </a:endParaRPr>
          </a:p>
        </p:txBody>
      </p:sp>
      <p:sp>
        <p:nvSpPr>
          <p:cNvPr id="4" name="3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
              <a:srgbClr val="002060"/>
            </a:gs>
            <a:gs pos="25000">
              <a:srgbClr val="21D6E0"/>
            </a:gs>
            <a:gs pos="75000">
              <a:srgbClr val="0087E6"/>
            </a:gs>
            <a:gs pos="100000">
              <a:srgbClr val="005CBF"/>
            </a:gs>
          </a:gsLst>
          <a:lin ang="16200000" scaled="1"/>
          <a:tileRect/>
        </a:gradFill>
        <a:effectLst/>
      </p:bgPr>
    </p:bg>
    <p:spTree>
      <p:nvGrpSpPr>
        <p:cNvPr id="1" name=""/>
        <p:cNvGrpSpPr/>
        <p:nvPr/>
      </p:nvGrpSpPr>
      <p:grpSpPr>
        <a:xfrm>
          <a:off x="0" y="0"/>
          <a:ext cx="0" cy="0"/>
          <a:chOff x="0" y="0"/>
          <a:chExt cx="0" cy="0"/>
        </a:xfrm>
      </p:grpSpPr>
      <p:pic>
        <p:nvPicPr>
          <p:cNvPr id="2" name="1 Imagen" descr="stock-photo-1477018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94984816305628060card_figures_-_diamond_01.svg.hi.png"/>
          <p:cNvPicPr>
            <a:picLocks noChangeAspect="1"/>
          </p:cNvPicPr>
          <p:nvPr/>
        </p:nvPicPr>
        <p:blipFill>
          <a:blip r:embed="rId3" cstate="print">
            <a:duotone>
              <a:schemeClr val="accent5">
                <a:shade val="45000"/>
                <a:satMod val="135000"/>
              </a:schemeClr>
              <a:prstClr val="white"/>
            </a:duotone>
            <a:lum bright="-30000" contrast="40000"/>
          </a:blip>
          <a:stretch>
            <a:fillRect/>
          </a:stretch>
        </p:blipFill>
        <p:spPr>
          <a:xfrm>
            <a:off x="3714744" y="0"/>
            <a:ext cx="860729" cy="829169"/>
          </a:xfrm>
          <a:prstGeom prst="rect">
            <a:avLst/>
          </a:prstGeom>
          <a:effectLst>
            <a:reflection blurRad="6350" stA="50000" endA="295" endPos="92000" dist="101600" dir="5400000" sy="-100000" algn="bl" rotWithShape="0"/>
          </a:effectLst>
        </p:spPr>
      </p:pic>
      <p:pic>
        <p:nvPicPr>
          <p:cNvPr id="4" name="3 Imagen" descr="1194984816305628060card_figures_-_diamond_01.svg.hi.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4572000" y="0"/>
            <a:ext cx="860729" cy="829169"/>
          </a:xfrm>
          <a:prstGeom prst="rect">
            <a:avLst/>
          </a:prstGeom>
          <a:effectLst>
            <a:reflection blurRad="6350" stA="50000" endA="295" endPos="92000" dist="101600" dir="5400000" sy="-100000" algn="bl" rotWithShape="0"/>
          </a:effectLst>
        </p:spPr>
      </p:pic>
      <p:pic>
        <p:nvPicPr>
          <p:cNvPr id="5" name="4 Imagen" descr="1194984816305628060card_figures_-_diamond_01.svg.hi.png"/>
          <p:cNvPicPr>
            <a:picLocks noChangeAspect="1"/>
          </p:cNvPicPr>
          <p:nvPr/>
        </p:nvPicPr>
        <p:blipFill>
          <a:blip r:embed="rId3" cstate="print">
            <a:duotone>
              <a:schemeClr val="accent5">
                <a:shade val="45000"/>
                <a:satMod val="135000"/>
              </a:schemeClr>
              <a:prstClr val="white"/>
            </a:duotone>
            <a:lum bright="-30000" contrast="40000"/>
          </a:blip>
          <a:stretch>
            <a:fillRect/>
          </a:stretch>
        </p:blipFill>
        <p:spPr>
          <a:xfrm>
            <a:off x="4572000" y="857238"/>
            <a:ext cx="860729" cy="829169"/>
          </a:xfrm>
          <a:prstGeom prst="rect">
            <a:avLst/>
          </a:prstGeom>
          <a:effectLst>
            <a:reflection blurRad="6350" stA="50000" endA="295" endPos="92000" dist="101600" dir="5400000" sy="-100000" algn="bl" rotWithShape="0"/>
          </a:effectLst>
        </p:spPr>
      </p:pic>
      <p:pic>
        <p:nvPicPr>
          <p:cNvPr id="6" name="5 Imagen" descr="1194984816305628060card_figures_-_diamond_01.svg.hi.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3714744" y="857238"/>
            <a:ext cx="860729" cy="829169"/>
          </a:xfrm>
          <a:prstGeom prst="rect">
            <a:avLst/>
          </a:prstGeom>
          <a:effectLst>
            <a:reflection blurRad="6350" stA="50000" endA="295" endPos="92000" dist="101600" dir="5400000" sy="-100000" algn="bl" rotWithShape="0"/>
          </a:effectLst>
        </p:spPr>
      </p:pic>
      <p:pic>
        <p:nvPicPr>
          <p:cNvPr id="7" name="6 Imagen" descr="1194984816305628060card_figures_-_diamond_01.svg.hi.png"/>
          <p:cNvPicPr>
            <a:picLocks noChangeAspect="1"/>
          </p:cNvPicPr>
          <p:nvPr/>
        </p:nvPicPr>
        <p:blipFill>
          <a:blip r:embed="rId3" cstate="print">
            <a:duotone>
              <a:schemeClr val="accent5">
                <a:shade val="45000"/>
                <a:satMod val="135000"/>
              </a:schemeClr>
              <a:prstClr val="white"/>
            </a:duotone>
            <a:lum bright="-30000" contrast="40000"/>
          </a:blip>
          <a:stretch>
            <a:fillRect/>
          </a:stretch>
        </p:blipFill>
        <p:spPr>
          <a:xfrm>
            <a:off x="3714744" y="1714512"/>
            <a:ext cx="860729" cy="829169"/>
          </a:xfrm>
          <a:prstGeom prst="rect">
            <a:avLst/>
          </a:prstGeom>
          <a:effectLst>
            <a:reflection blurRad="6350" stA="50000" endA="295" endPos="92000" dist="101600" dir="5400000" sy="-100000" algn="bl" rotWithShape="0"/>
          </a:effectLst>
        </p:spPr>
      </p:pic>
      <p:pic>
        <p:nvPicPr>
          <p:cNvPr id="8" name="7 Imagen" descr="1194984816305628060card_figures_-_diamond_01.svg.hi.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4572000" y="1714512"/>
            <a:ext cx="860729" cy="829169"/>
          </a:xfrm>
          <a:prstGeom prst="rect">
            <a:avLst/>
          </a:prstGeom>
          <a:effectLst>
            <a:reflection blurRad="6350" stA="50000" endA="295" endPos="92000" dist="101600" dir="5400000" sy="-100000" algn="bl" rotWithShape="0"/>
          </a:effectLst>
        </p:spPr>
      </p:pic>
      <p:pic>
        <p:nvPicPr>
          <p:cNvPr id="9" name="8 Imagen" descr="1194984816305628060card_figures_-_diamond_01.svg.hi.png"/>
          <p:cNvPicPr>
            <a:picLocks noChangeAspect="1"/>
          </p:cNvPicPr>
          <p:nvPr/>
        </p:nvPicPr>
        <p:blipFill>
          <a:blip r:embed="rId3" cstate="print">
            <a:duotone>
              <a:schemeClr val="accent5">
                <a:shade val="45000"/>
                <a:satMod val="135000"/>
              </a:schemeClr>
              <a:prstClr val="white"/>
            </a:duotone>
            <a:lum bright="-30000" contrast="40000"/>
          </a:blip>
          <a:stretch>
            <a:fillRect/>
          </a:stretch>
        </p:blipFill>
        <p:spPr>
          <a:xfrm>
            <a:off x="4572000" y="2571750"/>
            <a:ext cx="860729" cy="829169"/>
          </a:xfrm>
          <a:prstGeom prst="rect">
            <a:avLst/>
          </a:prstGeom>
          <a:effectLst>
            <a:reflection blurRad="6350" stA="50000" endA="295" endPos="92000" dist="101600" dir="5400000" sy="-100000" algn="bl" rotWithShape="0"/>
          </a:effectLst>
        </p:spPr>
      </p:pic>
      <p:pic>
        <p:nvPicPr>
          <p:cNvPr id="10" name="9 Imagen" descr="1194984816305628060card_figures_-_diamond_01.svg.hi.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3714744" y="2571750"/>
            <a:ext cx="860729" cy="829169"/>
          </a:xfrm>
          <a:prstGeom prst="rect">
            <a:avLst/>
          </a:prstGeom>
          <a:effectLst>
            <a:reflection blurRad="6350" stA="50000" endA="295" endPos="92000" dist="101600" dir="5400000" sy="-100000" algn="bl" rotWithShape="0"/>
          </a:effectLst>
        </p:spPr>
      </p:pic>
      <p:pic>
        <p:nvPicPr>
          <p:cNvPr id="11" name="10 Imagen" descr="1194984816305628060card_figures_-_diamond_01.svg.hi.png"/>
          <p:cNvPicPr>
            <a:picLocks noChangeAspect="1"/>
          </p:cNvPicPr>
          <p:nvPr/>
        </p:nvPicPr>
        <p:blipFill>
          <a:blip r:embed="rId3" cstate="print">
            <a:duotone>
              <a:schemeClr val="accent5">
                <a:shade val="45000"/>
                <a:satMod val="135000"/>
              </a:schemeClr>
              <a:prstClr val="white"/>
            </a:duotone>
            <a:lum bright="-30000" contrast="40000"/>
          </a:blip>
          <a:stretch>
            <a:fillRect/>
          </a:stretch>
        </p:blipFill>
        <p:spPr>
          <a:xfrm>
            <a:off x="3714744" y="3457093"/>
            <a:ext cx="860729" cy="829169"/>
          </a:xfrm>
          <a:prstGeom prst="rect">
            <a:avLst/>
          </a:prstGeom>
          <a:effectLst>
            <a:reflection blurRad="6350" stA="50000" endA="295" endPos="92000" dist="101600" dir="5400000" sy="-100000" algn="bl" rotWithShape="0"/>
          </a:effectLst>
        </p:spPr>
      </p:pic>
      <p:pic>
        <p:nvPicPr>
          <p:cNvPr id="12" name="11 Imagen" descr="1194984816305628060card_figures_-_diamond_01.svg.hi.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4572000" y="3457093"/>
            <a:ext cx="860729" cy="829169"/>
          </a:xfrm>
          <a:prstGeom prst="rect">
            <a:avLst/>
          </a:prstGeom>
          <a:effectLst>
            <a:reflection blurRad="6350" stA="50000" endA="295" endPos="92000" dist="101600" dir="5400000" sy="-100000" algn="bl" rotWithShape="0"/>
          </a:effectLst>
        </p:spPr>
      </p:pic>
      <p:pic>
        <p:nvPicPr>
          <p:cNvPr id="13" name="12 Imagen" descr="1194984816305628060card_figures_-_diamond_01.svg.hi.png"/>
          <p:cNvPicPr>
            <a:picLocks noChangeAspect="1"/>
          </p:cNvPicPr>
          <p:nvPr/>
        </p:nvPicPr>
        <p:blipFill>
          <a:blip r:embed="rId3" cstate="print">
            <a:duotone>
              <a:schemeClr val="accent5">
                <a:shade val="45000"/>
                <a:satMod val="135000"/>
              </a:schemeClr>
              <a:prstClr val="white"/>
            </a:duotone>
            <a:lum bright="-30000" contrast="40000"/>
          </a:blip>
          <a:stretch>
            <a:fillRect/>
          </a:stretch>
        </p:blipFill>
        <p:spPr>
          <a:xfrm>
            <a:off x="4572000" y="4314331"/>
            <a:ext cx="860729" cy="829169"/>
          </a:xfrm>
          <a:prstGeom prst="rect">
            <a:avLst/>
          </a:prstGeom>
          <a:effectLst>
            <a:reflection blurRad="6350" stA="50000" endA="295" endPos="92000" dist="101600" dir="5400000" sy="-100000" algn="bl" rotWithShape="0"/>
          </a:effectLst>
        </p:spPr>
      </p:pic>
      <p:pic>
        <p:nvPicPr>
          <p:cNvPr id="14" name="13 Imagen" descr="1194984816305628060card_figures_-_diamond_01.svg.hi.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3714744" y="4314331"/>
            <a:ext cx="860729" cy="829169"/>
          </a:xfrm>
          <a:prstGeom prst="rect">
            <a:avLst/>
          </a:prstGeom>
          <a:effectLst>
            <a:reflection blurRad="6350" stA="50000" endA="295" endPos="92000" dist="101600" dir="5400000" sy="-100000" algn="bl" rotWithShape="0"/>
          </a:effectLst>
        </p:spPr>
      </p:pic>
      <p:sp>
        <p:nvSpPr>
          <p:cNvPr id="15" name="14 Rectángulo"/>
          <p:cNvSpPr/>
          <p:nvPr/>
        </p:nvSpPr>
        <p:spPr>
          <a:xfrm>
            <a:off x="-428660" y="-357208"/>
            <a:ext cx="9858444" cy="6215106"/>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14"/>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5"/>
                                        </p:tgtEl>
                                        <p:attrNameLst>
                                          <p:attrName>r</p:attrName>
                                        </p:attrNameLst>
                                      </p:cBhvr>
                                    </p:animRot>
                                  </p:childTnLst>
                                </p:cTn>
                              </p:par>
                              <p:par>
                                <p:cTn id="71" presetID="8" presetClass="emph" presetSubtype="0"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13"/>
                                        </p:tgtEl>
                                        <p:attrNameLst>
                                          <p:attrName>r</p:attrName>
                                        </p:attrNameLst>
                                      </p:cBhvr>
                                    </p:animRot>
                                  </p:childTnLst>
                                </p:cTn>
                              </p:par>
                            </p:childTnLst>
                          </p:cTn>
                        </p:par>
                        <p:par>
                          <p:cTn id="79" fill="hold">
                            <p:stCondLst>
                              <p:cond delay="2000"/>
                            </p:stCondLst>
                            <p:childTnLst>
                              <p:par>
                                <p:cTn id="80" presetID="2" presetClass="exit" presetSubtype="2" fill="hold"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ppt_y"/>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1+ppt_w/2"/>
                                          </p:val>
                                        </p:tav>
                                      </p:tavLst>
                                    </p:anim>
                                    <p:anim calcmode="lin" valueType="num">
                                      <p:cBhvr additive="base">
                                        <p:cTn id="86" dur="2000"/>
                                        <p:tgtEl>
                                          <p:spTgt spid="6"/>
                                        </p:tgtEl>
                                        <p:attrNameLst>
                                          <p:attrName>ppt_y</p:attrName>
                                        </p:attrNameLst>
                                      </p:cBhvr>
                                      <p:tavLst>
                                        <p:tav tm="0">
                                          <p:val>
                                            <p:strVal val="ppt_y"/>
                                          </p:val>
                                        </p:tav>
                                        <p:tav tm="100000">
                                          <p:val>
                                            <p:strVal val="ppt_y"/>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1+ppt_w/2"/>
                                          </p:val>
                                        </p:tav>
                                      </p:tavLst>
                                    </p:anim>
                                    <p:anim calcmode="lin" valueType="num">
                                      <p:cBhvr additive="base">
                                        <p:cTn id="90" dur="2000"/>
                                        <p:tgtEl>
                                          <p:spTgt spid="7"/>
                                        </p:tgtEl>
                                        <p:attrNameLst>
                                          <p:attrName>ppt_y</p:attrName>
                                        </p:attrNameLst>
                                      </p:cBhvr>
                                      <p:tavLst>
                                        <p:tav tm="0">
                                          <p:val>
                                            <p:strVal val="ppt_y"/>
                                          </p:val>
                                        </p:tav>
                                        <p:tav tm="100000">
                                          <p:val>
                                            <p:strVal val="ppt_y"/>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1+ppt_w/2"/>
                                          </p:val>
                                        </p:tav>
                                      </p:tavLst>
                                    </p:anim>
                                    <p:anim calcmode="lin" valueType="num">
                                      <p:cBhvr additive="base">
                                        <p:cTn id="94" dur="2000"/>
                                        <p:tgtEl>
                                          <p:spTgt spid="10"/>
                                        </p:tgtEl>
                                        <p:attrNameLst>
                                          <p:attrName>ppt_y</p:attrName>
                                        </p:attrNameLst>
                                      </p:cBhvr>
                                      <p:tavLst>
                                        <p:tav tm="0">
                                          <p:val>
                                            <p:strVal val="ppt_y"/>
                                          </p:val>
                                        </p:tav>
                                        <p:tav tm="100000">
                                          <p:val>
                                            <p:strVal val="ppt_y"/>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1+ppt_w/2"/>
                                          </p:val>
                                        </p:tav>
                                      </p:tavLst>
                                    </p:anim>
                                    <p:anim calcmode="lin" valueType="num">
                                      <p:cBhvr additive="base">
                                        <p:cTn id="98" dur="2000"/>
                                        <p:tgtEl>
                                          <p:spTgt spid="11"/>
                                        </p:tgtEl>
                                        <p:attrNameLst>
                                          <p:attrName>ppt_y</p:attrName>
                                        </p:attrNameLst>
                                      </p:cBhvr>
                                      <p:tavLst>
                                        <p:tav tm="0">
                                          <p:val>
                                            <p:strVal val="ppt_y"/>
                                          </p:val>
                                        </p:tav>
                                        <p:tav tm="100000">
                                          <p:val>
                                            <p:strVal val="ppt_y"/>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1+ppt_w/2"/>
                                          </p:val>
                                        </p:tav>
                                      </p:tavLst>
                                    </p:anim>
                                    <p:anim calcmode="lin" valueType="num">
                                      <p:cBhvr additive="base">
                                        <p:cTn id="102" dur="2000"/>
                                        <p:tgtEl>
                                          <p:spTgt spid="14"/>
                                        </p:tgtEl>
                                        <p:attrNameLst>
                                          <p:attrName>ppt_y</p:attrName>
                                        </p:attrNameLst>
                                      </p:cBhvr>
                                      <p:tavLst>
                                        <p:tav tm="0">
                                          <p:val>
                                            <p:strVal val="ppt_y"/>
                                          </p:val>
                                        </p:tav>
                                        <p:tav tm="100000">
                                          <p:val>
                                            <p:strVal val="ppt_y"/>
                                          </p:val>
                                        </p:tav>
                                      </p:tavLst>
                                    </p:anim>
                                    <p:set>
                                      <p:cBhvr>
                                        <p:cTn id="103" dur="1" fill="hold">
                                          <p:stCondLst>
                                            <p:cond delay="1999"/>
                                          </p:stCondLst>
                                        </p:cTn>
                                        <p:tgtEl>
                                          <p:spTgt spid="14"/>
                                        </p:tgtEl>
                                        <p:attrNameLst>
                                          <p:attrName>style.visibility</p:attrName>
                                        </p:attrNameLst>
                                      </p:cBhvr>
                                      <p:to>
                                        <p:strVal val="hidden"/>
                                      </p:to>
                                    </p:set>
                                  </p:childTnLst>
                                </p:cTn>
                              </p:par>
                              <p:par>
                                <p:cTn id="104" presetID="8" presetClass="emph" presetSubtype="0" fill="hold" nodeType="withEffect">
                                  <p:stCondLst>
                                    <p:cond delay="0"/>
                                  </p:stCondLst>
                                  <p:childTnLst>
                                    <p:animRot by="21600000">
                                      <p:cBhvr>
                                        <p:cTn id="105" dur="2000" fill="hold"/>
                                        <p:tgtEl>
                                          <p:spTgt spid="3"/>
                                        </p:tgtEl>
                                        <p:attrNameLst>
                                          <p:attrName>r</p:attrName>
                                        </p:attrNameLst>
                                      </p:cBhvr>
                                    </p:animRot>
                                  </p:childTnLst>
                                </p:cTn>
                              </p:par>
                              <p:par>
                                <p:cTn id="106" presetID="8" presetClass="emph" presetSubtype="0" fill="hold" nodeType="withEffect">
                                  <p:stCondLst>
                                    <p:cond delay="0"/>
                                  </p:stCondLst>
                                  <p:childTnLst>
                                    <p:animRot by="21600000">
                                      <p:cBhvr>
                                        <p:cTn id="107" dur="2000" fill="hold"/>
                                        <p:tgtEl>
                                          <p:spTgt spid="6"/>
                                        </p:tgtEl>
                                        <p:attrNameLst>
                                          <p:attrName>r</p:attrName>
                                        </p:attrNameLst>
                                      </p:cBhvr>
                                    </p:animRot>
                                  </p:childTnLst>
                                </p:cTn>
                              </p:par>
                              <p:par>
                                <p:cTn id="108" presetID="8" presetClass="emph" presetSubtype="0" fill="hold" nodeType="withEffect">
                                  <p:stCondLst>
                                    <p:cond delay="0"/>
                                  </p:stCondLst>
                                  <p:childTnLst>
                                    <p:animRot by="21600000">
                                      <p:cBhvr>
                                        <p:cTn id="109" dur="2000" fill="hold"/>
                                        <p:tgtEl>
                                          <p:spTgt spid="7"/>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10"/>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11"/>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14"/>
                                        </p:tgtEl>
                                        <p:attrNameLst>
                                          <p:attrName>r</p:attrName>
                                        </p:attrNameLst>
                                      </p:cBhvr>
                                    </p:animRot>
                                  </p:childTnLst>
                                </p:cTn>
                              </p:par>
                              <p:par>
                                <p:cTn id="116" presetID="2" presetClass="exit" presetSubtype="8" fill="hold" nodeType="with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0-ppt_w/2"/>
                                          </p:val>
                                        </p:tav>
                                      </p:tavLst>
                                    </p:anim>
                                    <p:anim calcmode="lin" valueType="num">
                                      <p:cBhvr additive="base">
                                        <p:cTn id="118" dur="2000"/>
                                        <p:tgtEl>
                                          <p:spTgt spid="4"/>
                                        </p:tgtEl>
                                        <p:attrNameLst>
                                          <p:attrName>ppt_y</p:attrName>
                                        </p:attrNameLst>
                                      </p:cBhvr>
                                      <p:tavLst>
                                        <p:tav tm="0">
                                          <p:val>
                                            <p:strVal val="ppt_y"/>
                                          </p:val>
                                        </p:tav>
                                        <p:tav tm="100000">
                                          <p:val>
                                            <p:strVal val="ppt_y"/>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0-ppt_w/2"/>
                                          </p:val>
                                        </p:tav>
                                      </p:tavLst>
                                    </p:anim>
                                    <p:anim calcmode="lin" valueType="num">
                                      <p:cBhvr additive="base">
                                        <p:cTn id="122" dur="2000"/>
                                        <p:tgtEl>
                                          <p:spTgt spid="5"/>
                                        </p:tgtEl>
                                        <p:attrNameLst>
                                          <p:attrName>ppt_y</p:attrName>
                                        </p:attrNameLst>
                                      </p:cBhvr>
                                      <p:tavLst>
                                        <p:tav tm="0">
                                          <p:val>
                                            <p:strVal val="ppt_y"/>
                                          </p:val>
                                        </p:tav>
                                        <p:tav tm="100000">
                                          <p:val>
                                            <p:strVal val="ppt_y"/>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0-ppt_w/2"/>
                                          </p:val>
                                        </p:tav>
                                      </p:tavLst>
                                    </p:anim>
                                    <p:anim calcmode="lin" valueType="num">
                                      <p:cBhvr additive="base">
                                        <p:cTn id="126" dur="2000"/>
                                        <p:tgtEl>
                                          <p:spTgt spid="8"/>
                                        </p:tgtEl>
                                        <p:attrNameLst>
                                          <p:attrName>ppt_y</p:attrName>
                                        </p:attrNameLst>
                                      </p:cBhvr>
                                      <p:tavLst>
                                        <p:tav tm="0">
                                          <p:val>
                                            <p:strVal val="ppt_y"/>
                                          </p:val>
                                        </p:tav>
                                        <p:tav tm="100000">
                                          <p:val>
                                            <p:strVal val="ppt_y"/>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0-ppt_w/2"/>
                                          </p:val>
                                        </p:tav>
                                      </p:tavLst>
                                    </p:anim>
                                    <p:anim calcmode="lin" valueType="num">
                                      <p:cBhvr additive="base">
                                        <p:cTn id="130" dur="2000"/>
                                        <p:tgtEl>
                                          <p:spTgt spid="9"/>
                                        </p:tgtEl>
                                        <p:attrNameLst>
                                          <p:attrName>ppt_y</p:attrName>
                                        </p:attrNameLst>
                                      </p:cBhvr>
                                      <p:tavLst>
                                        <p:tav tm="0">
                                          <p:val>
                                            <p:strVal val="ppt_y"/>
                                          </p:val>
                                        </p:tav>
                                        <p:tav tm="100000">
                                          <p:val>
                                            <p:strVal val="ppt_y"/>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0-ppt_w/2"/>
                                          </p:val>
                                        </p:tav>
                                      </p:tavLst>
                                    </p:anim>
                                    <p:anim calcmode="lin" valueType="num">
                                      <p:cBhvr additive="base">
                                        <p:cTn id="134" dur="2000"/>
                                        <p:tgtEl>
                                          <p:spTgt spid="12"/>
                                        </p:tgtEl>
                                        <p:attrNameLst>
                                          <p:attrName>ppt_y</p:attrName>
                                        </p:attrNameLst>
                                      </p:cBhvr>
                                      <p:tavLst>
                                        <p:tav tm="0">
                                          <p:val>
                                            <p:strVal val="ppt_y"/>
                                          </p:val>
                                        </p:tav>
                                        <p:tav tm="100000">
                                          <p:val>
                                            <p:strVal val="ppt_y"/>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0-ppt_w/2"/>
                                          </p:val>
                                        </p:tav>
                                      </p:tavLst>
                                    </p:anim>
                                    <p:anim calcmode="lin" valueType="num">
                                      <p:cBhvr additive="base">
                                        <p:cTn id="138" dur="2000"/>
                                        <p:tgtEl>
                                          <p:spTgt spid="13"/>
                                        </p:tgtEl>
                                        <p:attrNameLst>
                                          <p:attrName>ppt_y</p:attrName>
                                        </p:attrNameLst>
                                      </p:cBhvr>
                                      <p:tavLst>
                                        <p:tav tm="0">
                                          <p:val>
                                            <p:strVal val="ppt_y"/>
                                          </p:val>
                                        </p:tav>
                                        <p:tav tm="100000">
                                          <p:val>
                                            <p:strVal val="ppt_y"/>
                                          </p:val>
                                        </p:tav>
                                      </p:tavLst>
                                    </p:anim>
                                    <p:set>
                                      <p:cBhvr>
                                        <p:cTn id="139" dur="1" fill="hold">
                                          <p:stCondLst>
                                            <p:cond delay="1999"/>
                                          </p:stCondLst>
                                        </p:cTn>
                                        <p:tgtEl>
                                          <p:spTgt spid="13"/>
                                        </p:tgtEl>
                                        <p:attrNameLst>
                                          <p:attrName>style.visibility</p:attrName>
                                        </p:attrNameLst>
                                      </p:cBhvr>
                                      <p:to>
                                        <p:strVal val="hidden"/>
                                      </p:to>
                                    </p:set>
                                  </p:childTnLst>
                                </p:cTn>
                              </p:par>
                              <p:par>
                                <p:cTn id="140" presetID="8" presetClass="emph" presetSubtype="0" fill="hold" nodeType="withEffect">
                                  <p:stCondLst>
                                    <p:cond delay="0"/>
                                  </p:stCondLst>
                                  <p:childTnLst>
                                    <p:animRot by="-21600000">
                                      <p:cBhvr>
                                        <p:cTn id="141" dur="2000" fill="hold"/>
                                        <p:tgtEl>
                                          <p:spTgt spid="4"/>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5"/>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8"/>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9"/>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12"/>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13"/>
                                        </p:tgtEl>
                                        <p:attrNameLst>
                                          <p:attrName>r</p:attrName>
                                        </p:attrNameLst>
                                      </p:cBhvr>
                                    </p:animRot>
                                  </p:childTnLst>
                                </p:cTn>
                              </p:par>
                              <p:par>
                                <p:cTn id="152" presetID="17" presetClass="entr" presetSubtype="10"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fltVal val="0"/>
                                          </p:val>
                                        </p:tav>
                                        <p:tav tm="100000">
                                          <p:val>
                                            <p:strVal val="#ppt_w"/>
                                          </p:val>
                                        </p:tav>
                                      </p:tavLst>
                                    </p:anim>
                                    <p:anim calcmode="lin" valueType="num">
                                      <p:cBhvr>
                                        <p:cTn id="15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
              <a:srgbClr val="6633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1575693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ed-Flower.png"/>
          <p:cNvPicPr>
            <a:picLocks noChangeAspect="1"/>
          </p:cNvPicPr>
          <p:nvPr/>
        </p:nvPicPr>
        <p:blipFill>
          <a:blip r:embed="rId3">
            <a:duotone>
              <a:schemeClr val="accent3">
                <a:shade val="45000"/>
                <a:satMod val="135000"/>
              </a:schemeClr>
              <a:prstClr val="white"/>
            </a:duotone>
            <a:lum contrast="40000"/>
          </a:blip>
          <a:stretch>
            <a:fillRect/>
          </a:stretch>
        </p:blipFill>
        <p:spPr>
          <a:xfrm>
            <a:off x="357158" y="142858"/>
            <a:ext cx="952500" cy="952500"/>
          </a:xfrm>
          <a:prstGeom prst="rect">
            <a:avLst/>
          </a:prstGeom>
        </p:spPr>
      </p:pic>
      <p:pic>
        <p:nvPicPr>
          <p:cNvPr id="4" name="3 Imagen" descr="Red-Flower.png"/>
          <p:cNvPicPr>
            <a:picLocks noChangeAspect="1"/>
          </p:cNvPicPr>
          <p:nvPr/>
        </p:nvPicPr>
        <p:blipFill>
          <a:blip r:embed="rId3">
            <a:duotone>
              <a:schemeClr val="accent3">
                <a:shade val="45000"/>
                <a:satMod val="135000"/>
              </a:schemeClr>
              <a:prstClr val="white"/>
            </a:duotone>
            <a:lum contrast="40000"/>
          </a:blip>
          <a:stretch>
            <a:fillRect/>
          </a:stretch>
        </p:blipFill>
        <p:spPr>
          <a:xfrm>
            <a:off x="357158" y="4000510"/>
            <a:ext cx="952500" cy="952500"/>
          </a:xfrm>
          <a:prstGeom prst="rect">
            <a:avLst/>
          </a:prstGeom>
        </p:spPr>
      </p:pic>
      <p:pic>
        <p:nvPicPr>
          <p:cNvPr id="5" name="4 Imagen" descr="Red-Flower.png"/>
          <p:cNvPicPr>
            <a:picLocks noChangeAspect="1"/>
          </p:cNvPicPr>
          <p:nvPr/>
        </p:nvPicPr>
        <p:blipFill>
          <a:blip r:embed="rId3">
            <a:duotone>
              <a:schemeClr val="accent3">
                <a:shade val="45000"/>
                <a:satMod val="135000"/>
              </a:schemeClr>
              <a:prstClr val="white"/>
            </a:duotone>
            <a:lum contrast="40000"/>
          </a:blip>
          <a:stretch>
            <a:fillRect/>
          </a:stretch>
        </p:blipFill>
        <p:spPr>
          <a:xfrm>
            <a:off x="7929586" y="0"/>
            <a:ext cx="952500" cy="952500"/>
          </a:xfrm>
          <a:prstGeom prst="rect">
            <a:avLst/>
          </a:prstGeom>
        </p:spPr>
      </p:pic>
      <p:pic>
        <p:nvPicPr>
          <p:cNvPr id="6" name="5 Imagen" descr="Red-Flower.png"/>
          <p:cNvPicPr>
            <a:picLocks noChangeAspect="1"/>
          </p:cNvPicPr>
          <p:nvPr/>
        </p:nvPicPr>
        <p:blipFill>
          <a:blip r:embed="rId3">
            <a:duotone>
              <a:schemeClr val="accent3">
                <a:shade val="45000"/>
                <a:satMod val="135000"/>
              </a:schemeClr>
              <a:prstClr val="white"/>
            </a:duotone>
            <a:lum contrast="40000"/>
          </a:blip>
          <a:stretch>
            <a:fillRect/>
          </a:stretch>
        </p:blipFill>
        <p:spPr>
          <a:xfrm>
            <a:off x="7929586" y="4191000"/>
            <a:ext cx="952500" cy="952500"/>
          </a:xfrm>
          <a:prstGeom prst="rect">
            <a:avLst/>
          </a:prstGeom>
        </p:spPr>
      </p:pic>
      <p:pic>
        <p:nvPicPr>
          <p:cNvPr id="7" name="6 Imagen" descr="Red-Flower.png"/>
          <p:cNvPicPr>
            <a:picLocks noChangeAspect="1"/>
          </p:cNvPicPr>
          <p:nvPr/>
        </p:nvPicPr>
        <p:blipFill>
          <a:blip r:embed="rId3">
            <a:duotone>
              <a:prstClr val="black"/>
              <a:schemeClr val="accent6">
                <a:tint val="45000"/>
                <a:satMod val="400000"/>
              </a:schemeClr>
            </a:duotone>
            <a:lum contrast="40000"/>
          </a:blip>
          <a:stretch>
            <a:fillRect/>
          </a:stretch>
        </p:blipFill>
        <p:spPr>
          <a:xfrm>
            <a:off x="1285852" y="500048"/>
            <a:ext cx="952500" cy="952500"/>
          </a:xfrm>
          <a:prstGeom prst="rect">
            <a:avLst/>
          </a:prstGeom>
        </p:spPr>
      </p:pic>
      <p:pic>
        <p:nvPicPr>
          <p:cNvPr id="8" name="7 Imagen" descr="Red-Flower.png"/>
          <p:cNvPicPr>
            <a:picLocks noChangeAspect="1"/>
          </p:cNvPicPr>
          <p:nvPr/>
        </p:nvPicPr>
        <p:blipFill>
          <a:blip r:embed="rId3">
            <a:duotone>
              <a:prstClr val="black"/>
              <a:schemeClr val="accent6">
                <a:tint val="45000"/>
                <a:satMod val="400000"/>
              </a:schemeClr>
            </a:duotone>
            <a:lum contrast="40000"/>
          </a:blip>
          <a:stretch>
            <a:fillRect/>
          </a:stretch>
        </p:blipFill>
        <p:spPr>
          <a:xfrm>
            <a:off x="1357290" y="3643320"/>
            <a:ext cx="952500" cy="952500"/>
          </a:xfrm>
          <a:prstGeom prst="rect">
            <a:avLst/>
          </a:prstGeom>
        </p:spPr>
      </p:pic>
      <p:pic>
        <p:nvPicPr>
          <p:cNvPr id="9" name="8 Imagen" descr="Red-Flower.png"/>
          <p:cNvPicPr>
            <a:picLocks noChangeAspect="1"/>
          </p:cNvPicPr>
          <p:nvPr/>
        </p:nvPicPr>
        <p:blipFill>
          <a:blip r:embed="rId3">
            <a:duotone>
              <a:prstClr val="black"/>
              <a:schemeClr val="accent6">
                <a:tint val="45000"/>
                <a:satMod val="400000"/>
              </a:schemeClr>
            </a:duotone>
            <a:lum contrast="40000"/>
          </a:blip>
          <a:stretch>
            <a:fillRect/>
          </a:stretch>
        </p:blipFill>
        <p:spPr>
          <a:xfrm>
            <a:off x="6929454" y="500048"/>
            <a:ext cx="952500" cy="952500"/>
          </a:xfrm>
          <a:prstGeom prst="rect">
            <a:avLst/>
          </a:prstGeom>
        </p:spPr>
      </p:pic>
      <p:pic>
        <p:nvPicPr>
          <p:cNvPr id="10" name="9 Imagen" descr="Red-Flower.png"/>
          <p:cNvPicPr>
            <a:picLocks noChangeAspect="1"/>
          </p:cNvPicPr>
          <p:nvPr/>
        </p:nvPicPr>
        <p:blipFill>
          <a:blip r:embed="rId3">
            <a:duotone>
              <a:prstClr val="black"/>
              <a:schemeClr val="accent6">
                <a:tint val="45000"/>
                <a:satMod val="400000"/>
              </a:schemeClr>
            </a:duotone>
            <a:lum contrast="40000"/>
          </a:blip>
          <a:stretch>
            <a:fillRect/>
          </a:stretch>
        </p:blipFill>
        <p:spPr>
          <a:xfrm>
            <a:off x="7000892" y="3714758"/>
            <a:ext cx="952500" cy="952500"/>
          </a:xfrm>
          <a:prstGeom prst="rect">
            <a:avLst/>
          </a:prstGeom>
        </p:spPr>
      </p:pic>
      <p:pic>
        <p:nvPicPr>
          <p:cNvPr id="11" name="10 Imagen" descr="Red-Flower.png"/>
          <p:cNvPicPr>
            <a:picLocks noChangeAspect="1"/>
          </p:cNvPicPr>
          <p:nvPr/>
        </p:nvPicPr>
        <p:blipFill>
          <a:blip r:embed="rId3">
            <a:duotone>
              <a:schemeClr val="accent3">
                <a:shade val="45000"/>
                <a:satMod val="135000"/>
              </a:schemeClr>
              <a:prstClr val="white"/>
            </a:duotone>
            <a:lum contrast="40000"/>
          </a:blip>
          <a:stretch>
            <a:fillRect/>
          </a:stretch>
        </p:blipFill>
        <p:spPr>
          <a:xfrm>
            <a:off x="2500298" y="1000114"/>
            <a:ext cx="952500" cy="952500"/>
          </a:xfrm>
          <a:prstGeom prst="rect">
            <a:avLst/>
          </a:prstGeom>
        </p:spPr>
      </p:pic>
      <p:pic>
        <p:nvPicPr>
          <p:cNvPr id="12" name="11 Imagen" descr="Red-Flower.png"/>
          <p:cNvPicPr>
            <a:picLocks noChangeAspect="1"/>
          </p:cNvPicPr>
          <p:nvPr/>
        </p:nvPicPr>
        <p:blipFill>
          <a:blip r:embed="rId3">
            <a:duotone>
              <a:schemeClr val="accent3">
                <a:shade val="45000"/>
                <a:satMod val="135000"/>
              </a:schemeClr>
              <a:prstClr val="white"/>
            </a:duotone>
            <a:lum contrast="40000"/>
          </a:blip>
          <a:stretch>
            <a:fillRect/>
          </a:stretch>
        </p:blipFill>
        <p:spPr>
          <a:xfrm>
            <a:off x="2428860" y="3286130"/>
            <a:ext cx="952500" cy="952500"/>
          </a:xfrm>
          <a:prstGeom prst="rect">
            <a:avLst/>
          </a:prstGeom>
        </p:spPr>
      </p:pic>
      <p:pic>
        <p:nvPicPr>
          <p:cNvPr id="13" name="12 Imagen" descr="Red-Flower.png"/>
          <p:cNvPicPr>
            <a:picLocks noChangeAspect="1"/>
          </p:cNvPicPr>
          <p:nvPr/>
        </p:nvPicPr>
        <p:blipFill>
          <a:blip r:embed="rId3">
            <a:duotone>
              <a:schemeClr val="accent3">
                <a:shade val="45000"/>
                <a:satMod val="135000"/>
              </a:schemeClr>
              <a:prstClr val="white"/>
            </a:duotone>
            <a:lum contrast="40000"/>
          </a:blip>
          <a:stretch>
            <a:fillRect/>
          </a:stretch>
        </p:blipFill>
        <p:spPr>
          <a:xfrm>
            <a:off x="6000760" y="1142990"/>
            <a:ext cx="952500" cy="952500"/>
          </a:xfrm>
          <a:prstGeom prst="rect">
            <a:avLst/>
          </a:prstGeom>
        </p:spPr>
      </p:pic>
      <p:pic>
        <p:nvPicPr>
          <p:cNvPr id="14" name="13 Imagen" descr="Red-Flower.png"/>
          <p:cNvPicPr>
            <a:picLocks noChangeAspect="1"/>
          </p:cNvPicPr>
          <p:nvPr/>
        </p:nvPicPr>
        <p:blipFill>
          <a:blip r:embed="rId3">
            <a:duotone>
              <a:schemeClr val="accent3">
                <a:shade val="45000"/>
                <a:satMod val="135000"/>
              </a:schemeClr>
              <a:prstClr val="white"/>
            </a:duotone>
            <a:lum contrast="40000"/>
          </a:blip>
          <a:stretch>
            <a:fillRect/>
          </a:stretch>
        </p:blipFill>
        <p:spPr>
          <a:xfrm>
            <a:off x="6072198" y="3357568"/>
            <a:ext cx="952500" cy="952500"/>
          </a:xfrm>
          <a:prstGeom prst="rect">
            <a:avLst/>
          </a:prstGeom>
        </p:spPr>
      </p:pic>
      <p:pic>
        <p:nvPicPr>
          <p:cNvPr id="15" name="14 Imagen" descr="Red-Flower.png"/>
          <p:cNvPicPr>
            <a:picLocks noChangeAspect="1"/>
          </p:cNvPicPr>
          <p:nvPr/>
        </p:nvPicPr>
        <p:blipFill>
          <a:blip r:embed="rId3">
            <a:duotone>
              <a:prstClr val="black"/>
              <a:schemeClr val="accent6">
                <a:tint val="45000"/>
                <a:satMod val="400000"/>
              </a:schemeClr>
            </a:duotone>
            <a:lum contrast="40000"/>
          </a:blip>
          <a:stretch>
            <a:fillRect/>
          </a:stretch>
        </p:blipFill>
        <p:spPr>
          <a:xfrm>
            <a:off x="3500430" y="1357304"/>
            <a:ext cx="952500" cy="952500"/>
          </a:xfrm>
          <a:prstGeom prst="rect">
            <a:avLst/>
          </a:prstGeom>
        </p:spPr>
      </p:pic>
      <p:pic>
        <p:nvPicPr>
          <p:cNvPr id="16" name="15 Imagen" descr="Red-Flower.png"/>
          <p:cNvPicPr>
            <a:picLocks noChangeAspect="1"/>
          </p:cNvPicPr>
          <p:nvPr/>
        </p:nvPicPr>
        <p:blipFill>
          <a:blip r:embed="rId3">
            <a:duotone>
              <a:prstClr val="black"/>
              <a:schemeClr val="accent6">
                <a:tint val="45000"/>
                <a:satMod val="400000"/>
              </a:schemeClr>
            </a:duotone>
            <a:lum contrast="40000"/>
          </a:blip>
          <a:stretch>
            <a:fillRect/>
          </a:stretch>
        </p:blipFill>
        <p:spPr>
          <a:xfrm>
            <a:off x="3500430" y="3143254"/>
            <a:ext cx="952500" cy="952500"/>
          </a:xfrm>
          <a:prstGeom prst="rect">
            <a:avLst/>
          </a:prstGeom>
        </p:spPr>
      </p:pic>
      <p:pic>
        <p:nvPicPr>
          <p:cNvPr id="17" name="16 Imagen" descr="Red-Flower.png"/>
          <p:cNvPicPr>
            <a:picLocks noChangeAspect="1"/>
          </p:cNvPicPr>
          <p:nvPr/>
        </p:nvPicPr>
        <p:blipFill>
          <a:blip r:embed="rId3">
            <a:duotone>
              <a:prstClr val="black"/>
              <a:schemeClr val="accent6">
                <a:tint val="45000"/>
                <a:satMod val="400000"/>
              </a:schemeClr>
            </a:duotone>
            <a:lum contrast="40000"/>
          </a:blip>
          <a:stretch>
            <a:fillRect/>
          </a:stretch>
        </p:blipFill>
        <p:spPr>
          <a:xfrm>
            <a:off x="4857752" y="1357304"/>
            <a:ext cx="952500" cy="952500"/>
          </a:xfrm>
          <a:prstGeom prst="rect">
            <a:avLst/>
          </a:prstGeom>
        </p:spPr>
      </p:pic>
      <p:pic>
        <p:nvPicPr>
          <p:cNvPr id="18" name="17 Imagen" descr="Red-Flower.png"/>
          <p:cNvPicPr>
            <a:picLocks noChangeAspect="1"/>
          </p:cNvPicPr>
          <p:nvPr/>
        </p:nvPicPr>
        <p:blipFill>
          <a:blip r:embed="rId3">
            <a:duotone>
              <a:prstClr val="black"/>
              <a:schemeClr val="accent6">
                <a:tint val="45000"/>
                <a:satMod val="400000"/>
              </a:schemeClr>
            </a:duotone>
            <a:lum contrast="40000"/>
          </a:blip>
          <a:stretch>
            <a:fillRect/>
          </a:stretch>
        </p:blipFill>
        <p:spPr>
          <a:xfrm>
            <a:off x="4857752" y="3143254"/>
            <a:ext cx="952500" cy="952500"/>
          </a:xfrm>
          <a:prstGeom prst="rect">
            <a:avLst/>
          </a:prstGeom>
        </p:spPr>
      </p:pic>
      <p:sp>
        <p:nvSpPr>
          <p:cNvPr id="19" name="18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1+#ppt_w/2"/>
                                          </p:val>
                                        </p:tav>
                                        <p:tav tm="100000">
                                          <p:val>
                                            <p:strVal val="#ppt_x"/>
                                          </p:val>
                                        </p:tav>
                                      </p:tavLst>
                                    </p:anim>
                                    <p:anim calcmode="lin" valueType="num">
                                      <p:cBhvr additive="base">
                                        <p:cTn id="38" dur="2000" fill="hold"/>
                                        <p:tgtEl>
                                          <p:spTgt spid="16"/>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0-#ppt_w/2"/>
                                          </p:val>
                                        </p:tav>
                                        <p:tav tm="100000">
                                          <p:val>
                                            <p:strVal val="#ppt_x"/>
                                          </p:val>
                                        </p:tav>
                                      </p:tavLst>
                                    </p:anim>
                                    <p:anim calcmode="lin" valueType="num">
                                      <p:cBhvr additive="base">
                                        <p:cTn id="42" dur="2000" fill="hold"/>
                                        <p:tgtEl>
                                          <p:spTgt spid="5"/>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0-#ppt_w/2"/>
                                          </p:val>
                                        </p:tav>
                                        <p:tav tm="100000">
                                          <p:val>
                                            <p:strVal val="#ppt_x"/>
                                          </p:val>
                                        </p:tav>
                                      </p:tavLst>
                                    </p:anim>
                                    <p:anim calcmode="lin" valueType="num">
                                      <p:cBhvr additive="base">
                                        <p:cTn id="46" dur="2000" fill="hold"/>
                                        <p:tgtEl>
                                          <p:spTgt spid="6"/>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0-#ppt_w/2"/>
                                          </p:val>
                                        </p:tav>
                                        <p:tav tm="100000">
                                          <p:val>
                                            <p:strVal val="#ppt_x"/>
                                          </p:val>
                                        </p:tav>
                                      </p:tavLst>
                                    </p:anim>
                                    <p:anim calcmode="lin" valueType="num">
                                      <p:cBhvr additive="base">
                                        <p:cTn id="58" dur="2000" fill="hold"/>
                                        <p:tgtEl>
                                          <p:spTgt spid="13"/>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2000" fill="hold"/>
                                        <p:tgtEl>
                                          <p:spTgt spid="14"/>
                                        </p:tgtEl>
                                        <p:attrNameLst>
                                          <p:attrName>ppt_x</p:attrName>
                                        </p:attrNameLst>
                                      </p:cBhvr>
                                      <p:tavLst>
                                        <p:tav tm="0">
                                          <p:val>
                                            <p:strVal val="0-#ppt_w/2"/>
                                          </p:val>
                                        </p:tav>
                                        <p:tav tm="100000">
                                          <p:val>
                                            <p:strVal val="#ppt_x"/>
                                          </p:val>
                                        </p:tav>
                                      </p:tavLst>
                                    </p:anim>
                                    <p:anim calcmode="lin" valueType="num">
                                      <p:cBhvr additive="base">
                                        <p:cTn id="62" dur="2000" fill="hold"/>
                                        <p:tgtEl>
                                          <p:spTgt spid="14"/>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8" presetClass="emph" presetSubtype="0" fill="hold"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4"/>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7"/>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8"/>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12"/>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6"/>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3"/>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2000"/>
                            </p:stCondLst>
                            <p:childTnLst>
                              <p:par>
                                <p:cTn id="104" presetID="2" presetClass="exit" presetSubtype="8" fill="hold"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0-ppt_w/2"/>
                                          </p:val>
                                        </p:tav>
                                      </p:tavLst>
                                    </p:anim>
                                    <p:anim calcmode="lin" valueType="num">
                                      <p:cBhvr additive="base">
                                        <p:cTn id="106" dur="2000"/>
                                        <p:tgtEl>
                                          <p:spTgt spid="3"/>
                                        </p:tgtEl>
                                        <p:attrNameLst>
                                          <p:attrName>ppt_y</p:attrName>
                                        </p:attrNameLst>
                                      </p:cBhvr>
                                      <p:tavLst>
                                        <p:tav tm="0">
                                          <p:val>
                                            <p:strVal val="ppt_y"/>
                                          </p:val>
                                        </p:tav>
                                        <p:tav tm="100000">
                                          <p:val>
                                            <p:strVal val="ppt_y"/>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0-ppt_w/2"/>
                                          </p:val>
                                        </p:tav>
                                      </p:tavLst>
                                    </p:anim>
                                    <p:anim calcmode="lin" valueType="num">
                                      <p:cBhvr additive="base">
                                        <p:cTn id="110" dur="2000"/>
                                        <p:tgtEl>
                                          <p:spTgt spid="4"/>
                                        </p:tgtEl>
                                        <p:attrNameLst>
                                          <p:attrName>ppt_y</p:attrName>
                                        </p:attrNameLst>
                                      </p:cBhvr>
                                      <p:tavLst>
                                        <p:tav tm="0">
                                          <p:val>
                                            <p:strVal val="ppt_y"/>
                                          </p:val>
                                        </p:tav>
                                        <p:tav tm="100000">
                                          <p:val>
                                            <p:strVal val="ppt_y"/>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0-ppt_w/2"/>
                                          </p:val>
                                        </p:tav>
                                      </p:tavLst>
                                    </p:anim>
                                    <p:anim calcmode="lin" valueType="num">
                                      <p:cBhvr additive="base">
                                        <p:cTn id="114" dur="2000"/>
                                        <p:tgtEl>
                                          <p:spTgt spid="7"/>
                                        </p:tgtEl>
                                        <p:attrNameLst>
                                          <p:attrName>ppt_y</p:attrName>
                                        </p:attrNameLst>
                                      </p:cBhvr>
                                      <p:tavLst>
                                        <p:tav tm="0">
                                          <p:val>
                                            <p:strVal val="ppt_y"/>
                                          </p:val>
                                        </p:tav>
                                        <p:tav tm="100000">
                                          <p:val>
                                            <p:strVal val="ppt_y"/>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2000"/>
                                        <p:tgtEl>
                                          <p:spTgt spid="8"/>
                                        </p:tgtEl>
                                        <p:attrNameLst>
                                          <p:attrName>ppt_x</p:attrName>
                                        </p:attrNameLst>
                                      </p:cBhvr>
                                      <p:tavLst>
                                        <p:tav tm="0">
                                          <p:val>
                                            <p:strVal val="ppt_x"/>
                                          </p:val>
                                        </p:tav>
                                        <p:tav tm="100000">
                                          <p:val>
                                            <p:strVal val="0-ppt_w/2"/>
                                          </p:val>
                                        </p:tav>
                                      </p:tavLst>
                                    </p:anim>
                                    <p:anim calcmode="lin" valueType="num">
                                      <p:cBhvr additive="base">
                                        <p:cTn id="118" dur="2000"/>
                                        <p:tgtEl>
                                          <p:spTgt spid="8"/>
                                        </p:tgtEl>
                                        <p:attrNameLst>
                                          <p:attrName>ppt_y</p:attrName>
                                        </p:attrNameLst>
                                      </p:cBhvr>
                                      <p:tavLst>
                                        <p:tav tm="0">
                                          <p:val>
                                            <p:strVal val="ppt_y"/>
                                          </p:val>
                                        </p:tav>
                                        <p:tav tm="100000">
                                          <p:val>
                                            <p:strVal val="ppt_y"/>
                                          </p:val>
                                        </p:tav>
                                      </p:tavLst>
                                    </p:anim>
                                    <p:set>
                                      <p:cBhvr>
                                        <p:cTn id="119" dur="1" fill="hold">
                                          <p:stCondLst>
                                            <p:cond delay="1999"/>
                                          </p:stCondLst>
                                        </p:cTn>
                                        <p:tgtEl>
                                          <p:spTgt spid="8"/>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0-ppt_w/2"/>
                                          </p:val>
                                        </p:tav>
                                      </p:tavLst>
                                    </p:anim>
                                    <p:anim calcmode="lin" valueType="num">
                                      <p:cBhvr additive="base">
                                        <p:cTn id="122" dur="2000"/>
                                        <p:tgtEl>
                                          <p:spTgt spid="11"/>
                                        </p:tgtEl>
                                        <p:attrNameLst>
                                          <p:attrName>ppt_y</p:attrName>
                                        </p:attrNameLst>
                                      </p:cBhvr>
                                      <p:tavLst>
                                        <p:tav tm="0">
                                          <p:val>
                                            <p:strVal val="ppt_y"/>
                                          </p:val>
                                        </p:tav>
                                        <p:tav tm="100000">
                                          <p:val>
                                            <p:strVal val="ppt_y"/>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2000"/>
                                        <p:tgtEl>
                                          <p:spTgt spid="12"/>
                                        </p:tgtEl>
                                        <p:attrNameLst>
                                          <p:attrName>ppt_x</p:attrName>
                                        </p:attrNameLst>
                                      </p:cBhvr>
                                      <p:tavLst>
                                        <p:tav tm="0">
                                          <p:val>
                                            <p:strVal val="ppt_x"/>
                                          </p:val>
                                        </p:tav>
                                        <p:tav tm="100000">
                                          <p:val>
                                            <p:strVal val="0-ppt_w/2"/>
                                          </p:val>
                                        </p:tav>
                                      </p:tavLst>
                                    </p:anim>
                                    <p:anim calcmode="lin" valueType="num">
                                      <p:cBhvr additive="base">
                                        <p:cTn id="126" dur="2000"/>
                                        <p:tgtEl>
                                          <p:spTgt spid="12"/>
                                        </p:tgtEl>
                                        <p:attrNameLst>
                                          <p:attrName>ppt_y</p:attrName>
                                        </p:attrNameLst>
                                      </p:cBhvr>
                                      <p:tavLst>
                                        <p:tav tm="0">
                                          <p:val>
                                            <p:strVal val="ppt_y"/>
                                          </p:val>
                                        </p:tav>
                                        <p:tav tm="100000">
                                          <p:val>
                                            <p:strVal val="ppt_y"/>
                                          </p:val>
                                        </p:tav>
                                      </p:tavLst>
                                    </p:anim>
                                    <p:set>
                                      <p:cBhvr>
                                        <p:cTn id="127" dur="1" fill="hold">
                                          <p:stCondLst>
                                            <p:cond delay="1999"/>
                                          </p:stCondLst>
                                        </p:cTn>
                                        <p:tgtEl>
                                          <p:spTgt spid="12"/>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2000"/>
                                        <p:tgtEl>
                                          <p:spTgt spid="15"/>
                                        </p:tgtEl>
                                        <p:attrNameLst>
                                          <p:attrName>ppt_x</p:attrName>
                                        </p:attrNameLst>
                                      </p:cBhvr>
                                      <p:tavLst>
                                        <p:tav tm="0">
                                          <p:val>
                                            <p:strVal val="ppt_x"/>
                                          </p:val>
                                        </p:tav>
                                        <p:tav tm="100000">
                                          <p:val>
                                            <p:strVal val="0-ppt_w/2"/>
                                          </p:val>
                                        </p:tav>
                                      </p:tavLst>
                                    </p:anim>
                                    <p:anim calcmode="lin" valueType="num">
                                      <p:cBhvr additive="base">
                                        <p:cTn id="130" dur="2000"/>
                                        <p:tgtEl>
                                          <p:spTgt spid="15"/>
                                        </p:tgtEl>
                                        <p:attrNameLst>
                                          <p:attrName>ppt_y</p:attrName>
                                        </p:attrNameLst>
                                      </p:cBhvr>
                                      <p:tavLst>
                                        <p:tav tm="0">
                                          <p:val>
                                            <p:strVal val="ppt_y"/>
                                          </p:val>
                                        </p:tav>
                                        <p:tav tm="100000">
                                          <p:val>
                                            <p:strVal val="ppt_y"/>
                                          </p:val>
                                        </p:tav>
                                      </p:tavLst>
                                    </p:anim>
                                    <p:set>
                                      <p:cBhvr>
                                        <p:cTn id="131" dur="1" fill="hold">
                                          <p:stCondLst>
                                            <p:cond delay="1999"/>
                                          </p:stCondLst>
                                        </p:cTn>
                                        <p:tgtEl>
                                          <p:spTgt spid="15"/>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2000"/>
                                        <p:tgtEl>
                                          <p:spTgt spid="16"/>
                                        </p:tgtEl>
                                        <p:attrNameLst>
                                          <p:attrName>ppt_x</p:attrName>
                                        </p:attrNameLst>
                                      </p:cBhvr>
                                      <p:tavLst>
                                        <p:tav tm="0">
                                          <p:val>
                                            <p:strVal val="ppt_x"/>
                                          </p:val>
                                        </p:tav>
                                        <p:tav tm="100000">
                                          <p:val>
                                            <p:strVal val="0-ppt_w/2"/>
                                          </p:val>
                                        </p:tav>
                                      </p:tavLst>
                                    </p:anim>
                                    <p:anim calcmode="lin" valueType="num">
                                      <p:cBhvr additive="base">
                                        <p:cTn id="134" dur="2000"/>
                                        <p:tgtEl>
                                          <p:spTgt spid="16"/>
                                        </p:tgtEl>
                                        <p:attrNameLst>
                                          <p:attrName>ppt_y</p:attrName>
                                        </p:attrNameLst>
                                      </p:cBhvr>
                                      <p:tavLst>
                                        <p:tav tm="0">
                                          <p:val>
                                            <p:strVal val="ppt_y"/>
                                          </p:val>
                                        </p:tav>
                                        <p:tav tm="100000">
                                          <p:val>
                                            <p:strVal val="ppt_y"/>
                                          </p:val>
                                        </p:tav>
                                      </p:tavLst>
                                    </p:anim>
                                    <p:set>
                                      <p:cBhvr>
                                        <p:cTn id="135" dur="1" fill="hold">
                                          <p:stCondLst>
                                            <p:cond delay="1999"/>
                                          </p:stCondLst>
                                        </p:cTn>
                                        <p:tgtEl>
                                          <p:spTgt spid="16"/>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5"/>
                                        </p:tgtEl>
                                        <p:attrNameLst>
                                          <p:attrName>ppt_x</p:attrName>
                                        </p:attrNameLst>
                                      </p:cBhvr>
                                      <p:tavLst>
                                        <p:tav tm="0">
                                          <p:val>
                                            <p:strVal val="ppt_x"/>
                                          </p:val>
                                        </p:tav>
                                        <p:tav tm="100000">
                                          <p:val>
                                            <p:strVal val="1+ppt_w/2"/>
                                          </p:val>
                                        </p:tav>
                                      </p:tavLst>
                                    </p:anim>
                                    <p:anim calcmode="lin" valueType="num">
                                      <p:cBhvr additive="base">
                                        <p:cTn id="138" dur="2000"/>
                                        <p:tgtEl>
                                          <p:spTgt spid="5"/>
                                        </p:tgtEl>
                                        <p:attrNameLst>
                                          <p:attrName>ppt_y</p:attrName>
                                        </p:attrNameLst>
                                      </p:cBhvr>
                                      <p:tavLst>
                                        <p:tav tm="0">
                                          <p:val>
                                            <p:strVal val="ppt_y"/>
                                          </p:val>
                                        </p:tav>
                                        <p:tav tm="100000">
                                          <p:val>
                                            <p:strVal val="ppt_y"/>
                                          </p:val>
                                        </p:tav>
                                      </p:tavLst>
                                    </p:anim>
                                    <p:set>
                                      <p:cBhvr>
                                        <p:cTn id="139" dur="1" fill="hold">
                                          <p:stCondLst>
                                            <p:cond delay="1999"/>
                                          </p:stCondLst>
                                        </p:cTn>
                                        <p:tgtEl>
                                          <p:spTgt spid="5"/>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1+ppt_w/2"/>
                                          </p:val>
                                        </p:tav>
                                      </p:tavLst>
                                    </p:anim>
                                    <p:anim calcmode="lin" valueType="num">
                                      <p:cBhvr additive="base">
                                        <p:cTn id="142" dur="2000"/>
                                        <p:tgtEl>
                                          <p:spTgt spid="6"/>
                                        </p:tgtEl>
                                        <p:attrNameLst>
                                          <p:attrName>ppt_y</p:attrName>
                                        </p:attrNameLst>
                                      </p:cBhvr>
                                      <p:tavLst>
                                        <p:tav tm="0">
                                          <p:val>
                                            <p:strVal val="ppt_y"/>
                                          </p:val>
                                        </p:tav>
                                        <p:tav tm="100000">
                                          <p:val>
                                            <p:strVal val="ppt_y"/>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1+ppt_w/2"/>
                                          </p:val>
                                        </p:tav>
                                      </p:tavLst>
                                    </p:anim>
                                    <p:anim calcmode="lin" valueType="num">
                                      <p:cBhvr additive="base">
                                        <p:cTn id="146" dur="2000"/>
                                        <p:tgtEl>
                                          <p:spTgt spid="9"/>
                                        </p:tgtEl>
                                        <p:attrNameLst>
                                          <p:attrName>ppt_y</p:attrName>
                                        </p:attrNameLst>
                                      </p:cBhvr>
                                      <p:tavLst>
                                        <p:tav tm="0">
                                          <p:val>
                                            <p:strVal val="ppt_y"/>
                                          </p:val>
                                        </p:tav>
                                        <p:tav tm="100000">
                                          <p:val>
                                            <p:strVal val="ppt_y"/>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2000"/>
                                        <p:tgtEl>
                                          <p:spTgt spid="10"/>
                                        </p:tgtEl>
                                        <p:attrNameLst>
                                          <p:attrName>ppt_x</p:attrName>
                                        </p:attrNameLst>
                                      </p:cBhvr>
                                      <p:tavLst>
                                        <p:tav tm="0">
                                          <p:val>
                                            <p:strVal val="ppt_x"/>
                                          </p:val>
                                        </p:tav>
                                        <p:tav tm="100000">
                                          <p:val>
                                            <p:strVal val="1+ppt_w/2"/>
                                          </p:val>
                                        </p:tav>
                                      </p:tavLst>
                                    </p:anim>
                                    <p:anim calcmode="lin" valueType="num">
                                      <p:cBhvr additive="base">
                                        <p:cTn id="150" dur="2000"/>
                                        <p:tgtEl>
                                          <p:spTgt spid="10"/>
                                        </p:tgtEl>
                                        <p:attrNameLst>
                                          <p:attrName>ppt_y</p:attrName>
                                        </p:attrNameLst>
                                      </p:cBhvr>
                                      <p:tavLst>
                                        <p:tav tm="0">
                                          <p:val>
                                            <p:strVal val="ppt_y"/>
                                          </p:val>
                                        </p:tav>
                                        <p:tav tm="100000">
                                          <p:val>
                                            <p:strVal val="ppt_y"/>
                                          </p:val>
                                        </p:tav>
                                      </p:tavLst>
                                    </p:anim>
                                    <p:set>
                                      <p:cBhvr>
                                        <p:cTn id="151" dur="1" fill="hold">
                                          <p:stCondLst>
                                            <p:cond delay="1999"/>
                                          </p:stCondLst>
                                        </p:cTn>
                                        <p:tgtEl>
                                          <p:spTgt spid="10"/>
                                        </p:tgtEl>
                                        <p:attrNameLst>
                                          <p:attrName>style.visibility</p:attrName>
                                        </p:attrNameLst>
                                      </p:cBhvr>
                                      <p:to>
                                        <p:strVal val="hidden"/>
                                      </p:to>
                                    </p:set>
                                  </p:childTnLst>
                                </p:cTn>
                              </p:par>
                              <p:par>
                                <p:cTn id="152" presetID="2" presetClass="exit" presetSubtype="2" fill="hold" nodeType="withEffect">
                                  <p:stCondLst>
                                    <p:cond delay="0"/>
                                  </p:stCondLst>
                                  <p:childTnLst>
                                    <p:anim calcmode="lin" valueType="num">
                                      <p:cBhvr additive="base">
                                        <p:cTn id="153" dur="2000"/>
                                        <p:tgtEl>
                                          <p:spTgt spid="13"/>
                                        </p:tgtEl>
                                        <p:attrNameLst>
                                          <p:attrName>ppt_x</p:attrName>
                                        </p:attrNameLst>
                                      </p:cBhvr>
                                      <p:tavLst>
                                        <p:tav tm="0">
                                          <p:val>
                                            <p:strVal val="ppt_x"/>
                                          </p:val>
                                        </p:tav>
                                        <p:tav tm="100000">
                                          <p:val>
                                            <p:strVal val="1+ppt_w/2"/>
                                          </p:val>
                                        </p:tav>
                                      </p:tavLst>
                                    </p:anim>
                                    <p:anim calcmode="lin" valueType="num">
                                      <p:cBhvr additive="base">
                                        <p:cTn id="154" dur="2000"/>
                                        <p:tgtEl>
                                          <p:spTgt spid="13"/>
                                        </p:tgtEl>
                                        <p:attrNameLst>
                                          <p:attrName>ppt_y</p:attrName>
                                        </p:attrNameLst>
                                      </p:cBhvr>
                                      <p:tavLst>
                                        <p:tav tm="0">
                                          <p:val>
                                            <p:strVal val="ppt_y"/>
                                          </p:val>
                                        </p:tav>
                                        <p:tav tm="100000">
                                          <p:val>
                                            <p:strVal val="ppt_y"/>
                                          </p:val>
                                        </p:tav>
                                      </p:tavLst>
                                    </p:anim>
                                    <p:set>
                                      <p:cBhvr>
                                        <p:cTn id="155" dur="1" fill="hold">
                                          <p:stCondLst>
                                            <p:cond delay="1999"/>
                                          </p:stCondLst>
                                        </p:cTn>
                                        <p:tgtEl>
                                          <p:spTgt spid="13"/>
                                        </p:tgtEl>
                                        <p:attrNameLst>
                                          <p:attrName>style.visibility</p:attrName>
                                        </p:attrNameLst>
                                      </p:cBhvr>
                                      <p:to>
                                        <p:strVal val="hidden"/>
                                      </p:to>
                                    </p:set>
                                  </p:childTnLst>
                                </p:cTn>
                              </p:par>
                              <p:par>
                                <p:cTn id="156" presetID="2" presetClass="exit" presetSubtype="2"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1+ppt_w/2"/>
                                          </p:val>
                                        </p:tav>
                                      </p:tavLst>
                                    </p:anim>
                                    <p:anim calcmode="lin" valueType="num">
                                      <p:cBhvr additive="base">
                                        <p:cTn id="158" dur="2000"/>
                                        <p:tgtEl>
                                          <p:spTgt spid="14"/>
                                        </p:tgtEl>
                                        <p:attrNameLst>
                                          <p:attrName>ppt_y</p:attrName>
                                        </p:attrNameLst>
                                      </p:cBhvr>
                                      <p:tavLst>
                                        <p:tav tm="0">
                                          <p:val>
                                            <p:strVal val="ppt_y"/>
                                          </p:val>
                                        </p:tav>
                                        <p:tav tm="100000">
                                          <p:val>
                                            <p:strVal val="ppt_y"/>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2"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1+ppt_w/2"/>
                                          </p:val>
                                        </p:tav>
                                      </p:tavLst>
                                    </p:anim>
                                    <p:anim calcmode="lin" valueType="num">
                                      <p:cBhvr additive="base">
                                        <p:cTn id="162" dur="2000"/>
                                        <p:tgtEl>
                                          <p:spTgt spid="17"/>
                                        </p:tgtEl>
                                        <p:attrNameLst>
                                          <p:attrName>ppt_y</p:attrName>
                                        </p:attrNameLst>
                                      </p:cBhvr>
                                      <p:tavLst>
                                        <p:tav tm="0">
                                          <p:val>
                                            <p:strVal val="ppt_y"/>
                                          </p:val>
                                        </p:tav>
                                        <p:tav tm="100000">
                                          <p:val>
                                            <p:strVal val="ppt_y"/>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2"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1+ppt_w/2"/>
                                          </p:val>
                                        </p:tav>
                                      </p:tavLst>
                                    </p:anim>
                                    <p:anim calcmode="lin" valueType="num">
                                      <p:cBhvr additive="base">
                                        <p:cTn id="166" dur="2000"/>
                                        <p:tgtEl>
                                          <p:spTgt spid="18"/>
                                        </p:tgtEl>
                                        <p:attrNameLst>
                                          <p:attrName>ppt_y</p:attrName>
                                        </p:attrNameLst>
                                      </p:cBhvr>
                                      <p:tavLst>
                                        <p:tav tm="0">
                                          <p:val>
                                            <p:strVal val="ppt_y"/>
                                          </p:val>
                                        </p:tav>
                                        <p:tav tm="100000">
                                          <p:val>
                                            <p:strVal val="ppt_y"/>
                                          </p:val>
                                        </p:tav>
                                      </p:tavLst>
                                    </p:anim>
                                    <p:set>
                                      <p:cBhvr>
                                        <p:cTn id="167" dur="1" fill="hold">
                                          <p:stCondLst>
                                            <p:cond delay="1999"/>
                                          </p:stCondLst>
                                        </p:cTn>
                                        <p:tgtEl>
                                          <p:spTgt spid="18"/>
                                        </p:tgtEl>
                                        <p:attrNameLst>
                                          <p:attrName>style.visibility</p:attrName>
                                        </p:attrNameLst>
                                      </p:cBhvr>
                                      <p:to>
                                        <p:strVal val="hidden"/>
                                      </p:to>
                                    </p:set>
                                  </p:childTnLst>
                                </p:cTn>
                              </p:par>
                              <p:par>
                                <p:cTn id="168" presetID="17" presetClass="entr" presetSubtype="10"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 calcmode="lin" valueType="num">
                                      <p:cBhvr>
                                        <p:cTn id="170" dur="2000" fill="hold"/>
                                        <p:tgtEl>
                                          <p:spTgt spid="2"/>
                                        </p:tgtEl>
                                        <p:attrNameLst>
                                          <p:attrName>ppt_w</p:attrName>
                                        </p:attrNameLst>
                                      </p:cBhvr>
                                      <p:tavLst>
                                        <p:tav tm="0">
                                          <p:val>
                                            <p:fltVal val="0"/>
                                          </p:val>
                                        </p:tav>
                                        <p:tav tm="100000">
                                          <p:val>
                                            <p:strVal val="#ppt_w"/>
                                          </p:val>
                                        </p:tav>
                                      </p:tavLst>
                                    </p:anim>
                                    <p:anim calcmode="lin" valueType="num">
                                      <p:cBhvr>
                                        <p:cTn id="17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5" name="14 Imagen" descr="c2c1b483083ced3f01cebb3a778c8075.jpg"/>
          <p:cNvPicPr>
            <a:picLocks noChangeAspect="1"/>
          </p:cNvPicPr>
          <p:nvPr/>
        </p:nvPicPr>
        <p:blipFill>
          <a:blip r:embed="rId2"/>
          <a:stretch>
            <a:fillRect/>
          </a:stretch>
        </p:blipFill>
        <p:spPr>
          <a:xfrm>
            <a:off x="0" y="3135"/>
            <a:ext cx="9144000" cy="5137229"/>
          </a:xfrm>
          <a:prstGeom prst="rect">
            <a:avLst/>
          </a:prstGeom>
        </p:spPr>
      </p:pic>
      <p:sp>
        <p:nvSpPr>
          <p:cNvPr id="4" name="3 CuadroTexto"/>
          <p:cNvSpPr txBox="1"/>
          <p:nvPr/>
        </p:nvSpPr>
        <p:spPr>
          <a:xfrm>
            <a:off x="1142976" y="785800"/>
            <a:ext cx="3929090" cy="1815882"/>
          </a:xfrm>
          <a:prstGeom prst="rect">
            <a:avLst/>
          </a:prstGeom>
          <a:noFill/>
        </p:spPr>
        <p:txBody>
          <a:bodyPr wrap="square" rtlCol="0">
            <a:spAutoFit/>
          </a:bodyPr>
          <a:lstStyle/>
          <a:p>
            <a:pPr algn="ctr"/>
            <a:r>
              <a:rPr lang="es-PE" sz="1600" dirty="0" smtClean="0">
                <a:solidFill>
                  <a:schemeClr val="bg1"/>
                </a:solidFill>
                <a:effectLst>
                  <a:outerShdw blurRad="38100" dist="38100" dir="2700000" algn="tl">
                    <a:srgbClr val="000000">
                      <a:alpha val="43137"/>
                    </a:srgbClr>
                  </a:outerShdw>
                </a:effectLst>
              </a:rPr>
              <a:t>Solemos intentar detenernos y mirar hacia atrás, queremos cambiar rutas, queremos retomar vías, pero sencillamente no hay retroceso, no hay forma de acceder a ese camino, inclusive si volvemos a pasar por él, no será el mismo.</a:t>
            </a:r>
          </a:p>
          <a:p>
            <a:endParaRPr lang="es-PE" sz="1600" dirty="0">
              <a:effectLst>
                <a:outerShdw blurRad="38100" dist="38100" dir="2700000" algn="tl">
                  <a:srgbClr val="000000">
                    <a:alpha val="43137"/>
                  </a:srgbClr>
                </a:outerShdw>
              </a:effectLst>
            </a:endParaRPr>
          </a:p>
        </p:txBody>
      </p:sp>
      <p:sp>
        <p:nvSpPr>
          <p:cNvPr id="5" name="4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26000">
              <a:schemeClr val="tx2"/>
            </a:gs>
            <a:gs pos="50000">
              <a:srgbClr val="9CB86E"/>
            </a:gs>
            <a:gs pos="100000">
              <a:srgbClr val="156B13"/>
            </a:gs>
          </a:gsLst>
          <a:lin ang="0" scaled="1"/>
        </a:gradFill>
        <a:effectLst/>
      </p:bgPr>
    </p:bg>
    <p:spTree>
      <p:nvGrpSpPr>
        <p:cNvPr id="1" name=""/>
        <p:cNvGrpSpPr/>
        <p:nvPr/>
      </p:nvGrpSpPr>
      <p:grpSpPr>
        <a:xfrm>
          <a:off x="0" y="0"/>
          <a:ext cx="0" cy="0"/>
          <a:chOff x="0" y="0"/>
          <a:chExt cx="0" cy="0"/>
        </a:xfrm>
      </p:grpSpPr>
      <p:pic>
        <p:nvPicPr>
          <p:cNvPr id="2" name="1 Imagen" descr="stock-photo-1849473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golden-stars-psd-450511.png"/>
          <p:cNvPicPr>
            <a:picLocks noChangeAspect="1"/>
          </p:cNvPicPr>
          <p:nvPr/>
        </p:nvPicPr>
        <p:blipFill>
          <a:blip r:embed="rId3" cstate="print">
            <a:duotone>
              <a:schemeClr val="bg2">
                <a:shade val="45000"/>
                <a:satMod val="135000"/>
              </a:schemeClr>
              <a:prstClr val="white"/>
            </a:duotone>
          </a:blip>
          <a:stretch>
            <a:fillRect/>
          </a:stretch>
        </p:blipFill>
        <p:spPr>
          <a:xfrm>
            <a:off x="0" y="1285866"/>
            <a:ext cx="1357290" cy="1357290"/>
          </a:xfrm>
          <a:prstGeom prst="rect">
            <a:avLst/>
          </a:prstGeom>
        </p:spPr>
      </p:pic>
      <p:pic>
        <p:nvPicPr>
          <p:cNvPr id="4" name="3 Imagen" descr="golden-stars-psd-450511.png"/>
          <p:cNvPicPr>
            <a:picLocks noChangeAspect="1"/>
          </p:cNvPicPr>
          <p:nvPr/>
        </p:nvPicPr>
        <p:blipFill>
          <a:blip r:embed="rId3" cstate="print"/>
          <a:stretch>
            <a:fillRect/>
          </a:stretch>
        </p:blipFill>
        <p:spPr>
          <a:xfrm>
            <a:off x="0" y="2643188"/>
            <a:ext cx="1357290" cy="1357290"/>
          </a:xfrm>
          <a:prstGeom prst="rect">
            <a:avLst/>
          </a:prstGeom>
        </p:spPr>
      </p:pic>
      <p:pic>
        <p:nvPicPr>
          <p:cNvPr id="5" name="4 Imagen" descr="golden-stars-psd-450511.png"/>
          <p:cNvPicPr>
            <a:picLocks noChangeAspect="1"/>
          </p:cNvPicPr>
          <p:nvPr/>
        </p:nvPicPr>
        <p:blipFill>
          <a:blip r:embed="rId3" cstate="print"/>
          <a:stretch>
            <a:fillRect/>
          </a:stretch>
        </p:blipFill>
        <p:spPr>
          <a:xfrm>
            <a:off x="1357290" y="1285866"/>
            <a:ext cx="1357290" cy="1357290"/>
          </a:xfrm>
          <a:prstGeom prst="rect">
            <a:avLst/>
          </a:prstGeom>
        </p:spPr>
      </p:pic>
      <p:pic>
        <p:nvPicPr>
          <p:cNvPr id="6" name="5 Imagen" descr="golden-stars-psd-450511.png"/>
          <p:cNvPicPr>
            <a:picLocks noChangeAspect="1"/>
          </p:cNvPicPr>
          <p:nvPr/>
        </p:nvPicPr>
        <p:blipFill>
          <a:blip r:embed="rId3" cstate="print">
            <a:duotone>
              <a:schemeClr val="bg2">
                <a:shade val="45000"/>
                <a:satMod val="135000"/>
              </a:schemeClr>
              <a:prstClr val="white"/>
            </a:duotone>
          </a:blip>
          <a:stretch>
            <a:fillRect/>
          </a:stretch>
        </p:blipFill>
        <p:spPr>
          <a:xfrm>
            <a:off x="1357290" y="2643188"/>
            <a:ext cx="1357290" cy="1357290"/>
          </a:xfrm>
          <a:prstGeom prst="rect">
            <a:avLst/>
          </a:prstGeom>
        </p:spPr>
      </p:pic>
      <p:pic>
        <p:nvPicPr>
          <p:cNvPr id="7" name="6 Imagen" descr="golden-stars-psd-450511.png"/>
          <p:cNvPicPr>
            <a:picLocks noChangeAspect="1"/>
          </p:cNvPicPr>
          <p:nvPr/>
        </p:nvPicPr>
        <p:blipFill>
          <a:blip r:embed="rId3" cstate="print">
            <a:duotone>
              <a:schemeClr val="bg2">
                <a:shade val="45000"/>
                <a:satMod val="135000"/>
              </a:schemeClr>
              <a:prstClr val="white"/>
            </a:duotone>
          </a:blip>
          <a:stretch>
            <a:fillRect/>
          </a:stretch>
        </p:blipFill>
        <p:spPr>
          <a:xfrm>
            <a:off x="2643174" y="1285866"/>
            <a:ext cx="1357290" cy="1357290"/>
          </a:xfrm>
          <a:prstGeom prst="rect">
            <a:avLst/>
          </a:prstGeom>
        </p:spPr>
      </p:pic>
      <p:pic>
        <p:nvPicPr>
          <p:cNvPr id="8" name="7 Imagen" descr="golden-stars-psd-450511.png"/>
          <p:cNvPicPr>
            <a:picLocks noChangeAspect="1"/>
          </p:cNvPicPr>
          <p:nvPr/>
        </p:nvPicPr>
        <p:blipFill>
          <a:blip r:embed="rId3" cstate="print"/>
          <a:stretch>
            <a:fillRect/>
          </a:stretch>
        </p:blipFill>
        <p:spPr>
          <a:xfrm>
            <a:off x="2643174" y="2643188"/>
            <a:ext cx="1357290" cy="1357290"/>
          </a:xfrm>
          <a:prstGeom prst="rect">
            <a:avLst/>
          </a:prstGeom>
        </p:spPr>
      </p:pic>
      <p:pic>
        <p:nvPicPr>
          <p:cNvPr id="9" name="8 Imagen" descr="golden-stars-psd-450511.png"/>
          <p:cNvPicPr>
            <a:picLocks noChangeAspect="1"/>
          </p:cNvPicPr>
          <p:nvPr/>
        </p:nvPicPr>
        <p:blipFill>
          <a:blip r:embed="rId3" cstate="print"/>
          <a:stretch>
            <a:fillRect/>
          </a:stretch>
        </p:blipFill>
        <p:spPr>
          <a:xfrm>
            <a:off x="3929058" y="1285866"/>
            <a:ext cx="1357290" cy="1357290"/>
          </a:xfrm>
          <a:prstGeom prst="rect">
            <a:avLst/>
          </a:prstGeom>
        </p:spPr>
      </p:pic>
      <p:pic>
        <p:nvPicPr>
          <p:cNvPr id="10" name="9 Imagen" descr="golden-stars-psd-450511.png"/>
          <p:cNvPicPr>
            <a:picLocks noChangeAspect="1"/>
          </p:cNvPicPr>
          <p:nvPr/>
        </p:nvPicPr>
        <p:blipFill>
          <a:blip r:embed="rId3" cstate="print">
            <a:duotone>
              <a:schemeClr val="bg2">
                <a:shade val="45000"/>
                <a:satMod val="135000"/>
              </a:schemeClr>
              <a:prstClr val="white"/>
            </a:duotone>
          </a:blip>
          <a:stretch>
            <a:fillRect/>
          </a:stretch>
        </p:blipFill>
        <p:spPr>
          <a:xfrm>
            <a:off x="3929058" y="2643188"/>
            <a:ext cx="1357290" cy="1357290"/>
          </a:xfrm>
          <a:prstGeom prst="rect">
            <a:avLst/>
          </a:prstGeom>
        </p:spPr>
      </p:pic>
      <p:pic>
        <p:nvPicPr>
          <p:cNvPr id="11" name="10 Imagen" descr="golden-stars-psd-450511.png"/>
          <p:cNvPicPr>
            <a:picLocks noChangeAspect="1"/>
          </p:cNvPicPr>
          <p:nvPr/>
        </p:nvPicPr>
        <p:blipFill>
          <a:blip r:embed="rId3" cstate="print">
            <a:duotone>
              <a:schemeClr val="bg2">
                <a:shade val="45000"/>
                <a:satMod val="135000"/>
              </a:schemeClr>
              <a:prstClr val="white"/>
            </a:duotone>
          </a:blip>
          <a:stretch>
            <a:fillRect/>
          </a:stretch>
        </p:blipFill>
        <p:spPr>
          <a:xfrm>
            <a:off x="5214974" y="1285866"/>
            <a:ext cx="1357290" cy="1357290"/>
          </a:xfrm>
          <a:prstGeom prst="rect">
            <a:avLst/>
          </a:prstGeom>
        </p:spPr>
      </p:pic>
      <p:pic>
        <p:nvPicPr>
          <p:cNvPr id="12" name="11 Imagen" descr="golden-stars-psd-450511.png"/>
          <p:cNvPicPr>
            <a:picLocks noChangeAspect="1"/>
          </p:cNvPicPr>
          <p:nvPr/>
        </p:nvPicPr>
        <p:blipFill>
          <a:blip r:embed="rId3" cstate="print"/>
          <a:stretch>
            <a:fillRect/>
          </a:stretch>
        </p:blipFill>
        <p:spPr>
          <a:xfrm>
            <a:off x="5214974" y="2643188"/>
            <a:ext cx="1357290" cy="1357290"/>
          </a:xfrm>
          <a:prstGeom prst="rect">
            <a:avLst/>
          </a:prstGeom>
        </p:spPr>
      </p:pic>
      <p:pic>
        <p:nvPicPr>
          <p:cNvPr id="13" name="12 Imagen" descr="golden-stars-psd-450511.png"/>
          <p:cNvPicPr>
            <a:picLocks noChangeAspect="1"/>
          </p:cNvPicPr>
          <p:nvPr/>
        </p:nvPicPr>
        <p:blipFill>
          <a:blip r:embed="rId3" cstate="print"/>
          <a:stretch>
            <a:fillRect/>
          </a:stretch>
        </p:blipFill>
        <p:spPr>
          <a:xfrm>
            <a:off x="6572264" y="1285866"/>
            <a:ext cx="1357290" cy="1357290"/>
          </a:xfrm>
          <a:prstGeom prst="rect">
            <a:avLst/>
          </a:prstGeom>
        </p:spPr>
      </p:pic>
      <p:pic>
        <p:nvPicPr>
          <p:cNvPr id="14" name="13 Imagen" descr="golden-stars-psd-450511.png"/>
          <p:cNvPicPr>
            <a:picLocks noChangeAspect="1"/>
          </p:cNvPicPr>
          <p:nvPr/>
        </p:nvPicPr>
        <p:blipFill>
          <a:blip r:embed="rId3" cstate="print">
            <a:duotone>
              <a:schemeClr val="bg2">
                <a:shade val="45000"/>
                <a:satMod val="135000"/>
              </a:schemeClr>
              <a:prstClr val="white"/>
            </a:duotone>
          </a:blip>
          <a:stretch>
            <a:fillRect/>
          </a:stretch>
        </p:blipFill>
        <p:spPr>
          <a:xfrm>
            <a:off x="6572264" y="2643188"/>
            <a:ext cx="1357290" cy="1357290"/>
          </a:xfrm>
          <a:prstGeom prst="rect">
            <a:avLst/>
          </a:prstGeom>
        </p:spPr>
      </p:pic>
      <p:pic>
        <p:nvPicPr>
          <p:cNvPr id="15" name="14 Imagen" descr="golden-stars-psd-450511.png"/>
          <p:cNvPicPr>
            <a:picLocks noChangeAspect="1"/>
          </p:cNvPicPr>
          <p:nvPr/>
        </p:nvPicPr>
        <p:blipFill>
          <a:blip r:embed="rId3" cstate="print">
            <a:duotone>
              <a:schemeClr val="bg2">
                <a:shade val="45000"/>
                <a:satMod val="135000"/>
              </a:schemeClr>
              <a:prstClr val="white"/>
            </a:duotone>
          </a:blip>
          <a:stretch>
            <a:fillRect/>
          </a:stretch>
        </p:blipFill>
        <p:spPr>
          <a:xfrm>
            <a:off x="7786710" y="1285866"/>
            <a:ext cx="1357290" cy="1357290"/>
          </a:xfrm>
          <a:prstGeom prst="rect">
            <a:avLst/>
          </a:prstGeom>
        </p:spPr>
      </p:pic>
      <p:pic>
        <p:nvPicPr>
          <p:cNvPr id="16" name="15 Imagen" descr="golden-stars-psd-450511.png"/>
          <p:cNvPicPr>
            <a:picLocks noChangeAspect="1"/>
          </p:cNvPicPr>
          <p:nvPr/>
        </p:nvPicPr>
        <p:blipFill>
          <a:blip r:embed="rId3" cstate="print"/>
          <a:stretch>
            <a:fillRect/>
          </a:stretch>
        </p:blipFill>
        <p:spPr>
          <a:xfrm>
            <a:off x="7786710" y="2643188"/>
            <a:ext cx="1357290" cy="1357290"/>
          </a:xfrm>
          <a:prstGeom prst="rect">
            <a:avLst/>
          </a:prstGeom>
        </p:spPr>
      </p:pic>
      <p:sp>
        <p:nvSpPr>
          <p:cNvPr id="17" name="16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8" presetClass="emph" presetSubtype="0" fill="hold" nodeType="withEffect">
                                  <p:stCondLst>
                                    <p:cond delay="0"/>
                                  </p:stCondLst>
                                  <p:childTnLst>
                                    <p:animRot by="21600000">
                                      <p:cBhvr>
                                        <p:cTn id="36" dur="2000" fill="hold"/>
                                        <p:tgtEl>
                                          <p:spTgt spid="3"/>
                                        </p:tgtEl>
                                        <p:attrNameLst>
                                          <p:attrName>r</p:attrName>
                                        </p:attrNameLst>
                                      </p:cBhvr>
                                    </p:animRot>
                                  </p:childTnLst>
                                </p:cTn>
                              </p:par>
                              <p:par>
                                <p:cTn id="37" presetID="8" presetClass="emph" presetSubtype="0" fill="hold" nodeType="withEffect">
                                  <p:stCondLst>
                                    <p:cond delay="0"/>
                                  </p:stCondLst>
                                  <p:childTnLst>
                                    <p:animRot by="21600000">
                                      <p:cBhvr>
                                        <p:cTn id="38" dur="2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7"/>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9"/>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11"/>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13"/>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15"/>
                                        </p:tgtEl>
                                        <p:attrNameLst>
                                          <p:attrName>r</p:attrName>
                                        </p:attrNameLst>
                                      </p:cBhvr>
                                    </p:animRot>
                                  </p:childTnLst>
                                </p:cTn>
                              </p:par>
                              <p:par>
                                <p:cTn id="49" presetID="2" presetClass="entr" presetSubtype="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additive="base">
                                        <p:cTn id="51" dur="2000" fill="hold"/>
                                        <p:tgtEl>
                                          <p:spTgt spid="4"/>
                                        </p:tgtEl>
                                        <p:attrNameLst>
                                          <p:attrName>ppt_x</p:attrName>
                                        </p:attrNameLst>
                                      </p:cBhvr>
                                      <p:tavLst>
                                        <p:tav tm="0">
                                          <p:val>
                                            <p:strVal val="1+#ppt_w/2"/>
                                          </p:val>
                                        </p:tav>
                                        <p:tav tm="100000">
                                          <p:val>
                                            <p:strVal val="#ppt_x"/>
                                          </p:val>
                                        </p:tav>
                                      </p:tavLst>
                                    </p:anim>
                                    <p:anim calcmode="lin" valueType="num">
                                      <p:cBhvr additive="base">
                                        <p:cTn id="52" dur="2000" fill="hold"/>
                                        <p:tgtEl>
                                          <p:spTgt spid="4"/>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additive="base">
                                        <p:cTn id="55" dur="2000" fill="hold"/>
                                        <p:tgtEl>
                                          <p:spTgt spid="6"/>
                                        </p:tgtEl>
                                        <p:attrNameLst>
                                          <p:attrName>ppt_x</p:attrName>
                                        </p:attrNameLst>
                                      </p:cBhvr>
                                      <p:tavLst>
                                        <p:tav tm="0">
                                          <p:val>
                                            <p:strVal val="1+#ppt_w/2"/>
                                          </p:val>
                                        </p:tav>
                                        <p:tav tm="100000">
                                          <p:val>
                                            <p:strVal val="#ppt_x"/>
                                          </p:val>
                                        </p:tav>
                                      </p:tavLst>
                                    </p:anim>
                                    <p:anim calcmode="lin" valueType="num">
                                      <p:cBhvr additive="base">
                                        <p:cTn id="56" dur="2000" fill="hold"/>
                                        <p:tgtEl>
                                          <p:spTgt spid="6"/>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additive="base">
                                        <p:cTn id="59" dur="2000" fill="hold"/>
                                        <p:tgtEl>
                                          <p:spTgt spid="8"/>
                                        </p:tgtEl>
                                        <p:attrNameLst>
                                          <p:attrName>ppt_x</p:attrName>
                                        </p:attrNameLst>
                                      </p:cBhvr>
                                      <p:tavLst>
                                        <p:tav tm="0">
                                          <p:val>
                                            <p:strVal val="1+#ppt_w/2"/>
                                          </p:val>
                                        </p:tav>
                                        <p:tav tm="100000">
                                          <p:val>
                                            <p:strVal val="#ppt_x"/>
                                          </p:val>
                                        </p:tav>
                                      </p:tavLst>
                                    </p:anim>
                                    <p:anim calcmode="lin" valueType="num">
                                      <p:cBhvr additive="base">
                                        <p:cTn id="60" dur="2000" fill="hold"/>
                                        <p:tgtEl>
                                          <p:spTgt spid="8"/>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2000" fill="hold"/>
                                        <p:tgtEl>
                                          <p:spTgt spid="10"/>
                                        </p:tgtEl>
                                        <p:attrNameLst>
                                          <p:attrName>ppt_x</p:attrName>
                                        </p:attrNameLst>
                                      </p:cBhvr>
                                      <p:tavLst>
                                        <p:tav tm="0">
                                          <p:val>
                                            <p:strVal val="1+#ppt_w/2"/>
                                          </p:val>
                                        </p:tav>
                                        <p:tav tm="100000">
                                          <p:val>
                                            <p:strVal val="#ppt_x"/>
                                          </p:val>
                                        </p:tav>
                                      </p:tavLst>
                                    </p:anim>
                                    <p:anim calcmode="lin" valueType="num">
                                      <p:cBhvr additive="base">
                                        <p:cTn id="64" dur="2000" fill="hold"/>
                                        <p:tgtEl>
                                          <p:spTgt spid="10"/>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2000" fill="hold"/>
                                        <p:tgtEl>
                                          <p:spTgt spid="12"/>
                                        </p:tgtEl>
                                        <p:attrNameLst>
                                          <p:attrName>ppt_x</p:attrName>
                                        </p:attrNameLst>
                                      </p:cBhvr>
                                      <p:tavLst>
                                        <p:tav tm="0">
                                          <p:val>
                                            <p:strVal val="1+#ppt_w/2"/>
                                          </p:val>
                                        </p:tav>
                                        <p:tav tm="100000">
                                          <p:val>
                                            <p:strVal val="#ppt_x"/>
                                          </p:val>
                                        </p:tav>
                                      </p:tavLst>
                                    </p:anim>
                                    <p:anim calcmode="lin" valueType="num">
                                      <p:cBhvr additive="base">
                                        <p:cTn id="68" dur="2000" fill="hold"/>
                                        <p:tgtEl>
                                          <p:spTgt spid="12"/>
                                        </p:tgtEl>
                                        <p:attrNameLst>
                                          <p:attrName>ppt_y</p:attrName>
                                        </p:attrNameLst>
                                      </p:cBhvr>
                                      <p:tavLst>
                                        <p:tav tm="0">
                                          <p:val>
                                            <p:strVal val="#ppt_y"/>
                                          </p:val>
                                        </p:tav>
                                        <p:tav tm="100000">
                                          <p:val>
                                            <p:strVal val="#ppt_y"/>
                                          </p:val>
                                        </p:tav>
                                      </p:tavLst>
                                    </p:anim>
                                  </p:childTnLst>
                                </p:cTn>
                              </p:par>
                              <p:par>
                                <p:cTn id="69" presetID="2" presetClass="entr" presetSubtype="2"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 calcmode="lin" valueType="num">
                                      <p:cBhvr additive="base">
                                        <p:cTn id="71" dur="2000" fill="hold"/>
                                        <p:tgtEl>
                                          <p:spTgt spid="14"/>
                                        </p:tgtEl>
                                        <p:attrNameLst>
                                          <p:attrName>ppt_x</p:attrName>
                                        </p:attrNameLst>
                                      </p:cBhvr>
                                      <p:tavLst>
                                        <p:tav tm="0">
                                          <p:val>
                                            <p:strVal val="1+#ppt_w/2"/>
                                          </p:val>
                                        </p:tav>
                                        <p:tav tm="100000">
                                          <p:val>
                                            <p:strVal val="#ppt_x"/>
                                          </p:val>
                                        </p:tav>
                                      </p:tavLst>
                                    </p:anim>
                                    <p:anim calcmode="lin" valueType="num">
                                      <p:cBhvr additive="base">
                                        <p:cTn id="72" dur="2000" fill="hold"/>
                                        <p:tgtEl>
                                          <p:spTgt spid="14"/>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additive="base">
                                        <p:cTn id="75" dur="2000" fill="hold"/>
                                        <p:tgtEl>
                                          <p:spTgt spid="16"/>
                                        </p:tgtEl>
                                        <p:attrNameLst>
                                          <p:attrName>ppt_x</p:attrName>
                                        </p:attrNameLst>
                                      </p:cBhvr>
                                      <p:tavLst>
                                        <p:tav tm="0">
                                          <p:val>
                                            <p:strVal val="1+#ppt_w/2"/>
                                          </p:val>
                                        </p:tav>
                                        <p:tav tm="100000">
                                          <p:val>
                                            <p:strVal val="#ppt_x"/>
                                          </p:val>
                                        </p:tav>
                                      </p:tavLst>
                                    </p:anim>
                                    <p:anim calcmode="lin" valueType="num">
                                      <p:cBhvr additive="base">
                                        <p:cTn id="76" dur="2000" fill="hold"/>
                                        <p:tgtEl>
                                          <p:spTgt spid="16"/>
                                        </p:tgtEl>
                                        <p:attrNameLst>
                                          <p:attrName>ppt_y</p:attrName>
                                        </p:attrNameLst>
                                      </p:cBhvr>
                                      <p:tavLst>
                                        <p:tav tm="0">
                                          <p:val>
                                            <p:strVal val="#ppt_y"/>
                                          </p:val>
                                        </p:tav>
                                        <p:tav tm="100000">
                                          <p:val>
                                            <p:strVal val="#ppt_y"/>
                                          </p:val>
                                        </p:tav>
                                      </p:tavLst>
                                    </p:anim>
                                  </p:childTnLst>
                                </p:cTn>
                              </p:par>
                              <p:par>
                                <p:cTn id="77" presetID="8" presetClass="emph" presetSubtype="0" fill="hold" nodeType="withEffect">
                                  <p:stCondLst>
                                    <p:cond delay="0"/>
                                  </p:stCondLst>
                                  <p:childTnLst>
                                    <p:animRot by="-21600000">
                                      <p:cBhvr>
                                        <p:cTn id="78" dur="2000" fill="hold"/>
                                        <p:tgtEl>
                                          <p:spTgt spid="4"/>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2"/>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6"/>
                                        </p:tgtEl>
                                        <p:attrNameLst>
                                          <p:attrName>r</p:attrName>
                                        </p:attrNameLst>
                                      </p:cBhvr>
                                    </p:animRot>
                                  </p:childTnLst>
                                </p:cTn>
                              </p:par>
                            </p:childTnLst>
                          </p:cTn>
                        </p:par>
                        <p:par>
                          <p:cTn id="91" fill="hold">
                            <p:stCondLst>
                              <p:cond delay="2000"/>
                            </p:stCondLst>
                            <p:childTnLst>
                              <p:par>
                                <p:cTn id="92" presetID="2" presetClass="exit" presetSubtype="4" fill="hold"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ppt_x"/>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ppt_x"/>
                                          </p:val>
                                        </p:tav>
                                      </p:tavLst>
                                    </p:anim>
                                    <p:anim calcmode="lin" valueType="num">
                                      <p:cBhvr additive="base">
                                        <p:cTn id="98" dur="2000"/>
                                        <p:tgtEl>
                                          <p:spTgt spid="5"/>
                                        </p:tgtEl>
                                        <p:attrNameLst>
                                          <p:attrName>ppt_y</p:attrName>
                                        </p:attrNameLst>
                                      </p:cBhvr>
                                      <p:tavLst>
                                        <p:tav tm="0">
                                          <p:val>
                                            <p:strVal val="ppt_y"/>
                                          </p:val>
                                        </p:tav>
                                        <p:tav tm="100000">
                                          <p:val>
                                            <p:strVal val="1+ppt_h/2"/>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ppt_x"/>
                                          </p:val>
                                        </p:tav>
                                      </p:tavLst>
                                    </p:anim>
                                    <p:anim calcmode="lin" valueType="num">
                                      <p:cBhvr additive="base">
                                        <p:cTn id="102" dur="2000"/>
                                        <p:tgtEl>
                                          <p:spTgt spid="7"/>
                                        </p:tgtEl>
                                        <p:attrNameLst>
                                          <p:attrName>ppt_y</p:attrName>
                                        </p:attrNameLst>
                                      </p:cBhvr>
                                      <p:tavLst>
                                        <p:tav tm="0">
                                          <p:val>
                                            <p:strVal val="ppt_y"/>
                                          </p:val>
                                        </p:tav>
                                        <p:tav tm="100000">
                                          <p:val>
                                            <p:strVal val="1+ppt_h/2"/>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ppt_x"/>
                                          </p:val>
                                        </p:tav>
                                      </p:tavLst>
                                    </p:anim>
                                    <p:anim calcmode="lin" valueType="num">
                                      <p:cBhvr additive="base">
                                        <p:cTn id="106" dur="2000"/>
                                        <p:tgtEl>
                                          <p:spTgt spid="9"/>
                                        </p:tgtEl>
                                        <p:attrNameLst>
                                          <p:attrName>ppt_y</p:attrName>
                                        </p:attrNameLst>
                                      </p:cBhvr>
                                      <p:tavLst>
                                        <p:tav tm="0">
                                          <p:val>
                                            <p:strVal val="ppt_y"/>
                                          </p:val>
                                        </p:tav>
                                        <p:tav tm="100000">
                                          <p:val>
                                            <p:strVal val="1+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ppt_x"/>
                                          </p:val>
                                        </p:tav>
                                      </p:tavLst>
                                    </p:anim>
                                    <p:anim calcmode="lin" valueType="num">
                                      <p:cBhvr additive="base">
                                        <p:cTn id="110" dur="2000"/>
                                        <p:tgtEl>
                                          <p:spTgt spid="11"/>
                                        </p:tgtEl>
                                        <p:attrNameLst>
                                          <p:attrName>ppt_y</p:attrName>
                                        </p:attrNameLst>
                                      </p:cBhvr>
                                      <p:tavLst>
                                        <p:tav tm="0">
                                          <p:val>
                                            <p:strVal val="ppt_y"/>
                                          </p:val>
                                        </p:tav>
                                        <p:tav tm="100000">
                                          <p:val>
                                            <p:strVal val="1+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ppt_x"/>
                                          </p:val>
                                        </p:tav>
                                      </p:tavLst>
                                    </p:anim>
                                    <p:anim calcmode="lin" valueType="num">
                                      <p:cBhvr additive="base">
                                        <p:cTn id="114" dur="2000"/>
                                        <p:tgtEl>
                                          <p:spTgt spid="13"/>
                                        </p:tgtEl>
                                        <p:attrNameLst>
                                          <p:attrName>ppt_y</p:attrName>
                                        </p:attrNameLst>
                                      </p:cBhvr>
                                      <p:tavLst>
                                        <p:tav tm="0">
                                          <p:val>
                                            <p:strVal val="ppt_y"/>
                                          </p:val>
                                        </p:tav>
                                        <p:tav tm="100000">
                                          <p:val>
                                            <p:strVal val="1+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15"/>
                                        </p:tgtEl>
                                        <p:attrNameLst>
                                          <p:attrName>ppt_x</p:attrName>
                                        </p:attrNameLst>
                                      </p:cBhvr>
                                      <p:tavLst>
                                        <p:tav tm="0">
                                          <p:val>
                                            <p:strVal val="ppt_x"/>
                                          </p:val>
                                        </p:tav>
                                        <p:tav tm="100000">
                                          <p:val>
                                            <p:strVal val="ppt_x"/>
                                          </p:val>
                                        </p:tav>
                                      </p:tavLst>
                                    </p:anim>
                                    <p:anim calcmode="lin" valueType="num">
                                      <p:cBhvr additive="base">
                                        <p:cTn id="118" dur="2000"/>
                                        <p:tgtEl>
                                          <p:spTgt spid="15"/>
                                        </p:tgtEl>
                                        <p:attrNameLst>
                                          <p:attrName>ppt_y</p:attrName>
                                        </p:attrNameLst>
                                      </p:cBhvr>
                                      <p:tavLst>
                                        <p:tav tm="0">
                                          <p:val>
                                            <p:strVal val="ppt_y"/>
                                          </p:val>
                                        </p:tav>
                                        <p:tav tm="100000">
                                          <p:val>
                                            <p:strVal val="1+ppt_h/2"/>
                                          </p:val>
                                        </p:tav>
                                      </p:tavLst>
                                    </p:anim>
                                    <p:set>
                                      <p:cBhvr>
                                        <p:cTn id="119" dur="1" fill="hold">
                                          <p:stCondLst>
                                            <p:cond delay="1999"/>
                                          </p:stCondLst>
                                        </p:cTn>
                                        <p:tgtEl>
                                          <p:spTgt spid="15"/>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7"/>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9"/>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11"/>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13"/>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15"/>
                                        </p:tgtEl>
                                        <p:attrNameLst>
                                          <p:attrName>r</p:attrName>
                                        </p:attrNameLst>
                                      </p:cBhvr>
                                    </p:animRot>
                                  </p:childTnLst>
                                </p:cTn>
                              </p:par>
                              <p:par>
                                <p:cTn id="134" presetID="2" presetClass="exit" presetSubtype="1" fill="hold" nodeType="withEffect">
                                  <p:stCondLst>
                                    <p:cond delay="0"/>
                                  </p:stCondLst>
                                  <p:childTnLst>
                                    <p:anim calcmode="lin" valueType="num">
                                      <p:cBhvr additive="base">
                                        <p:cTn id="135" dur="2000"/>
                                        <p:tgtEl>
                                          <p:spTgt spid="4"/>
                                        </p:tgtEl>
                                        <p:attrNameLst>
                                          <p:attrName>ppt_x</p:attrName>
                                        </p:attrNameLst>
                                      </p:cBhvr>
                                      <p:tavLst>
                                        <p:tav tm="0">
                                          <p:val>
                                            <p:strVal val="ppt_x"/>
                                          </p:val>
                                        </p:tav>
                                        <p:tav tm="100000">
                                          <p:val>
                                            <p:strVal val="ppt_x"/>
                                          </p:val>
                                        </p:tav>
                                      </p:tavLst>
                                    </p:anim>
                                    <p:anim calcmode="lin" valueType="num">
                                      <p:cBhvr additive="base">
                                        <p:cTn id="136" dur="2000"/>
                                        <p:tgtEl>
                                          <p:spTgt spid="4"/>
                                        </p:tgtEl>
                                        <p:attrNameLst>
                                          <p:attrName>ppt_y</p:attrName>
                                        </p:attrNameLst>
                                      </p:cBhvr>
                                      <p:tavLst>
                                        <p:tav tm="0">
                                          <p:val>
                                            <p:strVal val="ppt_y"/>
                                          </p:val>
                                        </p:tav>
                                        <p:tav tm="100000">
                                          <p:val>
                                            <p:strVal val="0-ppt_h/2"/>
                                          </p:val>
                                        </p:tav>
                                      </p:tavLst>
                                    </p:anim>
                                    <p:set>
                                      <p:cBhvr>
                                        <p:cTn id="137" dur="1" fill="hold">
                                          <p:stCondLst>
                                            <p:cond delay="1999"/>
                                          </p:stCondLst>
                                        </p:cTn>
                                        <p:tgtEl>
                                          <p:spTgt spid="4"/>
                                        </p:tgtEl>
                                        <p:attrNameLst>
                                          <p:attrName>style.visibility</p:attrName>
                                        </p:attrNameLst>
                                      </p:cBhvr>
                                      <p:to>
                                        <p:strVal val="hidden"/>
                                      </p:to>
                                    </p:set>
                                  </p:childTnLst>
                                </p:cTn>
                              </p:par>
                              <p:par>
                                <p:cTn id="138" presetID="2" presetClass="exit" presetSubtype="1" fill="hold" nodeType="withEffect">
                                  <p:stCondLst>
                                    <p:cond delay="0"/>
                                  </p:stCondLst>
                                  <p:childTnLst>
                                    <p:anim calcmode="lin" valueType="num">
                                      <p:cBhvr additive="base">
                                        <p:cTn id="139" dur="2000"/>
                                        <p:tgtEl>
                                          <p:spTgt spid="6"/>
                                        </p:tgtEl>
                                        <p:attrNameLst>
                                          <p:attrName>ppt_x</p:attrName>
                                        </p:attrNameLst>
                                      </p:cBhvr>
                                      <p:tavLst>
                                        <p:tav tm="0">
                                          <p:val>
                                            <p:strVal val="ppt_x"/>
                                          </p:val>
                                        </p:tav>
                                        <p:tav tm="100000">
                                          <p:val>
                                            <p:strVal val="ppt_x"/>
                                          </p:val>
                                        </p:tav>
                                      </p:tavLst>
                                    </p:anim>
                                    <p:anim calcmode="lin" valueType="num">
                                      <p:cBhvr additive="base">
                                        <p:cTn id="140" dur="2000"/>
                                        <p:tgtEl>
                                          <p:spTgt spid="6"/>
                                        </p:tgtEl>
                                        <p:attrNameLst>
                                          <p:attrName>ppt_y</p:attrName>
                                        </p:attrNameLst>
                                      </p:cBhvr>
                                      <p:tavLst>
                                        <p:tav tm="0">
                                          <p:val>
                                            <p:strVal val="ppt_y"/>
                                          </p:val>
                                        </p:tav>
                                        <p:tav tm="100000">
                                          <p:val>
                                            <p:strVal val="0-ppt_h/2"/>
                                          </p:val>
                                        </p:tav>
                                      </p:tavLst>
                                    </p:anim>
                                    <p:set>
                                      <p:cBhvr>
                                        <p:cTn id="141" dur="1" fill="hold">
                                          <p:stCondLst>
                                            <p:cond delay="1999"/>
                                          </p:stCondLst>
                                        </p:cTn>
                                        <p:tgtEl>
                                          <p:spTgt spid="6"/>
                                        </p:tgtEl>
                                        <p:attrNameLst>
                                          <p:attrName>style.visibility</p:attrName>
                                        </p:attrNameLst>
                                      </p:cBhvr>
                                      <p:to>
                                        <p:strVal val="hidden"/>
                                      </p:to>
                                    </p:set>
                                  </p:childTnLst>
                                </p:cTn>
                              </p:par>
                              <p:par>
                                <p:cTn id="142" presetID="2" presetClass="exit" presetSubtype="1" fill="hold" nodeType="withEffect">
                                  <p:stCondLst>
                                    <p:cond delay="0"/>
                                  </p:stCondLst>
                                  <p:childTnLst>
                                    <p:anim calcmode="lin" valueType="num">
                                      <p:cBhvr additive="base">
                                        <p:cTn id="143" dur="2000"/>
                                        <p:tgtEl>
                                          <p:spTgt spid="8"/>
                                        </p:tgtEl>
                                        <p:attrNameLst>
                                          <p:attrName>ppt_x</p:attrName>
                                        </p:attrNameLst>
                                      </p:cBhvr>
                                      <p:tavLst>
                                        <p:tav tm="0">
                                          <p:val>
                                            <p:strVal val="ppt_x"/>
                                          </p:val>
                                        </p:tav>
                                        <p:tav tm="100000">
                                          <p:val>
                                            <p:strVal val="ppt_x"/>
                                          </p:val>
                                        </p:tav>
                                      </p:tavLst>
                                    </p:anim>
                                    <p:anim calcmode="lin" valueType="num">
                                      <p:cBhvr additive="base">
                                        <p:cTn id="144" dur="2000"/>
                                        <p:tgtEl>
                                          <p:spTgt spid="8"/>
                                        </p:tgtEl>
                                        <p:attrNameLst>
                                          <p:attrName>ppt_y</p:attrName>
                                        </p:attrNameLst>
                                      </p:cBhvr>
                                      <p:tavLst>
                                        <p:tav tm="0">
                                          <p:val>
                                            <p:strVal val="ppt_y"/>
                                          </p:val>
                                        </p:tav>
                                        <p:tav tm="100000">
                                          <p:val>
                                            <p:strVal val="0-ppt_h/2"/>
                                          </p:val>
                                        </p:tav>
                                      </p:tavLst>
                                    </p:anim>
                                    <p:set>
                                      <p:cBhvr>
                                        <p:cTn id="145" dur="1" fill="hold">
                                          <p:stCondLst>
                                            <p:cond delay="1999"/>
                                          </p:stCondLst>
                                        </p:cTn>
                                        <p:tgtEl>
                                          <p:spTgt spid="8"/>
                                        </p:tgtEl>
                                        <p:attrNameLst>
                                          <p:attrName>style.visibility</p:attrName>
                                        </p:attrNameLst>
                                      </p:cBhvr>
                                      <p:to>
                                        <p:strVal val="hidden"/>
                                      </p:to>
                                    </p:set>
                                  </p:childTnLst>
                                </p:cTn>
                              </p:par>
                              <p:par>
                                <p:cTn id="146" presetID="2" presetClass="exit" presetSubtype="1" fill="hold" nodeType="withEffect">
                                  <p:stCondLst>
                                    <p:cond delay="0"/>
                                  </p:stCondLst>
                                  <p:childTnLst>
                                    <p:anim calcmode="lin" valueType="num">
                                      <p:cBhvr additive="base">
                                        <p:cTn id="147" dur="2000"/>
                                        <p:tgtEl>
                                          <p:spTgt spid="10"/>
                                        </p:tgtEl>
                                        <p:attrNameLst>
                                          <p:attrName>ppt_x</p:attrName>
                                        </p:attrNameLst>
                                      </p:cBhvr>
                                      <p:tavLst>
                                        <p:tav tm="0">
                                          <p:val>
                                            <p:strVal val="ppt_x"/>
                                          </p:val>
                                        </p:tav>
                                        <p:tav tm="100000">
                                          <p:val>
                                            <p:strVal val="ppt_x"/>
                                          </p:val>
                                        </p:tav>
                                      </p:tavLst>
                                    </p:anim>
                                    <p:anim calcmode="lin" valueType="num">
                                      <p:cBhvr additive="base">
                                        <p:cTn id="148" dur="2000"/>
                                        <p:tgtEl>
                                          <p:spTgt spid="10"/>
                                        </p:tgtEl>
                                        <p:attrNameLst>
                                          <p:attrName>ppt_y</p:attrName>
                                        </p:attrNameLst>
                                      </p:cBhvr>
                                      <p:tavLst>
                                        <p:tav tm="0">
                                          <p:val>
                                            <p:strVal val="ppt_y"/>
                                          </p:val>
                                        </p:tav>
                                        <p:tav tm="100000">
                                          <p:val>
                                            <p:strVal val="0-ppt_h/2"/>
                                          </p:val>
                                        </p:tav>
                                      </p:tavLst>
                                    </p:anim>
                                    <p:set>
                                      <p:cBhvr>
                                        <p:cTn id="149" dur="1" fill="hold">
                                          <p:stCondLst>
                                            <p:cond delay="1999"/>
                                          </p:stCondLst>
                                        </p:cTn>
                                        <p:tgtEl>
                                          <p:spTgt spid="10"/>
                                        </p:tgtEl>
                                        <p:attrNameLst>
                                          <p:attrName>style.visibility</p:attrName>
                                        </p:attrNameLst>
                                      </p:cBhvr>
                                      <p:to>
                                        <p:strVal val="hidden"/>
                                      </p:to>
                                    </p:set>
                                  </p:childTnLst>
                                </p:cTn>
                              </p:par>
                              <p:par>
                                <p:cTn id="150" presetID="2" presetClass="exit" presetSubtype="1" fill="hold" nodeType="withEffect">
                                  <p:stCondLst>
                                    <p:cond delay="0"/>
                                  </p:stCondLst>
                                  <p:childTnLst>
                                    <p:anim calcmode="lin" valueType="num">
                                      <p:cBhvr additive="base">
                                        <p:cTn id="151" dur="2000"/>
                                        <p:tgtEl>
                                          <p:spTgt spid="12"/>
                                        </p:tgtEl>
                                        <p:attrNameLst>
                                          <p:attrName>ppt_x</p:attrName>
                                        </p:attrNameLst>
                                      </p:cBhvr>
                                      <p:tavLst>
                                        <p:tav tm="0">
                                          <p:val>
                                            <p:strVal val="ppt_x"/>
                                          </p:val>
                                        </p:tav>
                                        <p:tav tm="100000">
                                          <p:val>
                                            <p:strVal val="ppt_x"/>
                                          </p:val>
                                        </p:tav>
                                      </p:tavLst>
                                    </p:anim>
                                    <p:anim calcmode="lin" valueType="num">
                                      <p:cBhvr additive="base">
                                        <p:cTn id="152" dur="2000"/>
                                        <p:tgtEl>
                                          <p:spTgt spid="12"/>
                                        </p:tgtEl>
                                        <p:attrNameLst>
                                          <p:attrName>ppt_y</p:attrName>
                                        </p:attrNameLst>
                                      </p:cBhvr>
                                      <p:tavLst>
                                        <p:tav tm="0">
                                          <p:val>
                                            <p:strVal val="ppt_y"/>
                                          </p:val>
                                        </p:tav>
                                        <p:tav tm="100000">
                                          <p:val>
                                            <p:strVal val="0-ppt_h/2"/>
                                          </p:val>
                                        </p:tav>
                                      </p:tavLst>
                                    </p:anim>
                                    <p:set>
                                      <p:cBhvr>
                                        <p:cTn id="153" dur="1" fill="hold">
                                          <p:stCondLst>
                                            <p:cond delay="1999"/>
                                          </p:stCondLst>
                                        </p:cTn>
                                        <p:tgtEl>
                                          <p:spTgt spid="12"/>
                                        </p:tgtEl>
                                        <p:attrNameLst>
                                          <p:attrName>style.visibility</p:attrName>
                                        </p:attrNameLst>
                                      </p:cBhvr>
                                      <p:to>
                                        <p:strVal val="hidden"/>
                                      </p:to>
                                    </p:set>
                                  </p:childTnLst>
                                </p:cTn>
                              </p:par>
                              <p:par>
                                <p:cTn id="154" presetID="2" presetClass="exit" presetSubtype="1" fill="hold" nodeType="withEffect">
                                  <p:stCondLst>
                                    <p:cond delay="0"/>
                                  </p:stCondLst>
                                  <p:childTnLst>
                                    <p:anim calcmode="lin" valueType="num">
                                      <p:cBhvr additive="base">
                                        <p:cTn id="155" dur="2000"/>
                                        <p:tgtEl>
                                          <p:spTgt spid="14"/>
                                        </p:tgtEl>
                                        <p:attrNameLst>
                                          <p:attrName>ppt_x</p:attrName>
                                        </p:attrNameLst>
                                      </p:cBhvr>
                                      <p:tavLst>
                                        <p:tav tm="0">
                                          <p:val>
                                            <p:strVal val="ppt_x"/>
                                          </p:val>
                                        </p:tav>
                                        <p:tav tm="100000">
                                          <p:val>
                                            <p:strVal val="ppt_x"/>
                                          </p:val>
                                        </p:tav>
                                      </p:tavLst>
                                    </p:anim>
                                    <p:anim calcmode="lin" valueType="num">
                                      <p:cBhvr additive="base">
                                        <p:cTn id="156" dur="2000"/>
                                        <p:tgtEl>
                                          <p:spTgt spid="14"/>
                                        </p:tgtEl>
                                        <p:attrNameLst>
                                          <p:attrName>ppt_y</p:attrName>
                                        </p:attrNameLst>
                                      </p:cBhvr>
                                      <p:tavLst>
                                        <p:tav tm="0">
                                          <p:val>
                                            <p:strVal val="ppt_y"/>
                                          </p:val>
                                        </p:tav>
                                        <p:tav tm="100000">
                                          <p:val>
                                            <p:strVal val="0-ppt_h/2"/>
                                          </p:val>
                                        </p:tav>
                                      </p:tavLst>
                                    </p:anim>
                                    <p:set>
                                      <p:cBhvr>
                                        <p:cTn id="157" dur="1" fill="hold">
                                          <p:stCondLst>
                                            <p:cond delay="1999"/>
                                          </p:stCondLst>
                                        </p:cTn>
                                        <p:tgtEl>
                                          <p:spTgt spid="14"/>
                                        </p:tgtEl>
                                        <p:attrNameLst>
                                          <p:attrName>style.visibility</p:attrName>
                                        </p:attrNameLst>
                                      </p:cBhvr>
                                      <p:to>
                                        <p:strVal val="hidden"/>
                                      </p:to>
                                    </p:set>
                                  </p:childTnLst>
                                </p:cTn>
                              </p:par>
                              <p:par>
                                <p:cTn id="158" presetID="2" presetClass="exit" presetSubtype="1" fill="hold" nodeType="withEffect">
                                  <p:stCondLst>
                                    <p:cond delay="0"/>
                                  </p:stCondLst>
                                  <p:childTnLst>
                                    <p:anim calcmode="lin" valueType="num">
                                      <p:cBhvr additive="base">
                                        <p:cTn id="159" dur="2000"/>
                                        <p:tgtEl>
                                          <p:spTgt spid="16"/>
                                        </p:tgtEl>
                                        <p:attrNameLst>
                                          <p:attrName>ppt_x</p:attrName>
                                        </p:attrNameLst>
                                      </p:cBhvr>
                                      <p:tavLst>
                                        <p:tav tm="0">
                                          <p:val>
                                            <p:strVal val="ppt_x"/>
                                          </p:val>
                                        </p:tav>
                                        <p:tav tm="100000">
                                          <p:val>
                                            <p:strVal val="ppt_x"/>
                                          </p:val>
                                        </p:tav>
                                      </p:tavLst>
                                    </p:anim>
                                    <p:anim calcmode="lin" valueType="num">
                                      <p:cBhvr additive="base">
                                        <p:cTn id="160" dur="2000"/>
                                        <p:tgtEl>
                                          <p:spTgt spid="16"/>
                                        </p:tgtEl>
                                        <p:attrNameLst>
                                          <p:attrName>ppt_y</p:attrName>
                                        </p:attrNameLst>
                                      </p:cBhvr>
                                      <p:tavLst>
                                        <p:tav tm="0">
                                          <p:val>
                                            <p:strVal val="ppt_y"/>
                                          </p:val>
                                        </p:tav>
                                        <p:tav tm="100000">
                                          <p:val>
                                            <p:strVal val="0-ppt_h/2"/>
                                          </p:val>
                                        </p:tav>
                                      </p:tavLst>
                                    </p:anim>
                                    <p:set>
                                      <p:cBhvr>
                                        <p:cTn id="161" dur="1" fill="hold">
                                          <p:stCondLst>
                                            <p:cond delay="1999"/>
                                          </p:stCondLst>
                                        </p:cTn>
                                        <p:tgtEl>
                                          <p:spTgt spid="16"/>
                                        </p:tgtEl>
                                        <p:attrNameLst>
                                          <p:attrName>style.visibility</p:attrName>
                                        </p:attrNameLst>
                                      </p:cBhvr>
                                      <p:to>
                                        <p:strVal val="hidden"/>
                                      </p:to>
                                    </p:set>
                                  </p:childTnLst>
                                </p:cTn>
                              </p:par>
                              <p:par>
                                <p:cTn id="162" presetID="8" presetClass="emph" presetSubtype="0" fill="hold" nodeType="withEffect">
                                  <p:stCondLst>
                                    <p:cond delay="0"/>
                                  </p:stCondLst>
                                  <p:childTnLst>
                                    <p:animRot by="21600000">
                                      <p:cBhvr>
                                        <p:cTn id="163" dur="2000" fill="hold"/>
                                        <p:tgtEl>
                                          <p:spTgt spid="4"/>
                                        </p:tgtEl>
                                        <p:attrNameLst>
                                          <p:attrName>r</p:attrName>
                                        </p:attrNameLst>
                                      </p:cBhvr>
                                    </p:animRot>
                                  </p:childTnLst>
                                </p:cTn>
                              </p:par>
                              <p:par>
                                <p:cTn id="164" presetID="8" presetClass="emph" presetSubtype="0" fill="hold" nodeType="withEffect">
                                  <p:stCondLst>
                                    <p:cond delay="0"/>
                                  </p:stCondLst>
                                  <p:childTnLst>
                                    <p:animRot by="21600000">
                                      <p:cBhvr>
                                        <p:cTn id="165" dur="2000" fill="hold"/>
                                        <p:tgtEl>
                                          <p:spTgt spid="6"/>
                                        </p:tgtEl>
                                        <p:attrNameLst>
                                          <p:attrName>r</p:attrName>
                                        </p:attrNameLst>
                                      </p:cBhvr>
                                    </p:animRot>
                                  </p:childTnLst>
                                </p:cTn>
                              </p:par>
                              <p:par>
                                <p:cTn id="166" presetID="8" presetClass="emph" presetSubtype="0" fill="hold" nodeType="withEffect">
                                  <p:stCondLst>
                                    <p:cond delay="0"/>
                                  </p:stCondLst>
                                  <p:childTnLst>
                                    <p:animRot by="21600000">
                                      <p:cBhvr>
                                        <p:cTn id="167" dur="2000" fill="hold"/>
                                        <p:tgtEl>
                                          <p:spTgt spid="8"/>
                                        </p:tgtEl>
                                        <p:attrNameLst>
                                          <p:attrName>r</p:attrName>
                                        </p:attrNameLst>
                                      </p:cBhvr>
                                    </p:animRot>
                                  </p:childTnLst>
                                </p:cTn>
                              </p:par>
                              <p:par>
                                <p:cTn id="168" presetID="8" presetClass="emph" presetSubtype="0" fill="hold" nodeType="withEffect">
                                  <p:stCondLst>
                                    <p:cond delay="0"/>
                                  </p:stCondLst>
                                  <p:childTnLst>
                                    <p:animRot by="21600000">
                                      <p:cBhvr>
                                        <p:cTn id="169" dur="2000" fill="hold"/>
                                        <p:tgtEl>
                                          <p:spTgt spid="10"/>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12"/>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14"/>
                                        </p:tgtEl>
                                        <p:attrNameLst>
                                          <p:attrName>r</p:attrName>
                                        </p:attrNameLst>
                                      </p:cBhvr>
                                    </p:animRot>
                                  </p:childTnLst>
                                </p:cTn>
                              </p:par>
                              <p:par>
                                <p:cTn id="174" presetID="8" presetClass="emph" presetSubtype="0" fill="hold" nodeType="withEffect">
                                  <p:stCondLst>
                                    <p:cond delay="0"/>
                                  </p:stCondLst>
                                  <p:childTnLst>
                                    <p:animRot by="21600000">
                                      <p:cBhvr>
                                        <p:cTn id="175" dur="2000" fill="hold"/>
                                        <p:tgtEl>
                                          <p:spTgt spid="16"/>
                                        </p:tgtEl>
                                        <p:attrNameLst>
                                          <p:attrName>r</p:attrName>
                                        </p:attrNameLst>
                                      </p:cBhvr>
                                    </p:animRot>
                                  </p:childTnLst>
                                </p:cTn>
                              </p:par>
                              <p:par>
                                <p:cTn id="176" presetID="23" presetClass="entr" presetSubtype="288"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4/3*#ppt_w"/>
                                          </p:val>
                                        </p:tav>
                                        <p:tav tm="100000">
                                          <p:val>
                                            <p:strVal val="#ppt_w"/>
                                          </p:val>
                                        </p:tav>
                                      </p:tavLst>
                                    </p:anim>
                                    <p:anim calcmode="lin" valueType="num">
                                      <p:cBhvr>
                                        <p:cTn id="179" dur="2000" fill="hold"/>
                                        <p:tgtEl>
                                          <p:spTgt spid="2"/>
                                        </p:tgtEl>
                                        <p:attrNameLst>
                                          <p:attrName>ppt_h</p:attrName>
                                        </p:attrNameLst>
                                      </p:cBhvr>
                                      <p:tavLst>
                                        <p:tav tm="0">
                                          <p:val>
                                            <p:strVal val="4/3*#ppt_h"/>
                                          </p:val>
                                        </p:tav>
                                        <p:tav tm="100000">
                                          <p:val>
                                            <p:strVal val="#ppt_h"/>
                                          </p:val>
                                        </p:tav>
                                      </p:tavLst>
                                    </p:anim>
                                  </p:childTnLst>
                                </p:cTn>
                              </p:par>
                              <p:par>
                                <p:cTn id="180" presetID="16" presetClass="entr" presetSubtype="42"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arn(outHorizontal)">
                                      <p:cBhvr>
                                        <p:cTn id="1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rgbClr val="3A1D00"/>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stock-photo-17428069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928926" y="1"/>
            <a:ext cx="1139757" cy="1000114"/>
          </a:xfrm>
          <a:prstGeom prst="rect">
            <a:avLst/>
          </a:prstGeom>
          <a:effectLst>
            <a:softEdge rad="63500"/>
          </a:effectLst>
        </p:spPr>
      </p:pic>
      <p:pic>
        <p:nvPicPr>
          <p:cNvPr id="4" name="3 Imagen" descr="cache_150_150_0_100_100_-1_sweetener-drops.png"/>
          <p:cNvPicPr>
            <a:picLocks noChangeAspect="1"/>
          </p:cNvPicPr>
          <p:nvPr/>
        </p:nvPicPr>
        <p:blipFill>
          <a:blip r:embed="rId3">
            <a:duotone>
              <a:schemeClr val="accent1">
                <a:shade val="45000"/>
                <a:satMod val="135000"/>
              </a:schemeClr>
              <a:prstClr val="white"/>
            </a:duotone>
          </a:blip>
          <a:stretch>
            <a:fillRect/>
          </a:stretch>
        </p:blipFill>
        <p:spPr>
          <a:xfrm>
            <a:off x="4000496" y="0"/>
            <a:ext cx="1139757" cy="1000114"/>
          </a:xfrm>
          <a:prstGeom prst="rect">
            <a:avLst/>
          </a:prstGeom>
          <a:effectLst>
            <a:softEdge rad="63500"/>
          </a:effectLst>
        </p:spPr>
      </p:pic>
      <p:pic>
        <p:nvPicPr>
          <p:cNvPr id="5" name="4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5072066" y="0"/>
            <a:ext cx="1139757" cy="1000114"/>
          </a:xfrm>
          <a:prstGeom prst="rect">
            <a:avLst/>
          </a:prstGeom>
          <a:effectLst>
            <a:softEdge rad="63500"/>
          </a:effectLst>
        </p:spPr>
      </p:pic>
      <p:pic>
        <p:nvPicPr>
          <p:cNvPr id="6" name="5 Imagen" descr="cache_150_150_0_100_100_-1_sweetener-drops.png"/>
          <p:cNvPicPr>
            <a:picLocks noChangeAspect="1"/>
          </p:cNvPicPr>
          <p:nvPr/>
        </p:nvPicPr>
        <p:blipFill>
          <a:blip r:embed="rId3">
            <a:duotone>
              <a:schemeClr val="accent1">
                <a:shade val="45000"/>
                <a:satMod val="135000"/>
              </a:schemeClr>
              <a:prstClr val="white"/>
            </a:duotone>
          </a:blip>
          <a:stretch>
            <a:fillRect/>
          </a:stretch>
        </p:blipFill>
        <p:spPr>
          <a:xfrm>
            <a:off x="1928794" y="0"/>
            <a:ext cx="1139757" cy="1000114"/>
          </a:xfrm>
          <a:prstGeom prst="rect">
            <a:avLst/>
          </a:prstGeom>
          <a:effectLst>
            <a:softEdge rad="63500"/>
          </a:effectLst>
        </p:spPr>
      </p:pic>
      <p:pic>
        <p:nvPicPr>
          <p:cNvPr id="7" name="6 Imagen" descr="cache_150_150_0_100_100_-1_sweetener-drops.png"/>
          <p:cNvPicPr>
            <a:picLocks noChangeAspect="1"/>
          </p:cNvPicPr>
          <p:nvPr/>
        </p:nvPicPr>
        <p:blipFill>
          <a:blip r:embed="rId3">
            <a:duotone>
              <a:schemeClr val="accent1">
                <a:shade val="45000"/>
                <a:satMod val="135000"/>
              </a:schemeClr>
              <a:prstClr val="white"/>
            </a:duotone>
          </a:blip>
          <a:stretch>
            <a:fillRect/>
          </a:stretch>
        </p:blipFill>
        <p:spPr>
          <a:xfrm>
            <a:off x="6072198" y="0"/>
            <a:ext cx="1139757" cy="1000114"/>
          </a:xfrm>
          <a:prstGeom prst="rect">
            <a:avLst/>
          </a:prstGeom>
          <a:effectLst>
            <a:softEdge rad="63500"/>
          </a:effectLst>
        </p:spPr>
      </p:pic>
      <p:pic>
        <p:nvPicPr>
          <p:cNvPr id="8" name="7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7072330" y="0"/>
            <a:ext cx="1139757" cy="1000114"/>
          </a:xfrm>
          <a:prstGeom prst="rect">
            <a:avLst/>
          </a:prstGeom>
          <a:effectLst>
            <a:softEdge rad="63500"/>
          </a:effectLst>
        </p:spPr>
      </p:pic>
      <p:pic>
        <p:nvPicPr>
          <p:cNvPr id="9" name="8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928662" y="1"/>
            <a:ext cx="1139757" cy="1000114"/>
          </a:xfrm>
          <a:prstGeom prst="rect">
            <a:avLst/>
          </a:prstGeom>
          <a:effectLst>
            <a:softEdge rad="63500"/>
          </a:effectLst>
        </p:spPr>
      </p:pic>
      <p:pic>
        <p:nvPicPr>
          <p:cNvPr id="10" name="9 Imagen" descr="cache_150_150_0_100_100_-1_sweetener-drops.png"/>
          <p:cNvPicPr>
            <a:picLocks noChangeAspect="1"/>
          </p:cNvPicPr>
          <p:nvPr/>
        </p:nvPicPr>
        <p:blipFill>
          <a:blip r:embed="rId3">
            <a:duotone>
              <a:schemeClr val="accent1">
                <a:shade val="45000"/>
                <a:satMod val="135000"/>
              </a:schemeClr>
              <a:prstClr val="white"/>
            </a:duotone>
          </a:blip>
          <a:stretch>
            <a:fillRect/>
          </a:stretch>
        </p:blipFill>
        <p:spPr>
          <a:xfrm>
            <a:off x="2928926" y="1000115"/>
            <a:ext cx="1139757" cy="1000114"/>
          </a:xfrm>
          <a:prstGeom prst="rect">
            <a:avLst/>
          </a:prstGeom>
          <a:effectLst>
            <a:softEdge rad="63500"/>
          </a:effectLst>
        </p:spPr>
      </p:pic>
      <p:pic>
        <p:nvPicPr>
          <p:cNvPr id="11" name="10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4000496" y="1000114"/>
            <a:ext cx="1139757" cy="1000114"/>
          </a:xfrm>
          <a:prstGeom prst="rect">
            <a:avLst/>
          </a:prstGeom>
          <a:effectLst>
            <a:softEdge rad="63500"/>
          </a:effectLst>
        </p:spPr>
      </p:pic>
      <p:pic>
        <p:nvPicPr>
          <p:cNvPr id="12" name="11 Imagen" descr="cache_150_150_0_100_100_-1_sweetener-drops.png"/>
          <p:cNvPicPr>
            <a:picLocks noChangeAspect="1"/>
          </p:cNvPicPr>
          <p:nvPr/>
        </p:nvPicPr>
        <p:blipFill>
          <a:blip r:embed="rId3">
            <a:duotone>
              <a:schemeClr val="accent1">
                <a:shade val="45000"/>
                <a:satMod val="135000"/>
              </a:schemeClr>
              <a:prstClr val="white"/>
            </a:duotone>
          </a:blip>
          <a:stretch>
            <a:fillRect/>
          </a:stretch>
        </p:blipFill>
        <p:spPr>
          <a:xfrm>
            <a:off x="5072066" y="1000114"/>
            <a:ext cx="1139757" cy="1000114"/>
          </a:xfrm>
          <a:prstGeom prst="rect">
            <a:avLst/>
          </a:prstGeom>
          <a:effectLst>
            <a:softEdge rad="63500"/>
          </a:effectLst>
        </p:spPr>
      </p:pic>
      <p:pic>
        <p:nvPicPr>
          <p:cNvPr id="13" name="12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1928794" y="1000114"/>
            <a:ext cx="1139757" cy="1000114"/>
          </a:xfrm>
          <a:prstGeom prst="rect">
            <a:avLst/>
          </a:prstGeom>
          <a:effectLst>
            <a:softEdge rad="63500"/>
          </a:effectLst>
        </p:spPr>
      </p:pic>
      <p:pic>
        <p:nvPicPr>
          <p:cNvPr id="14" name="13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6072198" y="1000114"/>
            <a:ext cx="1139757" cy="1000114"/>
          </a:xfrm>
          <a:prstGeom prst="rect">
            <a:avLst/>
          </a:prstGeom>
          <a:effectLst>
            <a:softEdge rad="63500"/>
          </a:effectLst>
        </p:spPr>
      </p:pic>
      <p:pic>
        <p:nvPicPr>
          <p:cNvPr id="15" name="14 Imagen" descr="cache_150_150_0_100_100_-1_sweetener-drops.png"/>
          <p:cNvPicPr>
            <a:picLocks noChangeAspect="1"/>
          </p:cNvPicPr>
          <p:nvPr/>
        </p:nvPicPr>
        <p:blipFill>
          <a:blip r:embed="rId3">
            <a:duotone>
              <a:schemeClr val="accent1">
                <a:shade val="45000"/>
                <a:satMod val="135000"/>
              </a:schemeClr>
              <a:prstClr val="white"/>
            </a:duotone>
          </a:blip>
          <a:stretch>
            <a:fillRect/>
          </a:stretch>
        </p:blipFill>
        <p:spPr>
          <a:xfrm>
            <a:off x="7072330" y="1000114"/>
            <a:ext cx="1139757" cy="1000114"/>
          </a:xfrm>
          <a:prstGeom prst="rect">
            <a:avLst/>
          </a:prstGeom>
          <a:effectLst>
            <a:softEdge rad="63500"/>
          </a:effectLst>
        </p:spPr>
      </p:pic>
      <p:pic>
        <p:nvPicPr>
          <p:cNvPr id="16" name="15 Imagen" descr="cache_150_150_0_100_100_-1_sweetener-drops.png"/>
          <p:cNvPicPr>
            <a:picLocks noChangeAspect="1"/>
          </p:cNvPicPr>
          <p:nvPr/>
        </p:nvPicPr>
        <p:blipFill>
          <a:blip r:embed="rId3">
            <a:duotone>
              <a:schemeClr val="accent1">
                <a:shade val="45000"/>
                <a:satMod val="135000"/>
              </a:schemeClr>
              <a:prstClr val="white"/>
            </a:duotone>
          </a:blip>
          <a:stretch>
            <a:fillRect/>
          </a:stretch>
        </p:blipFill>
        <p:spPr>
          <a:xfrm>
            <a:off x="928662" y="1000115"/>
            <a:ext cx="1139757" cy="1000114"/>
          </a:xfrm>
          <a:prstGeom prst="rect">
            <a:avLst/>
          </a:prstGeom>
          <a:effectLst>
            <a:softEdge rad="63500"/>
          </a:effectLst>
        </p:spPr>
      </p:pic>
      <p:pic>
        <p:nvPicPr>
          <p:cNvPr id="17" name="16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928926" y="2000265"/>
            <a:ext cx="1139757" cy="1000114"/>
          </a:xfrm>
          <a:prstGeom prst="rect">
            <a:avLst/>
          </a:prstGeom>
          <a:effectLst>
            <a:softEdge rad="63500"/>
          </a:effectLst>
        </p:spPr>
      </p:pic>
      <p:pic>
        <p:nvPicPr>
          <p:cNvPr id="18" name="17 Imagen" descr="cache_150_150_0_100_100_-1_sweetener-drops.png"/>
          <p:cNvPicPr>
            <a:picLocks noChangeAspect="1"/>
          </p:cNvPicPr>
          <p:nvPr/>
        </p:nvPicPr>
        <p:blipFill>
          <a:blip r:embed="rId3">
            <a:duotone>
              <a:schemeClr val="accent1">
                <a:shade val="45000"/>
                <a:satMod val="135000"/>
              </a:schemeClr>
              <a:prstClr val="white"/>
            </a:duotone>
          </a:blip>
          <a:stretch>
            <a:fillRect/>
          </a:stretch>
        </p:blipFill>
        <p:spPr>
          <a:xfrm>
            <a:off x="4000496" y="2000264"/>
            <a:ext cx="1139757" cy="1000114"/>
          </a:xfrm>
          <a:prstGeom prst="rect">
            <a:avLst/>
          </a:prstGeom>
          <a:effectLst>
            <a:softEdge rad="63500"/>
          </a:effectLst>
        </p:spPr>
      </p:pic>
      <p:pic>
        <p:nvPicPr>
          <p:cNvPr id="19" name="18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5072066" y="2000264"/>
            <a:ext cx="1139757" cy="1000114"/>
          </a:xfrm>
          <a:prstGeom prst="rect">
            <a:avLst/>
          </a:prstGeom>
          <a:effectLst>
            <a:softEdge rad="63500"/>
          </a:effectLst>
        </p:spPr>
      </p:pic>
      <p:pic>
        <p:nvPicPr>
          <p:cNvPr id="20" name="19 Imagen" descr="cache_150_150_0_100_100_-1_sweetener-drops.png"/>
          <p:cNvPicPr>
            <a:picLocks noChangeAspect="1"/>
          </p:cNvPicPr>
          <p:nvPr/>
        </p:nvPicPr>
        <p:blipFill>
          <a:blip r:embed="rId3">
            <a:duotone>
              <a:schemeClr val="accent1">
                <a:shade val="45000"/>
                <a:satMod val="135000"/>
              </a:schemeClr>
              <a:prstClr val="white"/>
            </a:duotone>
          </a:blip>
          <a:stretch>
            <a:fillRect/>
          </a:stretch>
        </p:blipFill>
        <p:spPr>
          <a:xfrm>
            <a:off x="1928794" y="2000264"/>
            <a:ext cx="1139757" cy="1000114"/>
          </a:xfrm>
          <a:prstGeom prst="rect">
            <a:avLst/>
          </a:prstGeom>
          <a:effectLst>
            <a:softEdge rad="63500"/>
          </a:effectLst>
        </p:spPr>
      </p:pic>
      <p:pic>
        <p:nvPicPr>
          <p:cNvPr id="21" name="20 Imagen" descr="cache_150_150_0_100_100_-1_sweetener-drops.png"/>
          <p:cNvPicPr>
            <a:picLocks noChangeAspect="1"/>
          </p:cNvPicPr>
          <p:nvPr/>
        </p:nvPicPr>
        <p:blipFill>
          <a:blip r:embed="rId3">
            <a:duotone>
              <a:schemeClr val="accent1">
                <a:shade val="45000"/>
                <a:satMod val="135000"/>
              </a:schemeClr>
              <a:prstClr val="white"/>
            </a:duotone>
          </a:blip>
          <a:stretch>
            <a:fillRect/>
          </a:stretch>
        </p:blipFill>
        <p:spPr>
          <a:xfrm>
            <a:off x="6072198" y="2000264"/>
            <a:ext cx="1139757" cy="1000114"/>
          </a:xfrm>
          <a:prstGeom prst="rect">
            <a:avLst/>
          </a:prstGeom>
          <a:effectLst>
            <a:softEdge rad="63500"/>
          </a:effectLst>
        </p:spPr>
      </p:pic>
      <p:pic>
        <p:nvPicPr>
          <p:cNvPr id="22" name="21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7072330" y="2000264"/>
            <a:ext cx="1139757" cy="1000114"/>
          </a:xfrm>
          <a:prstGeom prst="rect">
            <a:avLst/>
          </a:prstGeom>
          <a:effectLst>
            <a:softEdge rad="63500"/>
          </a:effectLst>
        </p:spPr>
      </p:pic>
      <p:pic>
        <p:nvPicPr>
          <p:cNvPr id="23" name="22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928662" y="2000265"/>
            <a:ext cx="1139757" cy="1000114"/>
          </a:xfrm>
          <a:prstGeom prst="rect">
            <a:avLst/>
          </a:prstGeom>
          <a:effectLst>
            <a:softEdge rad="63500"/>
          </a:effectLst>
        </p:spPr>
      </p:pic>
      <p:pic>
        <p:nvPicPr>
          <p:cNvPr id="24" name="23 Imagen" descr="cache_150_150_0_100_100_-1_sweetener-drops.png"/>
          <p:cNvPicPr>
            <a:picLocks noChangeAspect="1"/>
          </p:cNvPicPr>
          <p:nvPr/>
        </p:nvPicPr>
        <p:blipFill>
          <a:blip r:embed="rId3">
            <a:duotone>
              <a:schemeClr val="accent1">
                <a:shade val="45000"/>
                <a:satMod val="135000"/>
              </a:schemeClr>
              <a:prstClr val="white"/>
            </a:duotone>
          </a:blip>
          <a:stretch>
            <a:fillRect/>
          </a:stretch>
        </p:blipFill>
        <p:spPr>
          <a:xfrm>
            <a:off x="2928926" y="3000379"/>
            <a:ext cx="1139757" cy="1000114"/>
          </a:xfrm>
          <a:prstGeom prst="rect">
            <a:avLst/>
          </a:prstGeom>
          <a:effectLst>
            <a:softEdge rad="63500"/>
          </a:effectLst>
        </p:spPr>
      </p:pic>
      <p:pic>
        <p:nvPicPr>
          <p:cNvPr id="25" name="24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4000496" y="3000378"/>
            <a:ext cx="1139757" cy="1000114"/>
          </a:xfrm>
          <a:prstGeom prst="rect">
            <a:avLst/>
          </a:prstGeom>
          <a:effectLst>
            <a:softEdge rad="63500"/>
          </a:effectLst>
        </p:spPr>
      </p:pic>
      <p:pic>
        <p:nvPicPr>
          <p:cNvPr id="26" name="25 Imagen" descr="cache_150_150_0_100_100_-1_sweetener-drops.png"/>
          <p:cNvPicPr>
            <a:picLocks noChangeAspect="1"/>
          </p:cNvPicPr>
          <p:nvPr/>
        </p:nvPicPr>
        <p:blipFill>
          <a:blip r:embed="rId3">
            <a:duotone>
              <a:schemeClr val="accent1">
                <a:shade val="45000"/>
                <a:satMod val="135000"/>
              </a:schemeClr>
              <a:prstClr val="white"/>
            </a:duotone>
          </a:blip>
          <a:stretch>
            <a:fillRect/>
          </a:stretch>
        </p:blipFill>
        <p:spPr>
          <a:xfrm>
            <a:off x="5072066" y="3000378"/>
            <a:ext cx="1139757" cy="1000114"/>
          </a:xfrm>
          <a:prstGeom prst="rect">
            <a:avLst/>
          </a:prstGeom>
          <a:effectLst>
            <a:softEdge rad="63500"/>
          </a:effectLst>
        </p:spPr>
      </p:pic>
      <p:pic>
        <p:nvPicPr>
          <p:cNvPr id="27" name="26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1928794" y="3000378"/>
            <a:ext cx="1139757" cy="1000114"/>
          </a:xfrm>
          <a:prstGeom prst="rect">
            <a:avLst/>
          </a:prstGeom>
          <a:effectLst>
            <a:softEdge rad="63500"/>
          </a:effectLst>
        </p:spPr>
      </p:pic>
      <p:pic>
        <p:nvPicPr>
          <p:cNvPr id="28" name="27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6072198" y="3000378"/>
            <a:ext cx="1139757" cy="1000114"/>
          </a:xfrm>
          <a:prstGeom prst="rect">
            <a:avLst/>
          </a:prstGeom>
          <a:effectLst>
            <a:softEdge rad="63500"/>
          </a:effectLst>
        </p:spPr>
      </p:pic>
      <p:pic>
        <p:nvPicPr>
          <p:cNvPr id="29" name="28 Imagen" descr="cache_150_150_0_100_100_-1_sweetener-drops.png"/>
          <p:cNvPicPr>
            <a:picLocks noChangeAspect="1"/>
          </p:cNvPicPr>
          <p:nvPr/>
        </p:nvPicPr>
        <p:blipFill>
          <a:blip r:embed="rId3">
            <a:duotone>
              <a:schemeClr val="accent1">
                <a:shade val="45000"/>
                <a:satMod val="135000"/>
              </a:schemeClr>
              <a:prstClr val="white"/>
            </a:duotone>
          </a:blip>
          <a:stretch>
            <a:fillRect/>
          </a:stretch>
        </p:blipFill>
        <p:spPr>
          <a:xfrm>
            <a:off x="7072330" y="3000378"/>
            <a:ext cx="1139757" cy="1000114"/>
          </a:xfrm>
          <a:prstGeom prst="rect">
            <a:avLst/>
          </a:prstGeom>
          <a:effectLst>
            <a:softEdge rad="63500"/>
          </a:effectLst>
        </p:spPr>
      </p:pic>
      <p:pic>
        <p:nvPicPr>
          <p:cNvPr id="30" name="29 Imagen" descr="cache_150_150_0_100_100_-1_sweetener-drops.png"/>
          <p:cNvPicPr>
            <a:picLocks noChangeAspect="1"/>
          </p:cNvPicPr>
          <p:nvPr/>
        </p:nvPicPr>
        <p:blipFill>
          <a:blip r:embed="rId3">
            <a:duotone>
              <a:schemeClr val="accent1">
                <a:shade val="45000"/>
                <a:satMod val="135000"/>
              </a:schemeClr>
              <a:prstClr val="white"/>
            </a:duotone>
          </a:blip>
          <a:stretch>
            <a:fillRect/>
          </a:stretch>
        </p:blipFill>
        <p:spPr>
          <a:xfrm>
            <a:off x="928662" y="3000379"/>
            <a:ext cx="1139757" cy="1000114"/>
          </a:xfrm>
          <a:prstGeom prst="rect">
            <a:avLst/>
          </a:prstGeom>
          <a:effectLst>
            <a:softEdge rad="63500"/>
          </a:effectLst>
        </p:spPr>
      </p:pic>
      <p:pic>
        <p:nvPicPr>
          <p:cNvPr id="31" name="30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928926" y="3929091"/>
            <a:ext cx="1139757" cy="1000114"/>
          </a:xfrm>
          <a:prstGeom prst="rect">
            <a:avLst/>
          </a:prstGeom>
          <a:effectLst>
            <a:softEdge rad="63500"/>
          </a:effectLst>
        </p:spPr>
      </p:pic>
      <p:pic>
        <p:nvPicPr>
          <p:cNvPr id="32" name="31 Imagen" descr="cache_150_150_0_100_100_-1_sweetener-drops.png"/>
          <p:cNvPicPr>
            <a:picLocks noChangeAspect="1"/>
          </p:cNvPicPr>
          <p:nvPr/>
        </p:nvPicPr>
        <p:blipFill>
          <a:blip r:embed="rId3">
            <a:duotone>
              <a:schemeClr val="accent1">
                <a:shade val="45000"/>
                <a:satMod val="135000"/>
              </a:schemeClr>
              <a:prstClr val="white"/>
            </a:duotone>
          </a:blip>
          <a:stretch>
            <a:fillRect/>
          </a:stretch>
        </p:blipFill>
        <p:spPr>
          <a:xfrm>
            <a:off x="4000496" y="3929090"/>
            <a:ext cx="1139757" cy="1000114"/>
          </a:xfrm>
          <a:prstGeom prst="rect">
            <a:avLst/>
          </a:prstGeom>
          <a:effectLst>
            <a:softEdge rad="63500"/>
          </a:effectLst>
        </p:spPr>
      </p:pic>
      <p:pic>
        <p:nvPicPr>
          <p:cNvPr id="33" name="32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5072066" y="3929090"/>
            <a:ext cx="1139757" cy="1000114"/>
          </a:xfrm>
          <a:prstGeom prst="rect">
            <a:avLst/>
          </a:prstGeom>
          <a:effectLst>
            <a:softEdge rad="63500"/>
          </a:effectLst>
        </p:spPr>
      </p:pic>
      <p:pic>
        <p:nvPicPr>
          <p:cNvPr id="34" name="33 Imagen" descr="cache_150_150_0_100_100_-1_sweetener-drops.png"/>
          <p:cNvPicPr>
            <a:picLocks noChangeAspect="1"/>
          </p:cNvPicPr>
          <p:nvPr/>
        </p:nvPicPr>
        <p:blipFill>
          <a:blip r:embed="rId3">
            <a:duotone>
              <a:schemeClr val="accent1">
                <a:shade val="45000"/>
                <a:satMod val="135000"/>
              </a:schemeClr>
              <a:prstClr val="white"/>
            </a:duotone>
          </a:blip>
          <a:stretch>
            <a:fillRect/>
          </a:stretch>
        </p:blipFill>
        <p:spPr>
          <a:xfrm>
            <a:off x="1928794" y="3929090"/>
            <a:ext cx="1139757" cy="1000114"/>
          </a:xfrm>
          <a:prstGeom prst="rect">
            <a:avLst/>
          </a:prstGeom>
          <a:effectLst>
            <a:softEdge rad="63500"/>
          </a:effectLst>
        </p:spPr>
      </p:pic>
      <p:pic>
        <p:nvPicPr>
          <p:cNvPr id="35" name="34 Imagen" descr="cache_150_150_0_100_100_-1_sweetener-drops.png"/>
          <p:cNvPicPr>
            <a:picLocks noChangeAspect="1"/>
          </p:cNvPicPr>
          <p:nvPr/>
        </p:nvPicPr>
        <p:blipFill>
          <a:blip r:embed="rId3">
            <a:duotone>
              <a:schemeClr val="accent1">
                <a:shade val="45000"/>
                <a:satMod val="135000"/>
              </a:schemeClr>
              <a:prstClr val="white"/>
            </a:duotone>
          </a:blip>
          <a:stretch>
            <a:fillRect/>
          </a:stretch>
        </p:blipFill>
        <p:spPr>
          <a:xfrm>
            <a:off x="6072198" y="3929090"/>
            <a:ext cx="1139757" cy="1000114"/>
          </a:xfrm>
          <a:prstGeom prst="rect">
            <a:avLst/>
          </a:prstGeom>
          <a:effectLst>
            <a:softEdge rad="63500"/>
          </a:effectLst>
        </p:spPr>
      </p:pic>
      <p:pic>
        <p:nvPicPr>
          <p:cNvPr id="36" name="35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7072330" y="3929090"/>
            <a:ext cx="1139757" cy="1000114"/>
          </a:xfrm>
          <a:prstGeom prst="rect">
            <a:avLst/>
          </a:prstGeom>
          <a:effectLst>
            <a:softEdge rad="63500"/>
          </a:effectLst>
        </p:spPr>
      </p:pic>
      <p:pic>
        <p:nvPicPr>
          <p:cNvPr id="37" name="36 Imagen" descr="cache_150_150_0_100_100_-1_sweetener-drops.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928662" y="3929091"/>
            <a:ext cx="1139757" cy="1000114"/>
          </a:xfrm>
          <a:prstGeom prst="rect">
            <a:avLst/>
          </a:prstGeom>
          <a:effectLst>
            <a:softEdge rad="63500"/>
          </a:effectLst>
        </p:spPr>
      </p:pic>
      <p:sp>
        <p:nvSpPr>
          <p:cNvPr id="38" name="37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8"/>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ppt_x"/>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ppt_x"/>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ppt_x"/>
                                          </p:val>
                                        </p:tav>
                                        <p:tav tm="100000">
                                          <p:val>
                                            <p:strVal val="#ppt_x"/>
                                          </p:val>
                                        </p:tav>
                                      </p:tavLst>
                                    </p:anim>
                                    <p:anim calcmode="lin" valueType="num">
                                      <p:cBhvr additive="base">
                                        <p:cTn id="106" dur="2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ppt_x"/>
                                          </p:val>
                                        </p:tav>
                                        <p:tav tm="100000">
                                          <p:val>
                                            <p:strVal val="#ppt_x"/>
                                          </p:val>
                                        </p:tav>
                                      </p:tavLst>
                                    </p:anim>
                                    <p:anim calcmode="lin" valueType="num">
                                      <p:cBhvr additive="base">
                                        <p:cTn id="110" dur="2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ppt_x"/>
                                          </p:val>
                                        </p:tav>
                                        <p:tav tm="100000">
                                          <p:val>
                                            <p:strVal val="#ppt_x"/>
                                          </p:val>
                                        </p:tav>
                                      </p:tavLst>
                                    </p:anim>
                                    <p:anim calcmode="lin" valueType="num">
                                      <p:cBhvr additive="base">
                                        <p:cTn id="114" dur="2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4"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ppt_x"/>
                                          </p:val>
                                        </p:tav>
                                        <p:tav tm="100000">
                                          <p:val>
                                            <p:strVal val="#ppt_x"/>
                                          </p:val>
                                        </p:tav>
                                      </p:tavLst>
                                    </p:anim>
                                    <p:anim calcmode="lin" valueType="num">
                                      <p:cBhvr additive="base">
                                        <p:cTn id="118" dur="2000" fill="hold"/>
                                        <p:tgtEl>
                                          <p:spTgt spid="30"/>
                                        </p:tgtEl>
                                        <p:attrNameLst>
                                          <p:attrName>ppt_y</p:attrName>
                                        </p:attrNameLst>
                                      </p:cBhvr>
                                      <p:tavLst>
                                        <p:tav tm="0">
                                          <p:val>
                                            <p:strVal val="1+#ppt_h/2"/>
                                          </p:val>
                                        </p:tav>
                                        <p:tav tm="100000">
                                          <p:val>
                                            <p:strVal val="#ppt_y"/>
                                          </p:val>
                                        </p:tav>
                                      </p:tavLst>
                                    </p:anim>
                                  </p:childTnLst>
                                </p:cTn>
                              </p:par>
                              <p:par>
                                <p:cTn id="119" presetID="2" presetClass="entr" presetSubtype="4" fill="hold"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ppt_x"/>
                                          </p:val>
                                        </p:tav>
                                        <p:tav tm="100000">
                                          <p:val>
                                            <p:strVal val="#ppt_x"/>
                                          </p:val>
                                        </p:tav>
                                      </p:tavLst>
                                    </p:anim>
                                    <p:anim calcmode="lin" valueType="num">
                                      <p:cBhvr additive="base">
                                        <p:cTn id="122" dur="2000" fill="hold"/>
                                        <p:tgtEl>
                                          <p:spTgt spid="31"/>
                                        </p:tgtEl>
                                        <p:attrNameLst>
                                          <p:attrName>ppt_y</p:attrName>
                                        </p:attrNameLst>
                                      </p:cBhvr>
                                      <p:tavLst>
                                        <p:tav tm="0">
                                          <p:val>
                                            <p:strVal val="1+#ppt_h/2"/>
                                          </p:val>
                                        </p:tav>
                                        <p:tav tm="100000">
                                          <p:val>
                                            <p:strVal val="#ppt_y"/>
                                          </p:val>
                                        </p:tav>
                                      </p:tavLst>
                                    </p:anim>
                                  </p:childTnLst>
                                </p:cTn>
                              </p:par>
                              <p:par>
                                <p:cTn id="123" presetID="2" presetClass="entr" presetSubtype="4" fill="hold"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ppt_x"/>
                                          </p:val>
                                        </p:tav>
                                        <p:tav tm="100000">
                                          <p:val>
                                            <p:strVal val="#ppt_x"/>
                                          </p:val>
                                        </p:tav>
                                      </p:tavLst>
                                    </p:anim>
                                    <p:anim calcmode="lin" valueType="num">
                                      <p:cBhvr additive="base">
                                        <p:cTn id="126" dur="2000" fill="hold"/>
                                        <p:tgtEl>
                                          <p:spTgt spid="32"/>
                                        </p:tgtEl>
                                        <p:attrNameLst>
                                          <p:attrName>ppt_y</p:attrName>
                                        </p:attrNameLst>
                                      </p:cBhvr>
                                      <p:tavLst>
                                        <p:tav tm="0">
                                          <p:val>
                                            <p:strVal val="1+#ppt_h/2"/>
                                          </p:val>
                                        </p:tav>
                                        <p:tav tm="100000">
                                          <p:val>
                                            <p:strVal val="#ppt_y"/>
                                          </p:val>
                                        </p:tav>
                                      </p:tavLst>
                                    </p:anim>
                                  </p:childTnLst>
                                </p:cTn>
                              </p:par>
                              <p:par>
                                <p:cTn id="127" presetID="2" presetClass="entr" presetSubtype="4" fill="hold"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ppt_x"/>
                                          </p:val>
                                        </p:tav>
                                        <p:tav tm="100000">
                                          <p:val>
                                            <p:strVal val="#ppt_x"/>
                                          </p:val>
                                        </p:tav>
                                      </p:tavLst>
                                    </p:anim>
                                    <p:anim calcmode="lin" valueType="num">
                                      <p:cBhvr additive="base">
                                        <p:cTn id="130" dur="2000" fill="hold"/>
                                        <p:tgtEl>
                                          <p:spTgt spid="33"/>
                                        </p:tgtEl>
                                        <p:attrNameLst>
                                          <p:attrName>ppt_y</p:attrName>
                                        </p:attrNameLst>
                                      </p:cBhvr>
                                      <p:tavLst>
                                        <p:tav tm="0">
                                          <p:val>
                                            <p:strVal val="1+#ppt_h/2"/>
                                          </p:val>
                                        </p:tav>
                                        <p:tav tm="100000">
                                          <p:val>
                                            <p:strVal val="#ppt_y"/>
                                          </p:val>
                                        </p:tav>
                                      </p:tavLst>
                                    </p:anim>
                                  </p:childTnLst>
                                </p:cTn>
                              </p:par>
                              <p:par>
                                <p:cTn id="131" presetID="2" presetClass="entr" presetSubtype="4" fill="hold"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ppt_x"/>
                                          </p:val>
                                        </p:tav>
                                        <p:tav tm="100000">
                                          <p:val>
                                            <p:strVal val="#ppt_x"/>
                                          </p:val>
                                        </p:tav>
                                      </p:tavLst>
                                    </p:anim>
                                    <p:anim calcmode="lin" valueType="num">
                                      <p:cBhvr additive="base">
                                        <p:cTn id="134" dur="2000" fill="hold"/>
                                        <p:tgtEl>
                                          <p:spTgt spid="34"/>
                                        </p:tgtEl>
                                        <p:attrNameLst>
                                          <p:attrName>ppt_y</p:attrName>
                                        </p:attrNameLst>
                                      </p:cBhvr>
                                      <p:tavLst>
                                        <p:tav tm="0">
                                          <p:val>
                                            <p:strVal val="1+#ppt_h/2"/>
                                          </p:val>
                                        </p:tav>
                                        <p:tav tm="100000">
                                          <p:val>
                                            <p:strVal val="#ppt_y"/>
                                          </p:val>
                                        </p:tav>
                                      </p:tavLst>
                                    </p:anim>
                                  </p:childTnLst>
                                </p:cTn>
                              </p:par>
                              <p:par>
                                <p:cTn id="135" presetID="2" presetClass="entr" presetSubtype="4" fill="hold"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ppt_x"/>
                                          </p:val>
                                        </p:tav>
                                        <p:tav tm="100000">
                                          <p:val>
                                            <p:strVal val="#ppt_x"/>
                                          </p:val>
                                        </p:tav>
                                      </p:tavLst>
                                    </p:anim>
                                    <p:anim calcmode="lin" valueType="num">
                                      <p:cBhvr additive="base">
                                        <p:cTn id="138" dur="2000" fill="hold"/>
                                        <p:tgtEl>
                                          <p:spTgt spid="35"/>
                                        </p:tgtEl>
                                        <p:attrNameLst>
                                          <p:attrName>ppt_y</p:attrName>
                                        </p:attrNameLst>
                                      </p:cBhvr>
                                      <p:tavLst>
                                        <p:tav tm="0">
                                          <p:val>
                                            <p:strVal val="1+#ppt_h/2"/>
                                          </p:val>
                                        </p:tav>
                                        <p:tav tm="100000">
                                          <p:val>
                                            <p:strVal val="#ppt_y"/>
                                          </p:val>
                                        </p:tav>
                                      </p:tavLst>
                                    </p:anim>
                                  </p:childTnLst>
                                </p:cTn>
                              </p:par>
                              <p:par>
                                <p:cTn id="139" presetID="2" presetClass="entr" presetSubtype="4" fill="hold"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2000" fill="hold"/>
                                        <p:tgtEl>
                                          <p:spTgt spid="36"/>
                                        </p:tgtEl>
                                        <p:attrNameLst>
                                          <p:attrName>ppt_x</p:attrName>
                                        </p:attrNameLst>
                                      </p:cBhvr>
                                      <p:tavLst>
                                        <p:tav tm="0">
                                          <p:val>
                                            <p:strVal val="#ppt_x"/>
                                          </p:val>
                                        </p:tav>
                                        <p:tav tm="100000">
                                          <p:val>
                                            <p:strVal val="#ppt_x"/>
                                          </p:val>
                                        </p:tav>
                                      </p:tavLst>
                                    </p:anim>
                                    <p:anim calcmode="lin" valueType="num">
                                      <p:cBhvr additive="base">
                                        <p:cTn id="142" dur="2000" fill="hold"/>
                                        <p:tgtEl>
                                          <p:spTgt spid="36"/>
                                        </p:tgtEl>
                                        <p:attrNameLst>
                                          <p:attrName>ppt_y</p:attrName>
                                        </p:attrNameLst>
                                      </p:cBhvr>
                                      <p:tavLst>
                                        <p:tav tm="0">
                                          <p:val>
                                            <p:strVal val="1+#ppt_h/2"/>
                                          </p:val>
                                        </p:tav>
                                        <p:tav tm="100000">
                                          <p:val>
                                            <p:strVal val="#ppt_y"/>
                                          </p:val>
                                        </p:tav>
                                      </p:tavLst>
                                    </p:anim>
                                  </p:childTnLst>
                                </p:cTn>
                              </p:par>
                              <p:par>
                                <p:cTn id="143" presetID="2" presetClass="entr" presetSubtype="4" fill="hold"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2000" fill="hold"/>
                                        <p:tgtEl>
                                          <p:spTgt spid="37"/>
                                        </p:tgtEl>
                                        <p:attrNameLst>
                                          <p:attrName>ppt_x</p:attrName>
                                        </p:attrNameLst>
                                      </p:cBhvr>
                                      <p:tavLst>
                                        <p:tav tm="0">
                                          <p:val>
                                            <p:strVal val="#ppt_x"/>
                                          </p:val>
                                        </p:tav>
                                        <p:tav tm="100000">
                                          <p:val>
                                            <p:strVal val="#ppt_x"/>
                                          </p:val>
                                        </p:tav>
                                      </p:tavLst>
                                    </p:anim>
                                    <p:anim calcmode="lin" valueType="num">
                                      <p:cBhvr additive="base">
                                        <p:cTn id="146" dur="2000" fill="hold"/>
                                        <p:tgtEl>
                                          <p:spTgt spid="37"/>
                                        </p:tgtEl>
                                        <p:attrNameLst>
                                          <p:attrName>ppt_y</p:attrName>
                                        </p:attrNameLst>
                                      </p:cBhvr>
                                      <p:tavLst>
                                        <p:tav tm="0">
                                          <p:val>
                                            <p:strVal val="1+#ppt_h/2"/>
                                          </p:val>
                                        </p:tav>
                                        <p:tav tm="100000">
                                          <p:val>
                                            <p:strVal val="#ppt_y"/>
                                          </p:val>
                                        </p:tav>
                                      </p:tavLst>
                                    </p:anim>
                                  </p:childTnLst>
                                </p:cTn>
                              </p:par>
                              <p:par>
                                <p:cTn id="147" presetID="8" presetClass="emph" presetSubtype="0" fill="hold" nodeType="withEffect">
                                  <p:stCondLst>
                                    <p:cond delay="0"/>
                                  </p:stCondLst>
                                  <p:childTnLst>
                                    <p:animRot by="21600000">
                                      <p:cBhvr>
                                        <p:cTn id="148" dur="2000" fill="hold"/>
                                        <p:tgtEl>
                                          <p:spTgt spid="3"/>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4"/>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5"/>
                                        </p:tgtEl>
                                        <p:attrNameLst>
                                          <p:attrName>r</p:attrName>
                                        </p:attrNameLst>
                                      </p:cBhvr>
                                    </p:animRot>
                                  </p:childTnLst>
                                </p:cTn>
                              </p:par>
                              <p:par>
                                <p:cTn id="153" presetID="8" presetClass="emph" presetSubtype="0" fill="hold" nodeType="withEffect">
                                  <p:stCondLst>
                                    <p:cond delay="0"/>
                                  </p:stCondLst>
                                  <p:childTnLst>
                                    <p:animRot by="21600000">
                                      <p:cBhvr>
                                        <p:cTn id="154" dur="2000" fill="hold"/>
                                        <p:tgtEl>
                                          <p:spTgt spid="6"/>
                                        </p:tgtEl>
                                        <p:attrNameLst>
                                          <p:attrName>r</p:attrName>
                                        </p:attrNameLst>
                                      </p:cBhvr>
                                    </p:animRot>
                                  </p:childTnLst>
                                </p:cTn>
                              </p:par>
                              <p:par>
                                <p:cTn id="155" presetID="8" presetClass="emph" presetSubtype="0" fill="hold" nodeType="withEffect">
                                  <p:stCondLst>
                                    <p:cond delay="0"/>
                                  </p:stCondLst>
                                  <p:childTnLst>
                                    <p:animRot by="21600000">
                                      <p:cBhvr>
                                        <p:cTn id="156" dur="2000" fill="hold"/>
                                        <p:tgtEl>
                                          <p:spTgt spid="7"/>
                                        </p:tgtEl>
                                        <p:attrNameLst>
                                          <p:attrName>r</p:attrName>
                                        </p:attrNameLst>
                                      </p:cBhvr>
                                    </p:animRot>
                                  </p:childTnLst>
                                </p:cTn>
                              </p:par>
                              <p:par>
                                <p:cTn id="157" presetID="8" presetClass="emph" presetSubtype="0" fill="hold" nodeType="withEffect">
                                  <p:stCondLst>
                                    <p:cond delay="0"/>
                                  </p:stCondLst>
                                  <p:childTnLst>
                                    <p:animRot by="21600000">
                                      <p:cBhvr>
                                        <p:cTn id="158" dur="2000" fill="hold"/>
                                        <p:tgtEl>
                                          <p:spTgt spid="8"/>
                                        </p:tgtEl>
                                        <p:attrNameLst>
                                          <p:attrName>r</p:attrName>
                                        </p:attrNameLst>
                                      </p:cBhvr>
                                    </p:animRot>
                                  </p:childTnLst>
                                </p:cTn>
                              </p:par>
                              <p:par>
                                <p:cTn id="159" presetID="8" presetClass="emph" presetSubtype="0" fill="hold" nodeType="withEffect">
                                  <p:stCondLst>
                                    <p:cond delay="0"/>
                                  </p:stCondLst>
                                  <p:childTnLst>
                                    <p:animRot by="21600000">
                                      <p:cBhvr>
                                        <p:cTn id="160" dur="2000" fill="hold"/>
                                        <p:tgtEl>
                                          <p:spTgt spid="9"/>
                                        </p:tgtEl>
                                        <p:attrNameLst>
                                          <p:attrName>r</p:attrName>
                                        </p:attrNameLst>
                                      </p:cBhvr>
                                    </p:animRot>
                                  </p:childTnLst>
                                </p:cTn>
                              </p:par>
                              <p:par>
                                <p:cTn id="161" presetID="8" presetClass="emph" presetSubtype="0" fill="hold" nodeType="withEffect">
                                  <p:stCondLst>
                                    <p:cond delay="0"/>
                                  </p:stCondLst>
                                  <p:childTnLst>
                                    <p:animRot by="21600000">
                                      <p:cBhvr>
                                        <p:cTn id="162" dur="2000" fill="hold"/>
                                        <p:tgtEl>
                                          <p:spTgt spid="10"/>
                                        </p:tgtEl>
                                        <p:attrNameLst>
                                          <p:attrName>r</p:attrName>
                                        </p:attrNameLst>
                                      </p:cBhvr>
                                    </p:animRot>
                                  </p:childTnLst>
                                </p:cTn>
                              </p:par>
                              <p:par>
                                <p:cTn id="163" presetID="8" presetClass="emph" presetSubtype="0" fill="hold" nodeType="withEffect">
                                  <p:stCondLst>
                                    <p:cond delay="0"/>
                                  </p:stCondLst>
                                  <p:childTnLst>
                                    <p:animRot by="21600000">
                                      <p:cBhvr>
                                        <p:cTn id="164" dur="2000" fill="hold"/>
                                        <p:tgtEl>
                                          <p:spTgt spid="11"/>
                                        </p:tgtEl>
                                        <p:attrNameLst>
                                          <p:attrName>r</p:attrName>
                                        </p:attrNameLst>
                                      </p:cBhvr>
                                    </p:animRot>
                                  </p:childTnLst>
                                </p:cTn>
                              </p:par>
                              <p:par>
                                <p:cTn id="165" presetID="8" presetClass="emph" presetSubtype="0" fill="hold" nodeType="withEffect">
                                  <p:stCondLst>
                                    <p:cond delay="0"/>
                                  </p:stCondLst>
                                  <p:childTnLst>
                                    <p:animRot by="21600000">
                                      <p:cBhvr>
                                        <p:cTn id="166" dur="2000" fill="hold"/>
                                        <p:tgtEl>
                                          <p:spTgt spid="12"/>
                                        </p:tgtEl>
                                        <p:attrNameLst>
                                          <p:attrName>r</p:attrName>
                                        </p:attrNameLst>
                                      </p:cBhvr>
                                    </p:animRot>
                                  </p:childTnLst>
                                </p:cTn>
                              </p:par>
                              <p:par>
                                <p:cTn id="167" presetID="8" presetClass="emph" presetSubtype="0" fill="hold" nodeType="withEffect">
                                  <p:stCondLst>
                                    <p:cond delay="0"/>
                                  </p:stCondLst>
                                  <p:childTnLst>
                                    <p:animRot by="21600000">
                                      <p:cBhvr>
                                        <p:cTn id="168" dur="2000" fill="hold"/>
                                        <p:tgtEl>
                                          <p:spTgt spid="13"/>
                                        </p:tgtEl>
                                        <p:attrNameLst>
                                          <p:attrName>r</p:attrName>
                                        </p:attrNameLst>
                                      </p:cBhvr>
                                    </p:animRot>
                                  </p:childTnLst>
                                </p:cTn>
                              </p:par>
                              <p:par>
                                <p:cTn id="169" presetID="8" presetClass="emph" presetSubtype="0" fill="hold" nodeType="withEffect">
                                  <p:stCondLst>
                                    <p:cond delay="0"/>
                                  </p:stCondLst>
                                  <p:childTnLst>
                                    <p:animRot by="21600000">
                                      <p:cBhvr>
                                        <p:cTn id="170" dur="2000" fill="hold"/>
                                        <p:tgtEl>
                                          <p:spTgt spid="14"/>
                                        </p:tgtEl>
                                        <p:attrNameLst>
                                          <p:attrName>r</p:attrName>
                                        </p:attrNameLst>
                                      </p:cBhvr>
                                    </p:animRot>
                                  </p:childTnLst>
                                </p:cTn>
                              </p:par>
                              <p:par>
                                <p:cTn id="171" presetID="8" presetClass="emph" presetSubtype="0" fill="hold" nodeType="withEffect">
                                  <p:stCondLst>
                                    <p:cond delay="0"/>
                                  </p:stCondLst>
                                  <p:childTnLst>
                                    <p:animRot by="21600000">
                                      <p:cBhvr>
                                        <p:cTn id="172" dur="2000" fill="hold"/>
                                        <p:tgtEl>
                                          <p:spTgt spid="15"/>
                                        </p:tgtEl>
                                        <p:attrNameLst>
                                          <p:attrName>r</p:attrName>
                                        </p:attrNameLst>
                                      </p:cBhvr>
                                    </p:animRot>
                                  </p:childTnLst>
                                </p:cTn>
                              </p:par>
                              <p:par>
                                <p:cTn id="173" presetID="8" presetClass="emph" presetSubtype="0" fill="hold" nodeType="withEffect">
                                  <p:stCondLst>
                                    <p:cond delay="0"/>
                                  </p:stCondLst>
                                  <p:childTnLst>
                                    <p:animRot by="21600000">
                                      <p:cBhvr>
                                        <p:cTn id="174" dur="2000" fill="hold"/>
                                        <p:tgtEl>
                                          <p:spTgt spid="16"/>
                                        </p:tgtEl>
                                        <p:attrNameLst>
                                          <p:attrName>r</p:attrName>
                                        </p:attrNameLst>
                                      </p:cBhvr>
                                    </p:animRot>
                                  </p:childTnLst>
                                </p:cTn>
                              </p:par>
                              <p:par>
                                <p:cTn id="175" presetID="8" presetClass="emph" presetSubtype="0" fill="hold" nodeType="withEffect">
                                  <p:stCondLst>
                                    <p:cond delay="0"/>
                                  </p:stCondLst>
                                  <p:childTnLst>
                                    <p:animRot by="21600000">
                                      <p:cBhvr>
                                        <p:cTn id="176" dur="2000" fill="hold"/>
                                        <p:tgtEl>
                                          <p:spTgt spid="17"/>
                                        </p:tgtEl>
                                        <p:attrNameLst>
                                          <p:attrName>r</p:attrName>
                                        </p:attrNameLst>
                                      </p:cBhvr>
                                    </p:animRot>
                                  </p:childTnLst>
                                </p:cTn>
                              </p:par>
                              <p:par>
                                <p:cTn id="177" presetID="8" presetClass="emph" presetSubtype="0" fill="hold" nodeType="withEffect">
                                  <p:stCondLst>
                                    <p:cond delay="0"/>
                                  </p:stCondLst>
                                  <p:childTnLst>
                                    <p:animRot by="21600000">
                                      <p:cBhvr>
                                        <p:cTn id="178" dur="2000" fill="hold"/>
                                        <p:tgtEl>
                                          <p:spTgt spid="18"/>
                                        </p:tgtEl>
                                        <p:attrNameLst>
                                          <p:attrName>r</p:attrName>
                                        </p:attrNameLst>
                                      </p:cBhvr>
                                    </p:animRot>
                                  </p:childTnLst>
                                </p:cTn>
                              </p:par>
                              <p:par>
                                <p:cTn id="179" presetID="8" presetClass="emph" presetSubtype="0" fill="hold" nodeType="withEffect">
                                  <p:stCondLst>
                                    <p:cond delay="0"/>
                                  </p:stCondLst>
                                  <p:childTnLst>
                                    <p:animRot by="21600000">
                                      <p:cBhvr>
                                        <p:cTn id="180" dur="2000" fill="hold"/>
                                        <p:tgtEl>
                                          <p:spTgt spid="19"/>
                                        </p:tgtEl>
                                        <p:attrNameLst>
                                          <p:attrName>r</p:attrName>
                                        </p:attrNameLst>
                                      </p:cBhvr>
                                    </p:animRot>
                                  </p:childTnLst>
                                </p:cTn>
                              </p:par>
                              <p:par>
                                <p:cTn id="181" presetID="8" presetClass="emph" presetSubtype="0" fill="hold" nodeType="withEffect">
                                  <p:stCondLst>
                                    <p:cond delay="0"/>
                                  </p:stCondLst>
                                  <p:childTnLst>
                                    <p:animRot by="21600000">
                                      <p:cBhvr>
                                        <p:cTn id="182" dur="2000" fill="hold"/>
                                        <p:tgtEl>
                                          <p:spTgt spid="20"/>
                                        </p:tgtEl>
                                        <p:attrNameLst>
                                          <p:attrName>r</p:attrName>
                                        </p:attrNameLst>
                                      </p:cBhvr>
                                    </p:animRot>
                                  </p:childTnLst>
                                </p:cTn>
                              </p:par>
                              <p:par>
                                <p:cTn id="183" presetID="8" presetClass="emph" presetSubtype="0" fill="hold" nodeType="withEffect">
                                  <p:stCondLst>
                                    <p:cond delay="0"/>
                                  </p:stCondLst>
                                  <p:childTnLst>
                                    <p:animRot by="21600000">
                                      <p:cBhvr>
                                        <p:cTn id="184" dur="2000" fill="hold"/>
                                        <p:tgtEl>
                                          <p:spTgt spid="21"/>
                                        </p:tgtEl>
                                        <p:attrNameLst>
                                          <p:attrName>r</p:attrName>
                                        </p:attrNameLst>
                                      </p:cBhvr>
                                    </p:animRot>
                                  </p:childTnLst>
                                </p:cTn>
                              </p:par>
                              <p:par>
                                <p:cTn id="185" presetID="8" presetClass="emph" presetSubtype="0" fill="hold" nodeType="withEffect">
                                  <p:stCondLst>
                                    <p:cond delay="0"/>
                                  </p:stCondLst>
                                  <p:childTnLst>
                                    <p:animRot by="21600000">
                                      <p:cBhvr>
                                        <p:cTn id="186" dur="2000" fill="hold"/>
                                        <p:tgtEl>
                                          <p:spTgt spid="22"/>
                                        </p:tgtEl>
                                        <p:attrNameLst>
                                          <p:attrName>r</p:attrName>
                                        </p:attrNameLst>
                                      </p:cBhvr>
                                    </p:animRot>
                                  </p:childTnLst>
                                </p:cTn>
                              </p:par>
                              <p:par>
                                <p:cTn id="187" presetID="8" presetClass="emph" presetSubtype="0" fill="hold" nodeType="withEffect">
                                  <p:stCondLst>
                                    <p:cond delay="0"/>
                                  </p:stCondLst>
                                  <p:childTnLst>
                                    <p:animRot by="21600000">
                                      <p:cBhvr>
                                        <p:cTn id="188" dur="2000" fill="hold"/>
                                        <p:tgtEl>
                                          <p:spTgt spid="23"/>
                                        </p:tgtEl>
                                        <p:attrNameLst>
                                          <p:attrName>r</p:attrName>
                                        </p:attrNameLst>
                                      </p:cBhvr>
                                    </p:animRot>
                                  </p:childTnLst>
                                </p:cTn>
                              </p:par>
                              <p:par>
                                <p:cTn id="189" presetID="8" presetClass="emph" presetSubtype="0" fill="hold" nodeType="withEffect">
                                  <p:stCondLst>
                                    <p:cond delay="0"/>
                                  </p:stCondLst>
                                  <p:childTnLst>
                                    <p:animRot by="21600000">
                                      <p:cBhvr>
                                        <p:cTn id="190" dur="2000" fill="hold"/>
                                        <p:tgtEl>
                                          <p:spTgt spid="24"/>
                                        </p:tgtEl>
                                        <p:attrNameLst>
                                          <p:attrName>r</p:attrName>
                                        </p:attrNameLst>
                                      </p:cBhvr>
                                    </p:animRot>
                                  </p:childTnLst>
                                </p:cTn>
                              </p:par>
                              <p:par>
                                <p:cTn id="191" presetID="8" presetClass="emph" presetSubtype="0" fill="hold" nodeType="withEffect">
                                  <p:stCondLst>
                                    <p:cond delay="0"/>
                                  </p:stCondLst>
                                  <p:childTnLst>
                                    <p:animRot by="21600000">
                                      <p:cBhvr>
                                        <p:cTn id="192" dur="2000" fill="hold"/>
                                        <p:tgtEl>
                                          <p:spTgt spid="25"/>
                                        </p:tgtEl>
                                        <p:attrNameLst>
                                          <p:attrName>r</p:attrName>
                                        </p:attrNameLst>
                                      </p:cBhvr>
                                    </p:animRot>
                                  </p:childTnLst>
                                </p:cTn>
                              </p:par>
                              <p:par>
                                <p:cTn id="193" presetID="8" presetClass="emph" presetSubtype="0" fill="hold" nodeType="withEffect">
                                  <p:stCondLst>
                                    <p:cond delay="0"/>
                                  </p:stCondLst>
                                  <p:childTnLst>
                                    <p:animRot by="21600000">
                                      <p:cBhvr>
                                        <p:cTn id="194" dur="2000" fill="hold"/>
                                        <p:tgtEl>
                                          <p:spTgt spid="26"/>
                                        </p:tgtEl>
                                        <p:attrNameLst>
                                          <p:attrName>r</p:attrName>
                                        </p:attrNameLst>
                                      </p:cBhvr>
                                    </p:animRot>
                                  </p:childTnLst>
                                </p:cTn>
                              </p:par>
                              <p:par>
                                <p:cTn id="195" presetID="8" presetClass="emph" presetSubtype="0" fill="hold" nodeType="withEffect">
                                  <p:stCondLst>
                                    <p:cond delay="0"/>
                                  </p:stCondLst>
                                  <p:childTnLst>
                                    <p:animRot by="21600000">
                                      <p:cBhvr>
                                        <p:cTn id="196" dur="2000" fill="hold"/>
                                        <p:tgtEl>
                                          <p:spTgt spid="27"/>
                                        </p:tgtEl>
                                        <p:attrNameLst>
                                          <p:attrName>r</p:attrName>
                                        </p:attrNameLst>
                                      </p:cBhvr>
                                    </p:animRot>
                                  </p:childTnLst>
                                </p:cTn>
                              </p:par>
                              <p:par>
                                <p:cTn id="197" presetID="8" presetClass="emph" presetSubtype="0" fill="hold" nodeType="withEffect">
                                  <p:stCondLst>
                                    <p:cond delay="0"/>
                                  </p:stCondLst>
                                  <p:childTnLst>
                                    <p:animRot by="21600000">
                                      <p:cBhvr>
                                        <p:cTn id="198" dur="2000" fill="hold"/>
                                        <p:tgtEl>
                                          <p:spTgt spid="28"/>
                                        </p:tgtEl>
                                        <p:attrNameLst>
                                          <p:attrName>r</p:attrName>
                                        </p:attrNameLst>
                                      </p:cBhvr>
                                    </p:animRot>
                                  </p:childTnLst>
                                </p:cTn>
                              </p:par>
                              <p:par>
                                <p:cTn id="199" presetID="8" presetClass="emph" presetSubtype="0" fill="hold" nodeType="withEffect">
                                  <p:stCondLst>
                                    <p:cond delay="0"/>
                                  </p:stCondLst>
                                  <p:childTnLst>
                                    <p:animRot by="21600000">
                                      <p:cBhvr>
                                        <p:cTn id="200" dur="2000" fill="hold"/>
                                        <p:tgtEl>
                                          <p:spTgt spid="29"/>
                                        </p:tgtEl>
                                        <p:attrNameLst>
                                          <p:attrName>r</p:attrName>
                                        </p:attrNameLst>
                                      </p:cBhvr>
                                    </p:animRot>
                                  </p:childTnLst>
                                </p:cTn>
                              </p:par>
                              <p:par>
                                <p:cTn id="201" presetID="8" presetClass="emph" presetSubtype="0" fill="hold" nodeType="withEffect">
                                  <p:stCondLst>
                                    <p:cond delay="0"/>
                                  </p:stCondLst>
                                  <p:childTnLst>
                                    <p:animRot by="21600000">
                                      <p:cBhvr>
                                        <p:cTn id="202" dur="2000" fill="hold"/>
                                        <p:tgtEl>
                                          <p:spTgt spid="30"/>
                                        </p:tgtEl>
                                        <p:attrNameLst>
                                          <p:attrName>r</p:attrName>
                                        </p:attrNameLst>
                                      </p:cBhvr>
                                    </p:animRot>
                                  </p:childTnLst>
                                </p:cTn>
                              </p:par>
                              <p:par>
                                <p:cTn id="203" presetID="8" presetClass="emph" presetSubtype="0" fill="hold" nodeType="withEffect">
                                  <p:stCondLst>
                                    <p:cond delay="0"/>
                                  </p:stCondLst>
                                  <p:childTnLst>
                                    <p:animRot by="21600000">
                                      <p:cBhvr>
                                        <p:cTn id="204" dur="2000" fill="hold"/>
                                        <p:tgtEl>
                                          <p:spTgt spid="31"/>
                                        </p:tgtEl>
                                        <p:attrNameLst>
                                          <p:attrName>r</p:attrName>
                                        </p:attrNameLst>
                                      </p:cBhvr>
                                    </p:animRot>
                                  </p:childTnLst>
                                </p:cTn>
                              </p:par>
                              <p:par>
                                <p:cTn id="205" presetID="8" presetClass="emph" presetSubtype="0" fill="hold" nodeType="withEffect">
                                  <p:stCondLst>
                                    <p:cond delay="0"/>
                                  </p:stCondLst>
                                  <p:childTnLst>
                                    <p:animRot by="21600000">
                                      <p:cBhvr>
                                        <p:cTn id="206" dur="2000" fill="hold"/>
                                        <p:tgtEl>
                                          <p:spTgt spid="32"/>
                                        </p:tgtEl>
                                        <p:attrNameLst>
                                          <p:attrName>r</p:attrName>
                                        </p:attrNameLst>
                                      </p:cBhvr>
                                    </p:animRot>
                                  </p:childTnLst>
                                </p:cTn>
                              </p:par>
                              <p:par>
                                <p:cTn id="207" presetID="8" presetClass="emph" presetSubtype="0" fill="hold" nodeType="withEffect">
                                  <p:stCondLst>
                                    <p:cond delay="0"/>
                                  </p:stCondLst>
                                  <p:childTnLst>
                                    <p:animRot by="21600000">
                                      <p:cBhvr>
                                        <p:cTn id="208" dur="2000" fill="hold"/>
                                        <p:tgtEl>
                                          <p:spTgt spid="33"/>
                                        </p:tgtEl>
                                        <p:attrNameLst>
                                          <p:attrName>r</p:attrName>
                                        </p:attrNameLst>
                                      </p:cBhvr>
                                    </p:animRot>
                                  </p:childTnLst>
                                </p:cTn>
                              </p:par>
                              <p:par>
                                <p:cTn id="209" presetID="8" presetClass="emph" presetSubtype="0" fill="hold" nodeType="withEffect">
                                  <p:stCondLst>
                                    <p:cond delay="0"/>
                                  </p:stCondLst>
                                  <p:childTnLst>
                                    <p:animRot by="21600000">
                                      <p:cBhvr>
                                        <p:cTn id="210" dur="2000" fill="hold"/>
                                        <p:tgtEl>
                                          <p:spTgt spid="34"/>
                                        </p:tgtEl>
                                        <p:attrNameLst>
                                          <p:attrName>r</p:attrName>
                                        </p:attrNameLst>
                                      </p:cBhvr>
                                    </p:animRot>
                                  </p:childTnLst>
                                </p:cTn>
                              </p:par>
                              <p:par>
                                <p:cTn id="211" presetID="8" presetClass="emph" presetSubtype="0" fill="hold" nodeType="withEffect">
                                  <p:stCondLst>
                                    <p:cond delay="0"/>
                                  </p:stCondLst>
                                  <p:childTnLst>
                                    <p:animRot by="21600000">
                                      <p:cBhvr>
                                        <p:cTn id="212" dur="2000" fill="hold"/>
                                        <p:tgtEl>
                                          <p:spTgt spid="35"/>
                                        </p:tgtEl>
                                        <p:attrNameLst>
                                          <p:attrName>r</p:attrName>
                                        </p:attrNameLst>
                                      </p:cBhvr>
                                    </p:animRot>
                                  </p:childTnLst>
                                </p:cTn>
                              </p:par>
                              <p:par>
                                <p:cTn id="213" presetID="8" presetClass="emph" presetSubtype="0" fill="hold" nodeType="withEffect">
                                  <p:stCondLst>
                                    <p:cond delay="0"/>
                                  </p:stCondLst>
                                  <p:childTnLst>
                                    <p:animRot by="21600000">
                                      <p:cBhvr>
                                        <p:cTn id="214" dur="2000" fill="hold"/>
                                        <p:tgtEl>
                                          <p:spTgt spid="36"/>
                                        </p:tgtEl>
                                        <p:attrNameLst>
                                          <p:attrName>r</p:attrName>
                                        </p:attrNameLst>
                                      </p:cBhvr>
                                    </p:animRot>
                                  </p:childTnLst>
                                </p:cTn>
                              </p:par>
                              <p:par>
                                <p:cTn id="215" presetID="8" presetClass="emph" presetSubtype="0" fill="hold" nodeType="withEffect">
                                  <p:stCondLst>
                                    <p:cond delay="0"/>
                                  </p:stCondLst>
                                  <p:childTnLst>
                                    <p:animRot by="21600000">
                                      <p:cBhvr>
                                        <p:cTn id="216" dur="2000" fill="hold"/>
                                        <p:tgtEl>
                                          <p:spTgt spid="37"/>
                                        </p:tgtEl>
                                        <p:attrNameLst>
                                          <p:attrName>r</p:attrName>
                                        </p:attrNameLst>
                                      </p:cBhvr>
                                    </p:animRot>
                                  </p:childTnLst>
                                </p:cTn>
                              </p:par>
                            </p:childTnLst>
                          </p:cTn>
                        </p:par>
                        <p:par>
                          <p:cTn id="217" fill="hold">
                            <p:stCondLst>
                              <p:cond delay="2000"/>
                            </p:stCondLst>
                            <p:childTnLst>
                              <p:par>
                                <p:cTn id="218" presetID="2" presetClass="exit" presetSubtype="2" fill="hold" nodeType="afterEffect">
                                  <p:stCondLst>
                                    <p:cond delay="0"/>
                                  </p:stCondLst>
                                  <p:childTnLst>
                                    <p:anim calcmode="lin" valueType="num">
                                      <p:cBhvr additive="base">
                                        <p:cTn id="219" dur="2000"/>
                                        <p:tgtEl>
                                          <p:spTgt spid="3"/>
                                        </p:tgtEl>
                                        <p:attrNameLst>
                                          <p:attrName>ppt_x</p:attrName>
                                        </p:attrNameLst>
                                      </p:cBhvr>
                                      <p:tavLst>
                                        <p:tav tm="0">
                                          <p:val>
                                            <p:strVal val="ppt_x"/>
                                          </p:val>
                                        </p:tav>
                                        <p:tav tm="100000">
                                          <p:val>
                                            <p:strVal val="1+ppt_w/2"/>
                                          </p:val>
                                        </p:tav>
                                      </p:tavLst>
                                    </p:anim>
                                    <p:anim calcmode="lin" valueType="num">
                                      <p:cBhvr additive="base">
                                        <p:cTn id="220" dur="2000"/>
                                        <p:tgtEl>
                                          <p:spTgt spid="3"/>
                                        </p:tgtEl>
                                        <p:attrNameLst>
                                          <p:attrName>ppt_y</p:attrName>
                                        </p:attrNameLst>
                                      </p:cBhvr>
                                      <p:tavLst>
                                        <p:tav tm="0">
                                          <p:val>
                                            <p:strVal val="ppt_y"/>
                                          </p:val>
                                        </p:tav>
                                        <p:tav tm="100000">
                                          <p:val>
                                            <p:strVal val="ppt_y"/>
                                          </p:val>
                                        </p:tav>
                                      </p:tavLst>
                                    </p:anim>
                                    <p:set>
                                      <p:cBhvr>
                                        <p:cTn id="221" dur="1" fill="hold">
                                          <p:stCondLst>
                                            <p:cond delay="1999"/>
                                          </p:stCondLst>
                                        </p:cTn>
                                        <p:tgtEl>
                                          <p:spTgt spid="3"/>
                                        </p:tgtEl>
                                        <p:attrNameLst>
                                          <p:attrName>style.visibility</p:attrName>
                                        </p:attrNameLst>
                                      </p:cBhvr>
                                      <p:to>
                                        <p:strVal val="hidden"/>
                                      </p:to>
                                    </p:set>
                                  </p:childTnLst>
                                </p:cTn>
                              </p:par>
                              <p:par>
                                <p:cTn id="222" presetID="2" presetClass="exit" presetSubtype="2" fill="hold" nodeType="withEffect">
                                  <p:stCondLst>
                                    <p:cond delay="0"/>
                                  </p:stCondLst>
                                  <p:childTnLst>
                                    <p:anim calcmode="lin" valueType="num">
                                      <p:cBhvr additive="base">
                                        <p:cTn id="223" dur="2000"/>
                                        <p:tgtEl>
                                          <p:spTgt spid="6"/>
                                        </p:tgtEl>
                                        <p:attrNameLst>
                                          <p:attrName>ppt_x</p:attrName>
                                        </p:attrNameLst>
                                      </p:cBhvr>
                                      <p:tavLst>
                                        <p:tav tm="0">
                                          <p:val>
                                            <p:strVal val="ppt_x"/>
                                          </p:val>
                                        </p:tav>
                                        <p:tav tm="100000">
                                          <p:val>
                                            <p:strVal val="1+ppt_w/2"/>
                                          </p:val>
                                        </p:tav>
                                      </p:tavLst>
                                    </p:anim>
                                    <p:anim calcmode="lin" valueType="num">
                                      <p:cBhvr additive="base">
                                        <p:cTn id="224" dur="2000"/>
                                        <p:tgtEl>
                                          <p:spTgt spid="6"/>
                                        </p:tgtEl>
                                        <p:attrNameLst>
                                          <p:attrName>ppt_y</p:attrName>
                                        </p:attrNameLst>
                                      </p:cBhvr>
                                      <p:tavLst>
                                        <p:tav tm="0">
                                          <p:val>
                                            <p:strVal val="ppt_y"/>
                                          </p:val>
                                        </p:tav>
                                        <p:tav tm="100000">
                                          <p:val>
                                            <p:strVal val="ppt_y"/>
                                          </p:val>
                                        </p:tav>
                                      </p:tavLst>
                                    </p:anim>
                                    <p:set>
                                      <p:cBhvr>
                                        <p:cTn id="225" dur="1" fill="hold">
                                          <p:stCondLst>
                                            <p:cond delay="1999"/>
                                          </p:stCondLst>
                                        </p:cTn>
                                        <p:tgtEl>
                                          <p:spTgt spid="6"/>
                                        </p:tgtEl>
                                        <p:attrNameLst>
                                          <p:attrName>style.visibility</p:attrName>
                                        </p:attrNameLst>
                                      </p:cBhvr>
                                      <p:to>
                                        <p:strVal val="hidden"/>
                                      </p:to>
                                    </p:set>
                                  </p:childTnLst>
                                </p:cTn>
                              </p:par>
                              <p:par>
                                <p:cTn id="226" presetID="2" presetClass="exit" presetSubtype="2" fill="hold" nodeType="withEffect">
                                  <p:stCondLst>
                                    <p:cond delay="0"/>
                                  </p:stCondLst>
                                  <p:childTnLst>
                                    <p:anim calcmode="lin" valueType="num">
                                      <p:cBhvr additive="base">
                                        <p:cTn id="227" dur="2000"/>
                                        <p:tgtEl>
                                          <p:spTgt spid="9"/>
                                        </p:tgtEl>
                                        <p:attrNameLst>
                                          <p:attrName>ppt_x</p:attrName>
                                        </p:attrNameLst>
                                      </p:cBhvr>
                                      <p:tavLst>
                                        <p:tav tm="0">
                                          <p:val>
                                            <p:strVal val="ppt_x"/>
                                          </p:val>
                                        </p:tav>
                                        <p:tav tm="100000">
                                          <p:val>
                                            <p:strVal val="1+ppt_w/2"/>
                                          </p:val>
                                        </p:tav>
                                      </p:tavLst>
                                    </p:anim>
                                    <p:anim calcmode="lin" valueType="num">
                                      <p:cBhvr additive="base">
                                        <p:cTn id="228" dur="2000"/>
                                        <p:tgtEl>
                                          <p:spTgt spid="9"/>
                                        </p:tgtEl>
                                        <p:attrNameLst>
                                          <p:attrName>ppt_y</p:attrName>
                                        </p:attrNameLst>
                                      </p:cBhvr>
                                      <p:tavLst>
                                        <p:tav tm="0">
                                          <p:val>
                                            <p:strVal val="ppt_y"/>
                                          </p:val>
                                        </p:tav>
                                        <p:tav tm="100000">
                                          <p:val>
                                            <p:strVal val="ppt_y"/>
                                          </p:val>
                                        </p:tav>
                                      </p:tavLst>
                                    </p:anim>
                                    <p:set>
                                      <p:cBhvr>
                                        <p:cTn id="229" dur="1" fill="hold">
                                          <p:stCondLst>
                                            <p:cond delay="1999"/>
                                          </p:stCondLst>
                                        </p:cTn>
                                        <p:tgtEl>
                                          <p:spTgt spid="9"/>
                                        </p:tgtEl>
                                        <p:attrNameLst>
                                          <p:attrName>style.visibility</p:attrName>
                                        </p:attrNameLst>
                                      </p:cBhvr>
                                      <p:to>
                                        <p:strVal val="hidden"/>
                                      </p:to>
                                    </p:set>
                                  </p:childTnLst>
                                </p:cTn>
                              </p:par>
                              <p:par>
                                <p:cTn id="230" presetID="2" presetClass="exit" presetSubtype="2" fill="hold" nodeType="withEffect">
                                  <p:stCondLst>
                                    <p:cond delay="0"/>
                                  </p:stCondLst>
                                  <p:childTnLst>
                                    <p:anim calcmode="lin" valueType="num">
                                      <p:cBhvr additive="base">
                                        <p:cTn id="231" dur="2000"/>
                                        <p:tgtEl>
                                          <p:spTgt spid="10"/>
                                        </p:tgtEl>
                                        <p:attrNameLst>
                                          <p:attrName>ppt_x</p:attrName>
                                        </p:attrNameLst>
                                      </p:cBhvr>
                                      <p:tavLst>
                                        <p:tav tm="0">
                                          <p:val>
                                            <p:strVal val="ppt_x"/>
                                          </p:val>
                                        </p:tav>
                                        <p:tav tm="100000">
                                          <p:val>
                                            <p:strVal val="1+ppt_w/2"/>
                                          </p:val>
                                        </p:tav>
                                      </p:tavLst>
                                    </p:anim>
                                    <p:anim calcmode="lin" valueType="num">
                                      <p:cBhvr additive="base">
                                        <p:cTn id="232" dur="2000"/>
                                        <p:tgtEl>
                                          <p:spTgt spid="10"/>
                                        </p:tgtEl>
                                        <p:attrNameLst>
                                          <p:attrName>ppt_y</p:attrName>
                                        </p:attrNameLst>
                                      </p:cBhvr>
                                      <p:tavLst>
                                        <p:tav tm="0">
                                          <p:val>
                                            <p:strVal val="ppt_y"/>
                                          </p:val>
                                        </p:tav>
                                        <p:tav tm="100000">
                                          <p:val>
                                            <p:strVal val="ppt_y"/>
                                          </p:val>
                                        </p:tav>
                                      </p:tavLst>
                                    </p:anim>
                                    <p:set>
                                      <p:cBhvr>
                                        <p:cTn id="233" dur="1" fill="hold">
                                          <p:stCondLst>
                                            <p:cond delay="1999"/>
                                          </p:stCondLst>
                                        </p:cTn>
                                        <p:tgtEl>
                                          <p:spTgt spid="10"/>
                                        </p:tgtEl>
                                        <p:attrNameLst>
                                          <p:attrName>style.visibility</p:attrName>
                                        </p:attrNameLst>
                                      </p:cBhvr>
                                      <p:to>
                                        <p:strVal val="hidden"/>
                                      </p:to>
                                    </p:set>
                                  </p:childTnLst>
                                </p:cTn>
                              </p:par>
                              <p:par>
                                <p:cTn id="234" presetID="2" presetClass="exit" presetSubtype="2" fill="hold" nodeType="withEffect">
                                  <p:stCondLst>
                                    <p:cond delay="0"/>
                                  </p:stCondLst>
                                  <p:childTnLst>
                                    <p:anim calcmode="lin" valueType="num">
                                      <p:cBhvr additive="base">
                                        <p:cTn id="235" dur="2000"/>
                                        <p:tgtEl>
                                          <p:spTgt spid="13"/>
                                        </p:tgtEl>
                                        <p:attrNameLst>
                                          <p:attrName>ppt_x</p:attrName>
                                        </p:attrNameLst>
                                      </p:cBhvr>
                                      <p:tavLst>
                                        <p:tav tm="0">
                                          <p:val>
                                            <p:strVal val="ppt_x"/>
                                          </p:val>
                                        </p:tav>
                                        <p:tav tm="100000">
                                          <p:val>
                                            <p:strVal val="1+ppt_w/2"/>
                                          </p:val>
                                        </p:tav>
                                      </p:tavLst>
                                    </p:anim>
                                    <p:anim calcmode="lin" valueType="num">
                                      <p:cBhvr additive="base">
                                        <p:cTn id="236" dur="2000"/>
                                        <p:tgtEl>
                                          <p:spTgt spid="13"/>
                                        </p:tgtEl>
                                        <p:attrNameLst>
                                          <p:attrName>ppt_y</p:attrName>
                                        </p:attrNameLst>
                                      </p:cBhvr>
                                      <p:tavLst>
                                        <p:tav tm="0">
                                          <p:val>
                                            <p:strVal val="ppt_y"/>
                                          </p:val>
                                        </p:tav>
                                        <p:tav tm="100000">
                                          <p:val>
                                            <p:strVal val="ppt_y"/>
                                          </p:val>
                                        </p:tav>
                                      </p:tavLst>
                                    </p:anim>
                                    <p:set>
                                      <p:cBhvr>
                                        <p:cTn id="237" dur="1" fill="hold">
                                          <p:stCondLst>
                                            <p:cond delay="1999"/>
                                          </p:stCondLst>
                                        </p:cTn>
                                        <p:tgtEl>
                                          <p:spTgt spid="13"/>
                                        </p:tgtEl>
                                        <p:attrNameLst>
                                          <p:attrName>style.visibility</p:attrName>
                                        </p:attrNameLst>
                                      </p:cBhvr>
                                      <p:to>
                                        <p:strVal val="hidden"/>
                                      </p:to>
                                    </p:set>
                                  </p:childTnLst>
                                </p:cTn>
                              </p:par>
                              <p:par>
                                <p:cTn id="238" presetID="2" presetClass="exit" presetSubtype="2" fill="hold" nodeType="withEffect">
                                  <p:stCondLst>
                                    <p:cond delay="0"/>
                                  </p:stCondLst>
                                  <p:childTnLst>
                                    <p:anim calcmode="lin" valueType="num">
                                      <p:cBhvr additive="base">
                                        <p:cTn id="239" dur="2000"/>
                                        <p:tgtEl>
                                          <p:spTgt spid="16"/>
                                        </p:tgtEl>
                                        <p:attrNameLst>
                                          <p:attrName>ppt_x</p:attrName>
                                        </p:attrNameLst>
                                      </p:cBhvr>
                                      <p:tavLst>
                                        <p:tav tm="0">
                                          <p:val>
                                            <p:strVal val="ppt_x"/>
                                          </p:val>
                                        </p:tav>
                                        <p:tav tm="100000">
                                          <p:val>
                                            <p:strVal val="1+ppt_w/2"/>
                                          </p:val>
                                        </p:tav>
                                      </p:tavLst>
                                    </p:anim>
                                    <p:anim calcmode="lin" valueType="num">
                                      <p:cBhvr additive="base">
                                        <p:cTn id="240" dur="2000"/>
                                        <p:tgtEl>
                                          <p:spTgt spid="16"/>
                                        </p:tgtEl>
                                        <p:attrNameLst>
                                          <p:attrName>ppt_y</p:attrName>
                                        </p:attrNameLst>
                                      </p:cBhvr>
                                      <p:tavLst>
                                        <p:tav tm="0">
                                          <p:val>
                                            <p:strVal val="ppt_y"/>
                                          </p:val>
                                        </p:tav>
                                        <p:tav tm="100000">
                                          <p:val>
                                            <p:strVal val="ppt_y"/>
                                          </p:val>
                                        </p:tav>
                                      </p:tavLst>
                                    </p:anim>
                                    <p:set>
                                      <p:cBhvr>
                                        <p:cTn id="241" dur="1" fill="hold">
                                          <p:stCondLst>
                                            <p:cond delay="1999"/>
                                          </p:stCondLst>
                                        </p:cTn>
                                        <p:tgtEl>
                                          <p:spTgt spid="16"/>
                                        </p:tgtEl>
                                        <p:attrNameLst>
                                          <p:attrName>style.visibility</p:attrName>
                                        </p:attrNameLst>
                                      </p:cBhvr>
                                      <p:to>
                                        <p:strVal val="hidden"/>
                                      </p:to>
                                    </p:set>
                                  </p:childTnLst>
                                </p:cTn>
                              </p:par>
                              <p:par>
                                <p:cTn id="242" presetID="2" presetClass="exit" presetSubtype="2" fill="hold" nodeType="withEffect">
                                  <p:stCondLst>
                                    <p:cond delay="0"/>
                                  </p:stCondLst>
                                  <p:childTnLst>
                                    <p:anim calcmode="lin" valueType="num">
                                      <p:cBhvr additive="base">
                                        <p:cTn id="243" dur="2000"/>
                                        <p:tgtEl>
                                          <p:spTgt spid="17"/>
                                        </p:tgtEl>
                                        <p:attrNameLst>
                                          <p:attrName>ppt_x</p:attrName>
                                        </p:attrNameLst>
                                      </p:cBhvr>
                                      <p:tavLst>
                                        <p:tav tm="0">
                                          <p:val>
                                            <p:strVal val="ppt_x"/>
                                          </p:val>
                                        </p:tav>
                                        <p:tav tm="100000">
                                          <p:val>
                                            <p:strVal val="1+ppt_w/2"/>
                                          </p:val>
                                        </p:tav>
                                      </p:tavLst>
                                    </p:anim>
                                    <p:anim calcmode="lin" valueType="num">
                                      <p:cBhvr additive="base">
                                        <p:cTn id="244" dur="2000"/>
                                        <p:tgtEl>
                                          <p:spTgt spid="17"/>
                                        </p:tgtEl>
                                        <p:attrNameLst>
                                          <p:attrName>ppt_y</p:attrName>
                                        </p:attrNameLst>
                                      </p:cBhvr>
                                      <p:tavLst>
                                        <p:tav tm="0">
                                          <p:val>
                                            <p:strVal val="ppt_y"/>
                                          </p:val>
                                        </p:tav>
                                        <p:tav tm="100000">
                                          <p:val>
                                            <p:strVal val="ppt_y"/>
                                          </p:val>
                                        </p:tav>
                                      </p:tavLst>
                                    </p:anim>
                                    <p:set>
                                      <p:cBhvr>
                                        <p:cTn id="245" dur="1" fill="hold">
                                          <p:stCondLst>
                                            <p:cond delay="1999"/>
                                          </p:stCondLst>
                                        </p:cTn>
                                        <p:tgtEl>
                                          <p:spTgt spid="17"/>
                                        </p:tgtEl>
                                        <p:attrNameLst>
                                          <p:attrName>style.visibility</p:attrName>
                                        </p:attrNameLst>
                                      </p:cBhvr>
                                      <p:to>
                                        <p:strVal val="hidden"/>
                                      </p:to>
                                    </p:set>
                                  </p:childTnLst>
                                </p:cTn>
                              </p:par>
                              <p:par>
                                <p:cTn id="246" presetID="2" presetClass="exit" presetSubtype="2" fill="hold" nodeType="withEffect">
                                  <p:stCondLst>
                                    <p:cond delay="0"/>
                                  </p:stCondLst>
                                  <p:childTnLst>
                                    <p:anim calcmode="lin" valueType="num">
                                      <p:cBhvr additive="base">
                                        <p:cTn id="247" dur="2000"/>
                                        <p:tgtEl>
                                          <p:spTgt spid="20"/>
                                        </p:tgtEl>
                                        <p:attrNameLst>
                                          <p:attrName>ppt_x</p:attrName>
                                        </p:attrNameLst>
                                      </p:cBhvr>
                                      <p:tavLst>
                                        <p:tav tm="0">
                                          <p:val>
                                            <p:strVal val="ppt_x"/>
                                          </p:val>
                                        </p:tav>
                                        <p:tav tm="100000">
                                          <p:val>
                                            <p:strVal val="1+ppt_w/2"/>
                                          </p:val>
                                        </p:tav>
                                      </p:tavLst>
                                    </p:anim>
                                    <p:anim calcmode="lin" valueType="num">
                                      <p:cBhvr additive="base">
                                        <p:cTn id="248" dur="2000"/>
                                        <p:tgtEl>
                                          <p:spTgt spid="20"/>
                                        </p:tgtEl>
                                        <p:attrNameLst>
                                          <p:attrName>ppt_y</p:attrName>
                                        </p:attrNameLst>
                                      </p:cBhvr>
                                      <p:tavLst>
                                        <p:tav tm="0">
                                          <p:val>
                                            <p:strVal val="ppt_y"/>
                                          </p:val>
                                        </p:tav>
                                        <p:tav tm="100000">
                                          <p:val>
                                            <p:strVal val="ppt_y"/>
                                          </p:val>
                                        </p:tav>
                                      </p:tavLst>
                                    </p:anim>
                                    <p:set>
                                      <p:cBhvr>
                                        <p:cTn id="249" dur="1" fill="hold">
                                          <p:stCondLst>
                                            <p:cond delay="1999"/>
                                          </p:stCondLst>
                                        </p:cTn>
                                        <p:tgtEl>
                                          <p:spTgt spid="20"/>
                                        </p:tgtEl>
                                        <p:attrNameLst>
                                          <p:attrName>style.visibility</p:attrName>
                                        </p:attrNameLst>
                                      </p:cBhvr>
                                      <p:to>
                                        <p:strVal val="hidden"/>
                                      </p:to>
                                    </p:set>
                                  </p:childTnLst>
                                </p:cTn>
                              </p:par>
                              <p:par>
                                <p:cTn id="250" presetID="2" presetClass="exit" presetSubtype="2" fill="hold" nodeType="withEffect">
                                  <p:stCondLst>
                                    <p:cond delay="0"/>
                                  </p:stCondLst>
                                  <p:childTnLst>
                                    <p:anim calcmode="lin" valueType="num">
                                      <p:cBhvr additive="base">
                                        <p:cTn id="251" dur="2000"/>
                                        <p:tgtEl>
                                          <p:spTgt spid="23"/>
                                        </p:tgtEl>
                                        <p:attrNameLst>
                                          <p:attrName>ppt_x</p:attrName>
                                        </p:attrNameLst>
                                      </p:cBhvr>
                                      <p:tavLst>
                                        <p:tav tm="0">
                                          <p:val>
                                            <p:strVal val="ppt_x"/>
                                          </p:val>
                                        </p:tav>
                                        <p:tav tm="100000">
                                          <p:val>
                                            <p:strVal val="1+ppt_w/2"/>
                                          </p:val>
                                        </p:tav>
                                      </p:tavLst>
                                    </p:anim>
                                    <p:anim calcmode="lin" valueType="num">
                                      <p:cBhvr additive="base">
                                        <p:cTn id="252" dur="2000"/>
                                        <p:tgtEl>
                                          <p:spTgt spid="23"/>
                                        </p:tgtEl>
                                        <p:attrNameLst>
                                          <p:attrName>ppt_y</p:attrName>
                                        </p:attrNameLst>
                                      </p:cBhvr>
                                      <p:tavLst>
                                        <p:tav tm="0">
                                          <p:val>
                                            <p:strVal val="ppt_y"/>
                                          </p:val>
                                        </p:tav>
                                        <p:tav tm="100000">
                                          <p:val>
                                            <p:strVal val="ppt_y"/>
                                          </p:val>
                                        </p:tav>
                                      </p:tavLst>
                                    </p:anim>
                                    <p:set>
                                      <p:cBhvr>
                                        <p:cTn id="253" dur="1" fill="hold">
                                          <p:stCondLst>
                                            <p:cond delay="1999"/>
                                          </p:stCondLst>
                                        </p:cTn>
                                        <p:tgtEl>
                                          <p:spTgt spid="23"/>
                                        </p:tgtEl>
                                        <p:attrNameLst>
                                          <p:attrName>style.visibility</p:attrName>
                                        </p:attrNameLst>
                                      </p:cBhvr>
                                      <p:to>
                                        <p:strVal val="hidden"/>
                                      </p:to>
                                    </p:set>
                                  </p:childTnLst>
                                </p:cTn>
                              </p:par>
                              <p:par>
                                <p:cTn id="254" presetID="2" presetClass="exit" presetSubtype="2" fill="hold" nodeType="withEffect">
                                  <p:stCondLst>
                                    <p:cond delay="0"/>
                                  </p:stCondLst>
                                  <p:childTnLst>
                                    <p:anim calcmode="lin" valueType="num">
                                      <p:cBhvr additive="base">
                                        <p:cTn id="255" dur="2000"/>
                                        <p:tgtEl>
                                          <p:spTgt spid="24"/>
                                        </p:tgtEl>
                                        <p:attrNameLst>
                                          <p:attrName>ppt_x</p:attrName>
                                        </p:attrNameLst>
                                      </p:cBhvr>
                                      <p:tavLst>
                                        <p:tav tm="0">
                                          <p:val>
                                            <p:strVal val="ppt_x"/>
                                          </p:val>
                                        </p:tav>
                                        <p:tav tm="100000">
                                          <p:val>
                                            <p:strVal val="1+ppt_w/2"/>
                                          </p:val>
                                        </p:tav>
                                      </p:tavLst>
                                    </p:anim>
                                    <p:anim calcmode="lin" valueType="num">
                                      <p:cBhvr additive="base">
                                        <p:cTn id="256" dur="2000"/>
                                        <p:tgtEl>
                                          <p:spTgt spid="24"/>
                                        </p:tgtEl>
                                        <p:attrNameLst>
                                          <p:attrName>ppt_y</p:attrName>
                                        </p:attrNameLst>
                                      </p:cBhvr>
                                      <p:tavLst>
                                        <p:tav tm="0">
                                          <p:val>
                                            <p:strVal val="ppt_y"/>
                                          </p:val>
                                        </p:tav>
                                        <p:tav tm="100000">
                                          <p:val>
                                            <p:strVal val="ppt_y"/>
                                          </p:val>
                                        </p:tav>
                                      </p:tavLst>
                                    </p:anim>
                                    <p:set>
                                      <p:cBhvr>
                                        <p:cTn id="257" dur="1" fill="hold">
                                          <p:stCondLst>
                                            <p:cond delay="1999"/>
                                          </p:stCondLst>
                                        </p:cTn>
                                        <p:tgtEl>
                                          <p:spTgt spid="24"/>
                                        </p:tgtEl>
                                        <p:attrNameLst>
                                          <p:attrName>style.visibility</p:attrName>
                                        </p:attrNameLst>
                                      </p:cBhvr>
                                      <p:to>
                                        <p:strVal val="hidden"/>
                                      </p:to>
                                    </p:set>
                                  </p:childTnLst>
                                </p:cTn>
                              </p:par>
                              <p:par>
                                <p:cTn id="258" presetID="2" presetClass="exit" presetSubtype="2" fill="hold" nodeType="withEffect">
                                  <p:stCondLst>
                                    <p:cond delay="0"/>
                                  </p:stCondLst>
                                  <p:childTnLst>
                                    <p:anim calcmode="lin" valueType="num">
                                      <p:cBhvr additive="base">
                                        <p:cTn id="259" dur="2000"/>
                                        <p:tgtEl>
                                          <p:spTgt spid="27"/>
                                        </p:tgtEl>
                                        <p:attrNameLst>
                                          <p:attrName>ppt_x</p:attrName>
                                        </p:attrNameLst>
                                      </p:cBhvr>
                                      <p:tavLst>
                                        <p:tav tm="0">
                                          <p:val>
                                            <p:strVal val="ppt_x"/>
                                          </p:val>
                                        </p:tav>
                                        <p:tav tm="100000">
                                          <p:val>
                                            <p:strVal val="1+ppt_w/2"/>
                                          </p:val>
                                        </p:tav>
                                      </p:tavLst>
                                    </p:anim>
                                    <p:anim calcmode="lin" valueType="num">
                                      <p:cBhvr additive="base">
                                        <p:cTn id="260" dur="2000"/>
                                        <p:tgtEl>
                                          <p:spTgt spid="27"/>
                                        </p:tgtEl>
                                        <p:attrNameLst>
                                          <p:attrName>ppt_y</p:attrName>
                                        </p:attrNameLst>
                                      </p:cBhvr>
                                      <p:tavLst>
                                        <p:tav tm="0">
                                          <p:val>
                                            <p:strVal val="ppt_y"/>
                                          </p:val>
                                        </p:tav>
                                        <p:tav tm="100000">
                                          <p:val>
                                            <p:strVal val="ppt_y"/>
                                          </p:val>
                                        </p:tav>
                                      </p:tavLst>
                                    </p:anim>
                                    <p:set>
                                      <p:cBhvr>
                                        <p:cTn id="261" dur="1" fill="hold">
                                          <p:stCondLst>
                                            <p:cond delay="1999"/>
                                          </p:stCondLst>
                                        </p:cTn>
                                        <p:tgtEl>
                                          <p:spTgt spid="27"/>
                                        </p:tgtEl>
                                        <p:attrNameLst>
                                          <p:attrName>style.visibility</p:attrName>
                                        </p:attrNameLst>
                                      </p:cBhvr>
                                      <p:to>
                                        <p:strVal val="hidden"/>
                                      </p:to>
                                    </p:set>
                                  </p:childTnLst>
                                </p:cTn>
                              </p:par>
                              <p:par>
                                <p:cTn id="262" presetID="2" presetClass="exit" presetSubtype="2" fill="hold" nodeType="withEffect">
                                  <p:stCondLst>
                                    <p:cond delay="0"/>
                                  </p:stCondLst>
                                  <p:childTnLst>
                                    <p:anim calcmode="lin" valueType="num">
                                      <p:cBhvr additive="base">
                                        <p:cTn id="263" dur="2000"/>
                                        <p:tgtEl>
                                          <p:spTgt spid="30"/>
                                        </p:tgtEl>
                                        <p:attrNameLst>
                                          <p:attrName>ppt_x</p:attrName>
                                        </p:attrNameLst>
                                      </p:cBhvr>
                                      <p:tavLst>
                                        <p:tav tm="0">
                                          <p:val>
                                            <p:strVal val="ppt_x"/>
                                          </p:val>
                                        </p:tav>
                                        <p:tav tm="100000">
                                          <p:val>
                                            <p:strVal val="1+ppt_w/2"/>
                                          </p:val>
                                        </p:tav>
                                      </p:tavLst>
                                    </p:anim>
                                    <p:anim calcmode="lin" valueType="num">
                                      <p:cBhvr additive="base">
                                        <p:cTn id="264" dur="2000"/>
                                        <p:tgtEl>
                                          <p:spTgt spid="30"/>
                                        </p:tgtEl>
                                        <p:attrNameLst>
                                          <p:attrName>ppt_y</p:attrName>
                                        </p:attrNameLst>
                                      </p:cBhvr>
                                      <p:tavLst>
                                        <p:tav tm="0">
                                          <p:val>
                                            <p:strVal val="ppt_y"/>
                                          </p:val>
                                        </p:tav>
                                        <p:tav tm="100000">
                                          <p:val>
                                            <p:strVal val="ppt_y"/>
                                          </p:val>
                                        </p:tav>
                                      </p:tavLst>
                                    </p:anim>
                                    <p:set>
                                      <p:cBhvr>
                                        <p:cTn id="265" dur="1" fill="hold">
                                          <p:stCondLst>
                                            <p:cond delay="1999"/>
                                          </p:stCondLst>
                                        </p:cTn>
                                        <p:tgtEl>
                                          <p:spTgt spid="30"/>
                                        </p:tgtEl>
                                        <p:attrNameLst>
                                          <p:attrName>style.visibility</p:attrName>
                                        </p:attrNameLst>
                                      </p:cBhvr>
                                      <p:to>
                                        <p:strVal val="hidden"/>
                                      </p:to>
                                    </p:set>
                                  </p:childTnLst>
                                </p:cTn>
                              </p:par>
                              <p:par>
                                <p:cTn id="266" presetID="2" presetClass="exit" presetSubtype="2" fill="hold" nodeType="withEffect">
                                  <p:stCondLst>
                                    <p:cond delay="0"/>
                                  </p:stCondLst>
                                  <p:childTnLst>
                                    <p:anim calcmode="lin" valueType="num">
                                      <p:cBhvr additive="base">
                                        <p:cTn id="267" dur="2000"/>
                                        <p:tgtEl>
                                          <p:spTgt spid="31"/>
                                        </p:tgtEl>
                                        <p:attrNameLst>
                                          <p:attrName>ppt_x</p:attrName>
                                        </p:attrNameLst>
                                      </p:cBhvr>
                                      <p:tavLst>
                                        <p:tav tm="0">
                                          <p:val>
                                            <p:strVal val="ppt_x"/>
                                          </p:val>
                                        </p:tav>
                                        <p:tav tm="100000">
                                          <p:val>
                                            <p:strVal val="1+ppt_w/2"/>
                                          </p:val>
                                        </p:tav>
                                      </p:tavLst>
                                    </p:anim>
                                    <p:anim calcmode="lin" valueType="num">
                                      <p:cBhvr additive="base">
                                        <p:cTn id="268" dur="2000"/>
                                        <p:tgtEl>
                                          <p:spTgt spid="31"/>
                                        </p:tgtEl>
                                        <p:attrNameLst>
                                          <p:attrName>ppt_y</p:attrName>
                                        </p:attrNameLst>
                                      </p:cBhvr>
                                      <p:tavLst>
                                        <p:tav tm="0">
                                          <p:val>
                                            <p:strVal val="ppt_y"/>
                                          </p:val>
                                        </p:tav>
                                        <p:tav tm="100000">
                                          <p:val>
                                            <p:strVal val="ppt_y"/>
                                          </p:val>
                                        </p:tav>
                                      </p:tavLst>
                                    </p:anim>
                                    <p:set>
                                      <p:cBhvr>
                                        <p:cTn id="269" dur="1" fill="hold">
                                          <p:stCondLst>
                                            <p:cond delay="1999"/>
                                          </p:stCondLst>
                                        </p:cTn>
                                        <p:tgtEl>
                                          <p:spTgt spid="31"/>
                                        </p:tgtEl>
                                        <p:attrNameLst>
                                          <p:attrName>style.visibility</p:attrName>
                                        </p:attrNameLst>
                                      </p:cBhvr>
                                      <p:to>
                                        <p:strVal val="hidden"/>
                                      </p:to>
                                    </p:set>
                                  </p:childTnLst>
                                </p:cTn>
                              </p:par>
                              <p:par>
                                <p:cTn id="270" presetID="2" presetClass="exit" presetSubtype="2" fill="hold" nodeType="withEffect">
                                  <p:stCondLst>
                                    <p:cond delay="0"/>
                                  </p:stCondLst>
                                  <p:childTnLst>
                                    <p:anim calcmode="lin" valueType="num">
                                      <p:cBhvr additive="base">
                                        <p:cTn id="271" dur="2000"/>
                                        <p:tgtEl>
                                          <p:spTgt spid="34"/>
                                        </p:tgtEl>
                                        <p:attrNameLst>
                                          <p:attrName>ppt_x</p:attrName>
                                        </p:attrNameLst>
                                      </p:cBhvr>
                                      <p:tavLst>
                                        <p:tav tm="0">
                                          <p:val>
                                            <p:strVal val="ppt_x"/>
                                          </p:val>
                                        </p:tav>
                                        <p:tav tm="100000">
                                          <p:val>
                                            <p:strVal val="1+ppt_w/2"/>
                                          </p:val>
                                        </p:tav>
                                      </p:tavLst>
                                    </p:anim>
                                    <p:anim calcmode="lin" valueType="num">
                                      <p:cBhvr additive="base">
                                        <p:cTn id="272" dur="2000"/>
                                        <p:tgtEl>
                                          <p:spTgt spid="34"/>
                                        </p:tgtEl>
                                        <p:attrNameLst>
                                          <p:attrName>ppt_y</p:attrName>
                                        </p:attrNameLst>
                                      </p:cBhvr>
                                      <p:tavLst>
                                        <p:tav tm="0">
                                          <p:val>
                                            <p:strVal val="ppt_y"/>
                                          </p:val>
                                        </p:tav>
                                        <p:tav tm="100000">
                                          <p:val>
                                            <p:strVal val="ppt_y"/>
                                          </p:val>
                                        </p:tav>
                                      </p:tavLst>
                                    </p:anim>
                                    <p:set>
                                      <p:cBhvr>
                                        <p:cTn id="273" dur="1" fill="hold">
                                          <p:stCondLst>
                                            <p:cond delay="1999"/>
                                          </p:stCondLst>
                                        </p:cTn>
                                        <p:tgtEl>
                                          <p:spTgt spid="34"/>
                                        </p:tgtEl>
                                        <p:attrNameLst>
                                          <p:attrName>style.visibility</p:attrName>
                                        </p:attrNameLst>
                                      </p:cBhvr>
                                      <p:to>
                                        <p:strVal val="hidden"/>
                                      </p:to>
                                    </p:set>
                                  </p:childTnLst>
                                </p:cTn>
                              </p:par>
                              <p:par>
                                <p:cTn id="274" presetID="2" presetClass="exit" presetSubtype="2" fill="hold" nodeType="withEffect">
                                  <p:stCondLst>
                                    <p:cond delay="0"/>
                                  </p:stCondLst>
                                  <p:childTnLst>
                                    <p:anim calcmode="lin" valueType="num">
                                      <p:cBhvr additive="base">
                                        <p:cTn id="275" dur="2000"/>
                                        <p:tgtEl>
                                          <p:spTgt spid="37"/>
                                        </p:tgtEl>
                                        <p:attrNameLst>
                                          <p:attrName>ppt_x</p:attrName>
                                        </p:attrNameLst>
                                      </p:cBhvr>
                                      <p:tavLst>
                                        <p:tav tm="0">
                                          <p:val>
                                            <p:strVal val="ppt_x"/>
                                          </p:val>
                                        </p:tav>
                                        <p:tav tm="100000">
                                          <p:val>
                                            <p:strVal val="1+ppt_w/2"/>
                                          </p:val>
                                        </p:tav>
                                      </p:tavLst>
                                    </p:anim>
                                    <p:anim calcmode="lin" valueType="num">
                                      <p:cBhvr additive="base">
                                        <p:cTn id="276" dur="2000"/>
                                        <p:tgtEl>
                                          <p:spTgt spid="37"/>
                                        </p:tgtEl>
                                        <p:attrNameLst>
                                          <p:attrName>ppt_y</p:attrName>
                                        </p:attrNameLst>
                                      </p:cBhvr>
                                      <p:tavLst>
                                        <p:tav tm="0">
                                          <p:val>
                                            <p:strVal val="ppt_y"/>
                                          </p:val>
                                        </p:tav>
                                        <p:tav tm="100000">
                                          <p:val>
                                            <p:strVal val="ppt_y"/>
                                          </p:val>
                                        </p:tav>
                                      </p:tavLst>
                                    </p:anim>
                                    <p:set>
                                      <p:cBhvr>
                                        <p:cTn id="277" dur="1" fill="hold">
                                          <p:stCondLst>
                                            <p:cond delay="1999"/>
                                          </p:stCondLst>
                                        </p:cTn>
                                        <p:tgtEl>
                                          <p:spTgt spid="37"/>
                                        </p:tgtEl>
                                        <p:attrNameLst>
                                          <p:attrName>style.visibility</p:attrName>
                                        </p:attrNameLst>
                                      </p:cBhvr>
                                      <p:to>
                                        <p:strVal val="hidden"/>
                                      </p:to>
                                    </p:set>
                                  </p:childTnLst>
                                </p:cTn>
                              </p:par>
                              <p:par>
                                <p:cTn id="278" presetID="8" presetClass="emph" presetSubtype="0" fill="hold" nodeType="withEffect">
                                  <p:stCondLst>
                                    <p:cond delay="0"/>
                                  </p:stCondLst>
                                  <p:childTnLst>
                                    <p:animRot by="5400000">
                                      <p:cBhvr>
                                        <p:cTn id="279" dur="2000" fill="hold"/>
                                        <p:tgtEl>
                                          <p:spTgt spid="3"/>
                                        </p:tgtEl>
                                        <p:attrNameLst>
                                          <p:attrName>r</p:attrName>
                                        </p:attrNameLst>
                                      </p:cBhvr>
                                    </p:animRot>
                                  </p:childTnLst>
                                </p:cTn>
                              </p:par>
                              <p:par>
                                <p:cTn id="280" presetID="8" presetClass="emph" presetSubtype="0" fill="hold" nodeType="withEffect">
                                  <p:stCondLst>
                                    <p:cond delay="0"/>
                                  </p:stCondLst>
                                  <p:childTnLst>
                                    <p:animRot by="5400000">
                                      <p:cBhvr>
                                        <p:cTn id="281" dur="2000" fill="hold"/>
                                        <p:tgtEl>
                                          <p:spTgt spid="6"/>
                                        </p:tgtEl>
                                        <p:attrNameLst>
                                          <p:attrName>r</p:attrName>
                                        </p:attrNameLst>
                                      </p:cBhvr>
                                    </p:animRot>
                                  </p:childTnLst>
                                </p:cTn>
                              </p:par>
                              <p:par>
                                <p:cTn id="282" presetID="8" presetClass="emph" presetSubtype="0" fill="hold" nodeType="withEffect">
                                  <p:stCondLst>
                                    <p:cond delay="0"/>
                                  </p:stCondLst>
                                  <p:childTnLst>
                                    <p:animRot by="5400000">
                                      <p:cBhvr>
                                        <p:cTn id="283" dur="2000" fill="hold"/>
                                        <p:tgtEl>
                                          <p:spTgt spid="9"/>
                                        </p:tgtEl>
                                        <p:attrNameLst>
                                          <p:attrName>r</p:attrName>
                                        </p:attrNameLst>
                                      </p:cBhvr>
                                    </p:animRot>
                                  </p:childTnLst>
                                </p:cTn>
                              </p:par>
                              <p:par>
                                <p:cTn id="284" presetID="8" presetClass="emph" presetSubtype="0" fill="hold" nodeType="withEffect">
                                  <p:stCondLst>
                                    <p:cond delay="0"/>
                                  </p:stCondLst>
                                  <p:childTnLst>
                                    <p:animRot by="5400000">
                                      <p:cBhvr>
                                        <p:cTn id="285" dur="2000" fill="hold"/>
                                        <p:tgtEl>
                                          <p:spTgt spid="10"/>
                                        </p:tgtEl>
                                        <p:attrNameLst>
                                          <p:attrName>r</p:attrName>
                                        </p:attrNameLst>
                                      </p:cBhvr>
                                    </p:animRot>
                                  </p:childTnLst>
                                </p:cTn>
                              </p:par>
                              <p:par>
                                <p:cTn id="286" presetID="8" presetClass="emph" presetSubtype="0" fill="hold" nodeType="withEffect">
                                  <p:stCondLst>
                                    <p:cond delay="0"/>
                                  </p:stCondLst>
                                  <p:childTnLst>
                                    <p:animRot by="5400000">
                                      <p:cBhvr>
                                        <p:cTn id="287" dur="2000" fill="hold"/>
                                        <p:tgtEl>
                                          <p:spTgt spid="13"/>
                                        </p:tgtEl>
                                        <p:attrNameLst>
                                          <p:attrName>r</p:attrName>
                                        </p:attrNameLst>
                                      </p:cBhvr>
                                    </p:animRot>
                                  </p:childTnLst>
                                </p:cTn>
                              </p:par>
                              <p:par>
                                <p:cTn id="288" presetID="8" presetClass="emph" presetSubtype="0" fill="hold" nodeType="withEffect">
                                  <p:stCondLst>
                                    <p:cond delay="0"/>
                                  </p:stCondLst>
                                  <p:childTnLst>
                                    <p:animRot by="5400000">
                                      <p:cBhvr>
                                        <p:cTn id="289" dur="2000" fill="hold"/>
                                        <p:tgtEl>
                                          <p:spTgt spid="16"/>
                                        </p:tgtEl>
                                        <p:attrNameLst>
                                          <p:attrName>r</p:attrName>
                                        </p:attrNameLst>
                                      </p:cBhvr>
                                    </p:animRot>
                                  </p:childTnLst>
                                </p:cTn>
                              </p:par>
                              <p:par>
                                <p:cTn id="290" presetID="8" presetClass="emph" presetSubtype="0" fill="hold" nodeType="withEffect">
                                  <p:stCondLst>
                                    <p:cond delay="0"/>
                                  </p:stCondLst>
                                  <p:childTnLst>
                                    <p:animRot by="5400000">
                                      <p:cBhvr>
                                        <p:cTn id="291" dur="2000" fill="hold"/>
                                        <p:tgtEl>
                                          <p:spTgt spid="17"/>
                                        </p:tgtEl>
                                        <p:attrNameLst>
                                          <p:attrName>r</p:attrName>
                                        </p:attrNameLst>
                                      </p:cBhvr>
                                    </p:animRot>
                                  </p:childTnLst>
                                </p:cTn>
                              </p:par>
                              <p:par>
                                <p:cTn id="292" presetID="8" presetClass="emph" presetSubtype="0" fill="hold" nodeType="withEffect">
                                  <p:stCondLst>
                                    <p:cond delay="0"/>
                                  </p:stCondLst>
                                  <p:childTnLst>
                                    <p:animRot by="5400000">
                                      <p:cBhvr>
                                        <p:cTn id="293" dur="2000" fill="hold"/>
                                        <p:tgtEl>
                                          <p:spTgt spid="20"/>
                                        </p:tgtEl>
                                        <p:attrNameLst>
                                          <p:attrName>r</p:attrName>
                                        </p:attrNameLst>
                                      </p:cBhvr>
                                    </p:animRot>
                                  </p:childTnLst>
                                </p:cTn>
                              </p:par>
                              <p:par>
                                <p:cTn id="294" presetID="8" presetClass="emph" presetSubtype="0" fill="hold" nodeType="withEffect">
                                  <p:stCondLst>
                                    <p:cond delay="0"/>
                                  </p:stCondLst>
                                  <p:childTnLst>
                                    <p:animRot by="5400000">
                                      <p:cBhvr>
                                        <p:cTn id="295" dur="2000" fill="hold"/>
                                        <p:tgtEl>
                                          <p:spTgt spid="23"/>
                                        </p:tgtEl>
                                        <p:attrNameLst>
                                          <p:attrName>r</p:attrName>
                                        </p:attrNameLst>
                                      </p:cBhvr>
                                    </p:animRot>
                                  </p:childTnLst>
                                </p:cTn>
                              </p:par>
                              <p:par>
                                <p:cTn id="296" presetID="8" presetClass="emph" presetSubtype="0" fill="hold" nodeType="withEffect">
                                  <p:stCondLst>
                                    <p:cond delay="0"/>
                                  </p:stCondLst>
                                  <p:childTnLst>
                                    <p:animRot by="5400000">
                                      <p:cBhvr>
                                        <p:cTn id="297" dur="2000" fill="hold"/>
                                        <p:tgtEl>
                                          <p:spTgt spid="24"/>
                                        </p:tgtEl>
                                        <p:attrNameLst>
                                          <p:attrName>r</p:attrName>
                                        </p:attrNameLst>
                                      </p:cBhvr>
                                    </p:animRot>
                                  </p:childTnLst>
                                </p:cTn>
                              </p:par>
                              <p:par>
                                <p:cTn id="298" presetID="8" presetClass="emph" presetSubtype="0" fill="hold" nodeType="withEffect">
                                  <p:stCondLst>
                                    <p:cond delay="0"/>
                                  </p:stCondLst>
                                  <p:childTnLst>
                                    <p:animRot by="5400000">
                                      <p:cBhvr>
                                        <p:cTn id="299" dur="2000" fill="hold"/>
                                        <p:tgtEl>
                                          <p:spTgt spid="27"/>
                                        </p:tgtEl>
                                        <p:attrNameLst>
                                          <p:attrName>r</p:attrName>
                                        </p:attrNameLst>
                                      </p:cBhvr>
                                    </p:animRot>
                                  </p:childTnLst>
                                </p:cTn>
                              </p:par>
                              <p:par>
                                <p:cTn id="300" presetID="8" presetClass="emph" presetSubtype="0" fill="hold" nodeType="withEffect">
                                  <p:stCondLst>
                                    <p:cond delay="0"/>
                                  </p:stCondLst>
                                  <p:childTnLst>
                                    <p:animRot by="5400000">
                                      <p:cBhvr>
                                        <p:cTn id="301" dur="2000" fill="hold"/>
                                        <p:tgtEl>
                                          <p:spTgt spid="30"/>
                                        </p:tgtEl>
                                        <p:attrNameLst>
                                          <p:attrName>r</p:attrName>
                                        </p:attrNameLst>
                                      </p:cBhvr>
                                    </p:animRot>
                                  </p:childTnLst>
                                </p:cTn>
                              </p:par>
                              <p:par>
                                <p:cTn id="302" presetID="8" presetClass="emph" presetSubtype="0" fill="hold" nodeType="withEffect">
                                  <p:stCondLst>
                                    <p:cond delay="0"/>
                                  </p:stCondLst>
                                  <p:childTnLst>
                                    <p:animRot by="5400000">
                                      <p:cBhvr>
                                        <p:cTn id="303" dur="2000" fill="hold"/>
                                        <p:tgtEl>
                                          <p:spTgt spid="31"/>
                                        </p:tgtEl>
                                        <p:attrNameLst>
                                          <p:attrName>r</p:attrName>
                                        </p:attrNameLst>
                                      </p:cBhvr>
                                    </p:animRot>
                                  </p:childTnLst>
                                </p:cTn>
                              </p:par>
                              <p:par>
                                <p:cTn id="304" presetID="8" presetClass="emph" presetSubtype="0" fill="hold" nodeType="withEffect">
                                  <p:stCondLst>
                                    <p:cond delay="0"/>
                                  </p:stCondLst>
                                  <p:childTnLst>
                                    <p:animRot by="5400000">
                                      <p:cBhvr>
                                        <p:cTn id="305" dur="2000" fill="hold"/>
                                        <p:tgtEl>
                                          <p:spTgt spid="34"/>
                                        </p:tgtEl>
                                        <p:attrNameLst>
                                          <p:attrName>r</p:attrName>
                                        </p:attrNameLst>
                                      </p:cBhvr>
                                    </p:animRot>
                                  </p:childTnLst>
                                </p:cTn>
                              </p:par>
                              <p:par>
                                <p:cTn id="306" presetID="8" presetClass="emph" presetSubtype="0" fill="hold" nodeType="withEffect">
                                  <p:stCondLst>
                                    <p:cond delay="0"/>
                                  </p:stCondLst>
                                  <p:childTnLst>
                                    <p:animRot by="5400000">
                                      <p:cBhvr>
                                        <p:cTn id="307" dur="2000" fill="hold"/>
                                        <p:tgtEl>
                                          <p:spTgt spid="37"/>
                                        </p:tgtEl>
                                        <p:attrNameLst>
                                          <p:attrName>r</p:attrName>
                                        </p:attrNameLst>
                                      </p:cBhvr>
                                    </p:animRot>
                                  </p:childTnLst>
                                </p:cTn>
                              </p:par>
                              <p:par>
                                <p:cTn id="308" presetID="2" presetClass="exit" presetSubtype="8" fill="hold" nodeType="withEffect">
                                  <p:stCondLst>
                                    <p:cond delay="0"/>
                                  </p:stCondLst>
                                  <p:childTnLst>
                                    <p:anim calcmode="lin" valueType="num">
                                      <p:cBhvr additive="base">
                                        <p:cTn id="309" dur="2000"/>
                                        <p:tgtEl>
                                          <p:spTgt spid="4"/>
                                        </p:tgtEl>
                                        <p:attrNameLst>
                                          <p:attrName>ppt_x</p:attrName>
                                        </p:attrNameLst>
                                      </p:cBhvr>
                                      <p:tavLst>
                                        <p:tav tm="0">
                                          <p:val>
                                            <p:strVal val="ppt_x"/>
                                          </p:val>
                                        </p:tav>
                                        <p:tav tm="100000">
                                          <p:val>
                                            <p:strVal val="0-ppt_w/2"/>
                                          </p:val>
                                        </p:tav>
                                      </p:tavLst>
                                    </p:anim>
                                    <p:anim calcmode="lin" valueType="num">
                                      <p:cBhvr additive="base">
                                        <p:cTn id="310" dur="2000"/>
                                        <p:tgtEl>
                                          <p:spTgt spid="4"/>
                                        </p:tgtEl>
                                        <p:attrNameLst>
                                          <p:attrName>ppt_y</p:attrName>
                                        </p:attrNameLst>
                                      </p:cBhvr>
                                      <p:tavLst>
                                        <p:tav tm="0">
                                          <p:val>
                                            <p:strVal val="ppt_y"/>
                                          </p:val>
                                        </p:tav>
                                        <p:tav tm="100000">
                                          <p:val>
                                            <p:strVal val="ppt_y"/>
                                          </p:val>
                                        </p:tav>
                                      </p:tavLst>
                                    </p:anim>
                                    <p:set>
                                      <p:cBhvr>
                                        <p:cTn id="311" dur="1" fill="hold">
                                          <p:stCondLst>
                                            <p:cond delay="1999"/>
                                          </p:stCondLst>
                                        </p:cTn>
                                        <p:tgtEl>
                                          <p:spTgt spid="4"/>
                                        </p:tgtEl>
                                        <p:attrNameLst>
                                          <p:attrName>style.visibility</p:attrName>
                                        </p:attrNameLst>
                                      </p:cBhvr>
                                      <p:to>
                                        <p:strVal val="hidden"/>
                                      </p:to>
                                    </p:set>
                                  </p:childTnLst>
                                </p:cTn>
                              </p:par>
                              <p:par>
                                <p:cTn id="312" presetID="2" presetClass="exit" presetSubtype="8" fill="hold" nodeType="withEffect">
                                  <p:stCondLst>
                                    <p:cond delay="0"/>
                                  </p:stCondLst>
                                  <p:childTnLst>
                                    <p:anim calcmode="lin" valueType="num">
                                      <p:cBhvr additive="base">
                                        <p:cTn id="313" dur="2000"/>
                                        <p:tgtEl>
                                          <p:spTgt spid="5"/>
                                        </p:tgtEl>
                                        <p:attrNameLst>
                                          <p:attrName>ppt_x</p:attrName>
                                        </p:attrNameLst>
                                      </p:cBhvr>
                                      <p:tavLst>
                                        <p:tav tm="0">
                                          <p:val>
                                            <p:strVal val="ppt_x"/>
                                          </p:val>
                                        </p:tav>
                                        <p:tav tm="100000">
                                          <p:val>
                                            <p:strVal val="0-ppt_w/2"/>
                                          </p:val>
                                        </p:tav>
                                      </p:tavLst>
                                    </p:anim>
                                    <p:anim calcmode="lin" valueType="num">
                                      <p:cBhvr additive="base">
                                        <p:cTn id="314" dur="2000"/>
                                        <p:tgtEl>
                                          <p:spTgt spid="5"/>
                                        </p:tgtEl>
                                        <p:attrNameLst>
                                          <p:attrName>ppt_y</p:attrName>
                                        </p:attrNameLst>
                                      </p:cBhvr>
                                      <p:tavLst>
                                        <p:tav tm="0">
                                          <p:val>
                                            <p:strVal val="ppt_y"/>
                                          </p:val>
                                        </p:tav>
                                        <p:tav tm="100000">
                                          <p:val>
                                            <p:strVal val="ppt_y"/>
                                          </p:val>
                                        </p:tav>
                                      </p:tavLst>
                                    </p:anim>
                                    <p:set>
                                      <p:cBhvr>
                                        <p:cTn id="315" dur="1" fill="hold">
                                          <p:stCondLst>
                                            <p:cond delay="1999"/>
                                          </p:stCondLst>
                                        </p:cTn>
                                        <p:tgtEl>
                                          <p:spTgt spid="5"/>
                                        </p:tgtEl>
                                        <p:attrNameLst>
                                          <p:attrName>style.visibility</p:attrName>
                                        </p:attrNameLst>
                                      </p:cBhvr>
                                      <p:to>
                                        <p:strVal val="hidden"/>
                                      </p:to>
                                    </p:set>
                                  </p:childTnLst>
                                </p:cTn>
                              </p:par>
                              <p:par>
                                <p:cTn id="316" presetID="2" presetClass="exit" presetSubtype="8" fill="hold" nodeType="withEffect">
                                  <p:stCondLst>
                                    <p:cond delay="0"/>
                                  </p:stCondLst>
                                  <p:childTnLst>
                                    <p:anim calcmode="lin" valueType="num">
                                      <p:cBhvr additive="base">
                                        <p:cTn id="317" dur="2000"/>
                                        <p:tgtEl>
                                          <p:spTgt spid="7"/>
                                        </p:tgtEl>
                                        <p:attrNameLst>
                                          <p:attrName>ppt_x</p:attrName>
                                        </p:attrNameLst>
                                      </p:cBhvr>
                                      <p:tavLst>
                                        <p:tav tm="0">
                                          <p:val>
                                            <p:strVal val="ppt_x"/>
                                          </p:val>
                                        </p:tav>
                                        <p:tav tm="100000">
                                          <p:val>
                                            <p:strVal val="0-ppt_w/2"/>
                                          </p:val>
                                        </p:tav>
                                      </p:tavLst>
                                    </p:anim>
                                    <p:anim calcmode="lin" valueType="num">
                                      <p:cBhvr additive="base">
                                        <p:cTn id="318" dur="2000"/>
                                        <p:tgtEl>
                                          <p:spTgt spid="7"/>
                                        </p:tgtEl>
                                        <p:attrNameLst>
                                          <p:attrName>ppt_y</p:attrName>
                                        </p:attrNameLst>
                                      </p:cBhvr>
                                      <p:tavLst>
                                        <p:tav tm="0">
                                          <p:val>
                                            <p:strVal val="ppt_y"/>
                                          </p:val>
                                        </p:tav>
                                        <p:tav tm="100000">
                                          <p:val>
                                            <p:strVal val="ppt_y"/>
                                          </p:val>
                                        </p:tav>
                                      </p:tavLst>
                                    </p:anim>
                                    <p:set>
                                      <p:cBhvr>
                                        <p:cTn id="319" dur="1" fill="hold">
                                          <p:stCondLst>
                                            <p:cond delay="1999"/>
                                          </p:stCondLst>
                                        </p:cTn>
                                        <p:tgtEl>
                                          <p:spTgt spid="7"/>
                                        </p:tgtEl>
                                        <p:attrNameLst>
                                          <p:attrName>style.visibility</p:attrName>
                                        </p:attrNameLst>
                                      </p:cBhvr>
                                      <p:to>
                                        <p:strVal val="hidden"/>
                                      </p:to>
                                    </p:set>
                                  </p:childTnLst>
                                </p:cTn>
                              </p:par>
                              <p:par>
                                <p:cTn id="320" presetID="2" presetClass="exit" presetSubtype="8" fill="hold" nodeType="withEffect">
                                  <p:stCondLst>
                                    <p:cond delay="0"/>
                                  </p:stCondLst>
                                  <p:childTnLst>
                                    <p:anim calcmode="lin" valueType="num">
                                      <p:cBhvr additive="base">
                                        <p:cTn id="321" dur="2000"/>
                                        <p:tgtEl>
                                          <p:spTgt spid="8"/>
                                        </p:tgtEl>
                                        <p:attrNameLst>
                                          <p:attrName>ppt_x</p:attrName>
                                        </p:attrNameLst>
                                      </p:cBhvr>
                                      <p:tavLst>
                                        <p:tav tm="0">
                                          <p:val>
                                            <p:strVal val="ppt_x"/>
                                          </p:val>
                                        </p:tav>
                                        <p:tav tm="100000">
                                          <p:val>
                                            <p:strVal val="0-ppt_w/2"/>
                                          </p:val>
                                        </p:tav>
                                      </p:tavLst>
                                    </p:anim>
                                    <p:anim calcmode="lin" valueType="num">
                                      <p:cBhvr additive="base">
                                        <p:cTn id="322" dur="2000"/>
                                        <p:tgtEl>
                                          <p:spTgt spid="8"/>
                                        </p:tgtEl>
                                        <p:attrNameLst>
                                          <p:attrName>ppt_y</p:attrName>
                                        </p:attrNameLst>
                                      </p:cBhvr>
                                      <p:tavLst>
                                        <p:tav tm="0">
                                          <p:val>
                                            <p:strVal val="ppt_y"/>
                                          </p:val>
                                        </p:tav>
                                        <p:tav tm="100000">
                                          <p:val>
                                            <p:strVal val="ppt_y"/>
                                          </p:val>
                                        </p:tav>
                                      </p:tavLst>
                                    </p:anim>
                                    <p:set>
                                      <p:cBhvr>
                                        <p:cTn id="323" dur="1" fill="hold">
                                          <p:stCondLst>
                                            <p:cond delay="1999"/>
                                          </p:stCondLst>
                                        </p:cTn>
                                        <p:tgtEl>
                                          <p:spTgt spid="8"/>
                                        </p:tgtEl>
                                        <p:attrNameLst>
                                          <p:attrName>style.visibility</p:attrName>
                                        </p:attrNameLst>
                                      </p:cBhvr>
                                      <p:to>
                                        <p:strVal val="hidden"/>
                                      </p:to>
                                    </p:set>
                                  </p:childTnLst>
                                </p:cTn>
                              </p:par>
                              <p:par>
                                <p:cTn id="324" presetID="2" presetClass="exit" presetSubtype="8" fill="hold" nodeType="withEffect">
                                  <p:stCondLst>
                                    <p:cond delay="0"/>
                                  </p:stCondLst>
                                  <p:childTnLst>
                                    <p:anim calcmode="lin" valueType="num">
                                      <p:cBhvr additive="base">
                                        <p:cTn id="325" dur="2000"/>
                                        <p:tgtEl>
                                          <p:spTgt spid="11"/>
                                        </p:tgtEl>
                                        <p:attrNameLst>
                                          <p:attrName>ppt_x</p:attrName>
                                        </p:attrNameLst>
                                      </p:cBhvr>
                                      <p:tavLst>
                                        <p:tav tm="0">
                                          <p:val>
                                            <p:strVal val="ppt_x"/>
                                          </p:val>
                                        </p:tav>
                                        <p:tav tm="100000">
                                          <p:val>
                                            <p:strVal val="0-ppt_w/2"/>
                                          </p:val>
                                        </p:tav>
                                      </p:tavLst>
                                    </p:anim>
                                    <p:anim calcmode="lin" valueType="num">
                                      <p:cBhvr additive="base">
                                        <p:cTn id="326" dur="2000"/>
                                        <p:tgtEl>
                                          <p:spTgt spid="11"/>
                                        </p:tgtEl>
                                        <p:attrNameLst>
                                          <p:attrName>ppt_y</p:attrName>
                                        </p:attrNameLst>
                                      </p:cBhvr>
                                      <p:tavLst>
                                        <p:tav tm="0">
                                          <p:val>
                                            <p:strVal val="ppt_y"/>
                                          </p:val>
                                        </p:tav>
                                        <p:tav tm="100000">
                                          <p:val>
                                            <p:strVal val="ppt_y"/>
                                          </p:val>
                                        </p:tav>
                                      </p:tavLst>
                                    </p:anim>
                                    <p:set>
                                      <p:cBhvr>
                                        <p:cTn id="327" dur="1" fill="hold">
                                          <p:stCondLst>
                                            <p:cond delay="1999"/>
                                          </p:stCondLst>
                                        </p:cTn>
                                        <p:tgtEl>
                                          <p:spTgt spid="11"/>
                                        </p:tgtEl>
                                        <p:attrNameLst>
                                          <p:attrName>style.visibility</p:attrName>
                                        </p:attrNameLst>
                                      </p:cBhvr>
                                      <p:to>
                                        <p:strVal val="hidden"/>
                                      </p:to>
                                    </p:set>
                                  </p:childTnLst>
                                </p:cTn>
                              </p:par>
                              <p:par>
                                <p:cTn id="328" presetID="2" presetClass="exit" presetSubtype="8" fill="hold" nodeType="withEffect">
                                  <p:stCondLst>
                                    <p:cond delay="0"/>
                                  </p:stCondLst>
                                  <p:childTnLst>
                                    <p:anim calcmode="lin" valueType="num">
                                      <p:cBhvr additive="base">
                                        <p:cTn id="329" dur="2000"/>
                                        <p:tgtEl>
                                          <p:spTgt spid="12"/>
                                        </p:tgtEl>
                                        <p:attrNameLst>
                                          <p:attrName>ppt_x</p:attrName>
                                        </p:attrNameLst>
                                      </p:cBhvr>
                                      <p:tavLst>
                                        <p:tav tm="0">
                                          <p:val>
                                            <p:strVal val="ppt_x"/>
                                          </p:val>
                                        </p:tav>
                                        <p:tav tm="100000">
                                          <p:val>
                                            <p:strVal val="0-ppt_w/2"/>
                                          </p:val>
                                        </p:tav>
                                      </p:tavLst>
                                    </p:anim>
                                    <p:anim calcmode="lin" valueType="num">
                                      <p:cBhvr additive="base">
                                        <p:cTn id="330" dur="2000"/>
                                        <p:tgtEl>
                                          <p:spTgt spid="12"/>
                                        </p:tgtEl>
                                        <p:attrNameLst>
                                          <p:attrName>ppt_y</p:attrName>
                                        </p:attrNameLst>
                                      </p:cBhvr>
                                      <p:tavLst>
                                        <p:tav tm="0">
                                          <p:val>
                                            <p:strVal val="ppt_y"/>
                                          </p:val>
                                        </p:tav>
                                        <p:tav tm="100000">
                                          <p:val>
                                            <p:strVal val="ppt_y"/>
                                          </p:val>
                                        </p:tav>
                                      </p:tavLst>
                                    </p:anim>
                                    <p:set>
                                      <p:cBhvr>
                                        <p:cTn id="331" dur="1" fill="hold">
                                          <p:stCondLst>
                                            <p:cond delay="1999"/>
                                          </p:stCondLst>
                                        </p:cTn>
                                        <p:tgtEl>
                                          <p:spTgt spid="12"/>
                                        </p:tgtEl>
                                        <p:attrNameLst>
                                          <p:attrName>style.visibility</p:attrName>
                                        </p:attrNameLst>
                                      </p:cBhvr>
                                      <p:to>
                                        <p:strVal val="hidden"/>
                                      </p:to>
                                    </p:set>
                                  </p:childTnLst>
                                </p:cTn>
                              </p:par>
                              <p:par>
                                <p:cTn id="332" presetID="2" presetClass="exit" presetSubtype="8" fill="hold" nodeType="withEffect">
                                  <p:stCondLst>
                                    <p:cond delay="0"/>
                                  </p:stCondLst>
                                  <p:childTnLst>
                                    <p:anim calcmode="lin" valueType="num">
                                      <p:cBhvr additive="base">
                                        <p:cTn id="333" dur="2000"/>
                                        <p:tgtEl>
                                          <p:spTgt spid="14"/>
                                        </p:tgtEl>
                                        <p:attrNameLst>
                                          <p:attrName>ppt_x</p:attrName>
                                        </p:attrNameLst>
                                      </p:cBhvr>
                                      <p:tavLst>
                                        <p:tav tm="0">
                                          <p:val>
                                            <p:strVal val="ppt_x"/>
                                          </p:val>
                                        </p:tav>
                                        <p:tav tm="100000">
                                          <p:val>
                                            <p:strVal val="0-ppt_w/2"/>
                                          </p:val>
                                        </p:tav>
                                      </p:tavLst>
                                    </p:anim>
                                    <p:anim calcmode="lin" valueType="num">
                                      <p:cBhvr additive="base">
                                        <p:cTn id="334" dur="2000"/>
                                        <p:tgtEl>
                                          <p:spTgt spid="14"/>
                                        </p:tgtEl>
                                        <p:attrNameLst>
                                          <p:attrName>ppt_y</p:attrName>
                                        </p:attrNameLst>
                                      </p:cBhvr>
                                      <p:tavLst>
                                        <p:tav tm="0">
                                          <p:val>
                                            <p:strVal val="ppt_y"/>
                                          </p:val>
                                        </p:tav>
                                        <p:tav tm="100000">
                                          <p:val>
                                            <p:strVal val="ppt_y"/>
                                          </p:val>
                                        </p:tav>
                                      </p:tavLst>
                                    </p:anim>
                                    <p:set>
                                      <p:cBhvr>
                                        <p:cTn id="335" dur="1" fill="hold">
                                          <p:stCondLst>
                                            <p:cond delay="1999"/>
                                          </p:stCondLst>
                                        </p:cTn>
                                        <p:tgtEl>
                                          <p:spTgt spid="14"/>
                                        </p:tgtEl>
                                        <p:attrNameLst>
                                          <p:attrName>style.visibility</p:attrName>
                                        </p:attrNameLst>
                                      </p:cBhvr>
                                      <p:to>
                                        <p:strVal val="hidden"/>
                                      </p:to>
                                    </p:set>
                                  </p:childTnLst>
                                </p:cTn>
                              </p:par>
                              <p:par>
                                <p:cTn id="336" presetID="2" presetClass="exit" presetSubtype="8" fill="hold" nodeType="withEffect">
                                  <p:stCondLst>
                                    <p:cond delay="0"/>
                                  </p:stCondLst>
                                  <p:childTnLst>
                                    <p:anim calcmode="lin" valueType="num">
                                      <p:cBhvr additive="base">
                                        <p:cTn id="337" dur="2000"/>
                                        <p:tgtEl>
                                          <p:spTgt spid="15"/>
                                        </p:tgtEl>
                                        <p:attrNameLst>
                                          <p:attrName>ppt_x</p:attrName>
                                        </p:attrNameLst>
                                      </p:cBhvr>
                                      <p:tavLst>
                                        <p:tav tm="0">
                                          <p:val>
                                            <p:strVal val="ppt_x"/>
                                          </p:val>
                                        </p:tav>
                                        <p:tav tm="100000">
                                          <p:val>
                                            <p:strVal val="0-ppt_w/2"/>
                                          </p:val>
                                        </p:tav>
                                      </p:tavLst>
                                    </p:anim>
                                    <p:anim calcmode="lin" valueType="num">
                                      <p:cBhvr additive="base">
                                        <p:cTn id="338" dur="2000"/>
                                        <p:tgtEl>
                                          <p:spTgt spid="15"/>
                                        </p:tgtEl>
                                        <p:attrNameLst>
                                          <p:attrName>ppt_y</p:attrName>
                                        </p:attrNameLst>
                                      </p:cBhvr>
                                      <p:tavLst>
                                        <p:tav tm="0">
                                          <p:val>
                                            <p:strVal val="ppt_y"/>
                                          </p:val>
                                        </p:tav>
                                        <p:tav tm="100000">
                                          <p:val>
                                            <p:strVal val="ppt_y"/>
                                          </p:val>
                                        </p:tav>
                                      </p:tavLst>
                                    </p:anim>
                                    <p:set>
                                      <p:cBhvr>
                                        <p:cTn id="339" dur="1" fill="hold">
                                          <p:stCondLst>
                                            <p:cond delay="1999"/>
                                          </p:stCondLst>
                                        </p:cTn>
                                        <p:tgtEl>
                                          <p:spTgt spid="15"/>
                                        </p:tgtEl>
                                        <p:attrNameLst>
                                          <p:attrName>style.visibility</p:attrName>
                                        </p:attrNameLst>
                                      </p:cBhvr>
                                      <p:to>
                                        <p:strVal val="hidden"/>
                                      </p:to>
                                    </p:set>
                                  </p:childTnLst>
                                </p:cTn>
                              </p:par>
                              <p:par>
                                <p:cTn id="340" presetID="2" presetClass="exit" presetSubtype="8" fill="hold" nodeType="withEffect">
                                  <p:stCondLst>
                                    <p:cond delay="0"/>
                                  </p:stCondLst>
                                  <p:childTnLst>
                                    <p:anim calcmode="lin" valueType="num">
                                      <p:cBhvr additive="base">
                                        <p:cTn id="341" dur="2000"/>
                                        <p:tgtEl>
                                          <p:spTgt spid="18"/>
                                        </p:tgtEl>
                                        <p:attrNameLst>
                                          <p:attrName>ppt_x</p:attrName>
                                        </p:attrNameLst>
                                      </p:cBhvr>
                                      <p:tavLst>
                                        <p:tav tm="0">
                                          <p:val>
                                            <p:strVal val="ppt_x"/>
                                          </p:val>
                                        </p:tav>
                                        <p:tav tm="100000">
                                          <p:val>
                                            <p:strVal val="0-ppt_w/2"/>
                                          </p:val>
                                        </p:tav>
                                      </p:tavLst>
                                    </p:anim>
                                    <p:anim calcmode="lin" valueType="num">
                                      <p:cBhvr additive="base">
                                        <p:cTn id="342" dur="2000"/>
                                        <p:tgtEl>
                                          <p:spTgt spid="18"/>
                                        </p:tgtEl>
                                        <p:attrNameLst>
                                          <p:attrName>ppt_y</p:attrName>
                                        </p:attrNameLst>
                                      </p:cBhvr>
                                      <p:tavLst>
                                        <p:tav tm="0">
                                          <p:val>
                                            <p:strVal val="ppt_y"/>
                                          </p:val>
                                        </p:tav>
                                        <p:tav tm="100000">
                                          <p:val>
                                            <p:strVal val="ppt_y"/>
                                          </p:val>
                                        </p:tav>
                                      </p:tavLst>
                                    </p:anim>
                                    <p:set>
                                      <p:cBhvr>
                                        <p:cTn id="343" dur="1" fill="hold">
                                          <p:stCondLst>
                                            <p:cond delay="1999"/>
                                          </p:stCondLst>
                                        </p:cTn>
                                        <p:tgtEl>
                                          <p:spTgt spid="18"/>
                                        </p:tgtEl>
                                        <p:attrNameLst>
                                          <p:attrName>style.visibility</p:attrName>
                                        </p:attrNameLst>
                                      </p:cBhvr>
                                      <p:to>
                                        <p:strVal val="hidden"/>
                                      </p:to>
                                    </p:set>
                                  </p:childTnLst>
                                </p:cTn>
                              </p:par>
                              <p:par>
                                <p:cTn id="344" presetID="2" presetClass="exit" presetSubtype="8" fill="hold" nodeType="withEffect">
                                  <p:stCondLst>
                                    <p:cond delay="0"/>
                                  </p:stCondLst>
                                  <p:childTnLst>
                                    <p:anim calcmode="lin" valueType="num">
                                      <p:cBhvr additive="base">
                                        <p:cTn id="345" dur="2000"/>
                                        <p:tgtEl>
                                          <p:spTgt spid="19"/>
                                        </p:tgtEl>
                                        <p:attrNameLst>
                                          <p:attrName>ppt_x</p:attrName>
                                        </p:attrNameLst>
                                      </p:cBhvr>
                                      <p:tavLst>
                                        <p:tav tm="0">
                                          <p:val>
                                            <p:strVal val="ppt_x"/>
                                          </p:val>
                                        </p:tav>
                                        <p:tav tm="100000">
                                          <p:val>
                                            <p:strVal val="0-ppt_w/2"/>
                                          </p:val>
                                        </p:tav>
                                      </p:tavLst>
                                    </p:anim>
                                    <p:anim calcmode="lin" valueType="num">
                                      <p:cBhvr additive="base">
                                        <p:cTn id="346" dur="2000"/>
                                        <p:tgtEl>
                                          <p:spTgt spid="19"/>
                                        </p:tgtEl>
                                        <p:attrNameLst>
                                          <p:attrName>ppt_y</p:attrName>
                                        </p:attrNameLst>
                                      </p:cBhvr>
                                      <p:tavLst>
                                        <p:tav tm="0">
                                          <p:val>
                                            <p:strVal val="ppt_y"/>
                                          </p:val>
                                        </p:tav>
                                        <p:tav tm="100000">
                                          <p:val>
                                            <p:strVal val="ppt_y"/>
                                          </p:val>
                                        </p:tav>
                                      </p:tavLst>
                                    </p:anim>
                                    <p:set>
                                      <p:cBhvr>
                                        <p:cTn id="347" dur="1" fill="hold">
                                          <p:stCondLst>
                                            <p:cond delay="1999"/>
                                          </p:stCondLst>
                                        </p:cTn>
                                        <p:tgtEl>
                                          <p:spTgt spid="19"/>
                                        </p:tgtEl>
                                        <p:attrNameLst>
                                          <p:attrName>style.visibility</p:attrName>
                                        </p:attrNameLst>
                                      </p:cBhvr>
                                      <p:to>
                                        <p:strVal val="hidden"/>
                                      </p:to>
                                    </p:set>
                                  </p:childTnLst>
                                </p:cTn>
                              </p:par>
                              <p:par>
                                <p:cTn id="348" presetID="2" presetClass="exit" presetSubtype="8" fill="hold" nodeType="withEffect">
                                  <p:stCondLst>
                                    <p:cond delay="0"/>
                                  </p:stCondLst>
                                  <p:childTnLst>
                                    <p:anim calcmode="lin" valueType="num">
                                      <p:cBhvr additive="base">
                                        <p:cTn id="349" dur="2000"/>
                                        <p:tgtEl>
                                          <p:spTgt spid="21"/>
                                        </p:tgtEl>
                                        <p:attrNameLst>
                                          <p:attrName>ppt_x</p:attrName>
                                        </p:attrNameLst>
                                      </p:cBhvr>
                                      <p:tavLst>
                                        <p:tav tm="0">
                                          <p:val>
                                            <p:strVal val="ppt_x"/>
                                          </p:val>
                                        </p:tav>
                                        <p:tav tm="100000">
                                          <p:val>
                                            <p:strVal val="0-ppt_w/2"/>
                                          </p:val>
                                        </p:tav>
                                      </p:tavLst>
                                    </p:anim>
                                    <p:anim calcmode="lin" valueType="num">
                                      <p:cBhvr additive="base">
                                        <p:cTn id="350" dur="2000"/>
                                        <p:tgtEl>
                                          <p:spTgt spid="21"/>
                                        </p:tgtEl>
                                        <p:attrNameLst>
                                          <p:attrName>ppt_y</p:attrName>
                                        </p:attrNameLst>
                                      </p:cBhvr>
                                      <p:tavLst>
                                        <p:tav tm="0">
                                          <p:val>
                                            <p:strVal val="ppt_y"/>
                                          </p:val>
                                        </p:tav>
                                        <p:tav tm="100000">
                                          <p:val>
                                            <p:strVal val="ppt_y"/>
                                          </p:val>
                                        </p:tav>
                                      </p:tavLst>
                                    </p:anim>
                                    <p:set>
                                      <p:cBhvr>
                                        <p:cTn id="351" dur="1" fill="hold">
                                          <p:stCondLst>
                                            <p:cond delay="1999"/>
                                          </p:stCondLst>
                                        </p:cTn>
                                        <p:tgtEl>
                                          <p:spTgt spid="21"/>
                                        </p:tgtEl>
                                        <p:attrNameLst>
                                          <p:attrName>style.visibility</p:attrName>
                                        </p:attrNameLst>
                                      </p:cBhvr>
                                      <p:to>
                                        <p:strVal val="hidden"/>
                                      </p:to>
                                    </p:set>
                                  </p:childTnLst>
                                </p:cTn>
                              </p:par>
                              <p:par>
                                <p:cTn id="352" presetID="2" presetClass="exit" presetSubtype="8" fill="hold" nodeType="withEffect">
                                  <p:stCondLst>
                                    <p:cond delay="0"/>
                                  </p:stCondLst>
                                  <p:childTnLst>
                                    <p:anim calcmode="lin" valueType="num">
                                      <p:cBhvr additive="base">
                                        <p:cTn id="353" dur="2000"/>
                                        <p:tgtEl>
                                          <p:spTgt spid="22"/>
                                        </p:tgtEl>
                                        <p:attrNameLst>
                                          <p:attrName>ppt_x</p:attrName>
                                        </p:attrNameLst>
                                      </p:cBhvr>
                                      <p:tavLst>
                                        <p:tav tm="0">
                                          <p:val>
                                            <p:strVal val="ppt_x"/>
                                          </p:val>
                                        </p:tav>
                                        <p:tav tm="100000">
                                          <p:val>
                                            <p:strVal val="0-ppt_w/2"/>
                                          </p:val>
                                        </p:tav>
                                      </p:tavLst>
                                    </p:anim>
                                    <p:anim calcmode="lin" valueType="num">
                                      <p:cBhvr additive="base">
                                        <p:cTn id="354" dur="2000"/>
                                        <p:tgtEl>
                                          <p:spTgt spid="22"/>
                                        </p:tgtEl>
                                        <p:attrNameLst>
                                          <p:attrName>ppt_y</p:attrName>
                                        </p:attrNameLst>
                                      </p:cBhvr>
                                      <p:tavLst>
                                        <p:tav tm="0">
                                          <p:val>
                                            <p:strVal val="ppt_y"/>
                                          </p:val>
                                        </p:tav>
                                        <p:tav tm="100000">
                                          <p:val>
                                            <p:strVal val="ppt_y"/>
                                          </p:val>
                                        </p:tav>
                                      </p:tavLst>
                                    </p:anim>
                                    <p:set>
                                      <p:cBhvr>
                                        <p:cTn id="355" dur="1" fill="hold">
                                          <p:stCondLst>
                                            <p:cond delay="1999"/>
                                          </p:stCondLst>
                                        </p:cTn>
                                        <p:tgtEl>
                                          <p:spTgt spid="22"/>
                                        </p:tgtEl>
                                        <p:attrNameLst>
                                          <p:attrName>style.visibility</p:attrName>
                                        </p:attrNameLst>
                                      </p:cBhvr>
                                      <p:to>
                                        <p:strVal val="hidden"/>
                                      </p:to>
                                    </p:set>
                                  </p:childTnLst>
                                </p:cTn>
                              </p:par>
                              <p:par>
                                <p:cTn id="356" presetID="2" presetClass="exit" presetSubtype="8" fill="hold" nodeType="withEffect">
                                  <p:stCondLst>
                                    <p:cond delay="0"/>
                                  </p:stCondLst>
                                  <p:childTnLst>
                                    <p:anim calcmode="lin" valueType="num">
                                      <p:cBhvr additive="base">
                                        <p:cTn id="357" dur="2000"/>
                                        <p:tgtEl>
                                          <p:spTgt spid="25"/>
                                        </p:tgtEl>
                                        <p:attrNameLst>
                                          <p:attrName>ppt_x</p:attrName>
                                        </p:attrNameLst>
                                      </p:cBhvr>
                                      <p:tavLst>
                                        <p:tav tm="0">
                                          <p:val>
                                            <p:strVal val="ppt_x"/>
                                          </p:val>
                                        </p:tav>
                                        <p:tav tm="100000">
                                          <p:val>
                                            <p:strVal val="0-ppt_w/2"/>
                                          </p:val>
                                        </p:tav>
                                      </p:tavLst>
                                    </p:anim>
                                    <p:anim calcmode="lin" valueType="num">
                                      <p:cBhvr additive="base">
                                        <p:cTn id="358" dur="2000"/>
                                        <p:tgtEl>
                                          <p:spTgt spid="25"/>
                                        </p:tgtEl>
                                        <p:attrNameLst>
                                          <p:attrName>ppt_y</p:attrName>
                                        </p:attrNameLst>
                                      </p:cBhvr>
                                      <p:tavLst>
                                        <p:tav tm="0">
                                          <p:val>
                                            <p:strVal val="ppt_y"/>
                                          </p:val>
                                        </p:tav>
                                        <p:tav tm="100000">
                                          <p:val>
                                            <p:strVal val="ppt_y"/>
                                          </p:val>
                                        </p:tav>
                                      </p:tavLst>
                                    </p:anim>
                                    <p:set>
                                      <p:cBhvr>
                                        <p:cTn id="359" dur="1" fill="hold">
                                          <p:stCondLst>
                                            <p:cond delay="1999"/>
                                          </p:stCondLst>
                                        </p:cTn>
                                        <p:tgtEl>
                                          <p:spTgt spid="25"/>
                                        </p:tgtEl>
                                        <p:attrNameLst>
                                          <p:attrName>style.visibility</p:attrName>
                                        </p:attrNameLst>
                                      </p:cBhvr>
                                      <p:to>
                                        <p:strVal val="hidden"/>
                                      </p:to>
                                    </p:set>
                                  </p:childTnLst>
                                </p:cTn>
                              </p:par>
                              <p:par>
                                <p:cTn id="360" presetID="2" presetClass="exit" presetSubtype="8" fill="hold" nodeType="withEffect">
                                  <p:stCondLst>
                                    <p:cond delay="0"/>
                                  </p:stCondLst>
                                  <p:childTnLst>
                                    <p:anim calcmode="lin" valueType="num">
                                      <p:cBhvr additive="base">
                                        <p:cTn id="361" dur="2000"/>
                                        <p:tgtEl>
                                          <p:spTgt spid="26"/>
                                        </p:tgtEl>
                                        <p:attrNameLst>
                                          <p:attrName>ppt_x</p:attrName>
                                        </p:attrNameLst>
                                      </p:cBhvr>
                                      <p:tavLst>
                                        <p:tav tm="0">
                                          <p:val>
                                            <p:strVal val="ppt_x"/>
                                          </p:val>
                                        </p:tav>
                                        <p:tav tm="100000">
                                          <p:val>
                                            <p:strVal val="0-ppt_w/2"/>
                                          </p:val>
                                        </p:tav>
                                      </p:tavLst>
                                    </p:anim>
                                    <p:anim calcmode="lin" valueType="num">
                                      <p:cBhvr additive="base">
                                        <p:cTn id="362" dur="2000"/>
                                        <p:tgtEl>
                                          <p:spTgt spid="26"/>
                                        </p:tgtEl>
                                        <p:attrNameLst>
                                          <p:attrName>ppt_y</p:attrName>
                                        </p:attrNameLst>
                                      </p:cBhvr>
                                      <p:tavLst>
                                        <p:tav tm="0">
                                          <p:val>
                                            <p:strVal val="ppt_y"/>
                                          </p:val>
                                        </p:tav>
                                        <p:tav tm="100000">
                                          <p:val>
                                            <p:strVal val="ppt_y"/>
                                          </p:val>
                                        </p:tav>
                                      </p:tavLst>
                                    </p:anim>
                                    <p:set>
                                      <p:cBhvr>
                                        <p:cTn id="363" dur="1" fill="hold">
                                          <p:stCondLst>
                                            <p:cond delay="1999"/>
                                          </p:stCondLst>
                                        </p:cTn>
                                        <p:tgtEl>
                                          <p:spTgt spid="26"/>
                                        </p:tgtEl>
                                        <p:attrNameLst>
                                          <p:attrName>style.visibility</p:attrName>
                                        </p:attrNameLst>
                                      </p:cBhvr>
                                      <p:to>
                                        <p:strVal val="hidden"/>
                                      </p:to>
                                    </p:set>
                                  </p:childTnLst>
                                </p:cTn>
                              </p:par>
                              <p:par>
                                <p:cTn id="364" presetID="2" presetClass="exit" presetSubtype="8" fill="hold" nodeType="withEffect">
                                  <p:stCondLst>
                                    <p:cond delay="0"/>
                                  </p:stCondLst>
                                  <p:childTnLst>
                                    <p:anim calcmode="lin" valueType="num">
                                      <p:cBhvr additive="base">
                                        <p:cTn id="365" dur="2000"/>
                                        <p:tgtEl>
                                          <p:spTgt spid="28"/>
                                        </p:tgtEl>
                                        <p:attrNameLst>
                                          <p:attrName>ppt_x</p:attrName>
                                        </p:attrNameLst>
                                      </p:cBhvr>
                                      <p:tavLst>
                                        <p:tav tm="0">
                                          <p:val>
                                            <p:strVal val="ppt_x"/>
                                          </p:val>
                                        </p:tav>
                                        <p:tav tm="100000">
                                          <p:val>
                                            <p:strVal val="0-ppt_w/2"/>
                                          </p:val>
                                        </p:tav>
                                      </p:tavLst>
                                    </p:anim>
                                    <p:anim calcmode="lin" valueType="num">
                                      <p:cBhvr additive="base">
                                        <p:cTn id="366" dur="2000"/>
                                        <p:tgtEl>
                                          <p:spTgt spid="28"/>
                                        </p:tgtEl>
                                        <p:attrNameLst>
                                          <p:attrName>ppt_y</p:attrName>
                                        </p:attrNameLst>
                                      </p:cBhvr>
                                      <p:tavLst>
                                        <p:tav tm="0">
                                          <p:val>
                                            <p:strVal val="ppt_y"/>
                                          </p:val>
                                        </p:tav>
                                        <p:tav tm="100000">
                                          <p:val>
                                            <p:strVal val="ppt_y"/>
                                          </p:val>
                                        </p:tav>
                                      </p:tavLst>
                                    </p:anim>
                                    <p:set>
                                      <p:cBhvr>
                                        <p:cTn id="367" dur="1" fill="hold">
                                          <p:stCondLst>
                                            <p:cond delay="1999"/>
                                          </p:stCondLst>
                                        </p:cTn>
                                        <p:tgtEl>
                                          <p:spTgt spid="28"/>
                                        </p:tgtEl>
                                        <p:attrNameLst>
                                          <p:attrName>style.visibility</p:attrName>
                                        </p:attrNameLst>
                                      </p:cBhvr>
                                      <p:to>
                                        <p:strVal val="hidden"/>
                                      </p:to>
                                    </p:set>
                                  </p:childTnLst>
                                </p:cTn>
                              </p:par>
                              <p:par>
                                <p:cTn id="368" presetID="2" presetClass="exit" presetSubtype="8" fill="hold" nodeType="withEffect">
                                  <p:stCondLst>
                                    <p:cond delay="0"/>
                                  </p:stCondLst>
                                  <p:childTnLst>
                                    <p:anim calcmode="lin" valueType="num">
                                      <p:cBhvr additive="base">
                                        <p:cTn id="369" dur="2000"/>
                                        <p:tgtEl>
                                          <p:spTgt spid="29"/>
                                        </p:tgtEl>
                                        <p:attrNameLst>
                                          <p:attrName>ppt_x</p:attrName>
                                        </p:attrNameLst>
                                      </p:cBhvr>
                                      <p:tavLst>
                                        <p:tav tm="0">
                                          <p:val>
                                            <p:strVal val="ppt_x"/>
                                          </p:val>
                                        </p:tav>
                                        <p:tav tm="100000">
                                          <p:val>
                                            <p:strVal val="0-ppt_w/2"/>
                                          </p:val>
                                        </p:tav>
                                      </p:tavLst>
                                    </p:anim>
                                    <p:anim calcmode="lin" valueType="num">
                                      <p:cBhvr additive="base">
                                        <p:cTn id="370" dur="2000"/>
                                        <p:tgtEl>
                                          <p:spTgt spid="29"/>
                                        </p:tgtEl>
                                        <p:attrNameLst>
                                          <p:attrName>ppt_y</p:attrName>
                                        </p:attrNameLst>
                                      </p:cBhvr>
                                      <p:tavLst>
                                        <p:tav tm="0">
                                          <p:val>
                                            <p:strVal val="ppt_y"/>
                                          </p:val>
                                        </p:tav>
                                        <p:tav tm="100000">
                                          <p:val>
                                            <p:strVal val="ppt_y"/>
                                          </p:val>
                                        </p:tav>
                                      </p:tavLst>
                                    </p:anim>
                                    <p:set>
                                      <p:cBhvr>
                                        <p:cTn id="371" dur="1" fill="hold">
                                          <p:stCondLst>
                                            <p:cond delay="1999"/>
                                          </p:stCondLst>
                                        </p:cTn>
                                        <p:tgtEl>
                                          <p:spTgt spid="29"/>
                                        </p:tgtEl>
                                        <p:attrNameLst>
                                          <p:attrName>style.visibility</p:attrName>
                                        </p:attrNameLst>
                                      </p:cBhvr>
                                      <p:to>
                                        <p:strVal val="hidden"/>
                                      </p:to>
                                    </p:set>
                                  </p:childTnLst>
                                </p:cTn>
                              </p:par>
                              <p:par>
                                <p:cTn id="372" presetID="2" presetClass="exit" presetSubtype="8" fill="hold" nodeType="withEffect">
                                  <p:stCondLst>
                                    <p:cond delay="0"/>
                                  </p:stCondLst>
                                  <p:childTnLst>
                                    <p:anim calcmode="lin" valueType="num">
                                      <p:cBhvr additive="base">
                                        <p:cTn id="373" dur="2000"/>
                                        <p:tgtEl>
                                          <p:spTgt spid="32"/>
                                        </p:tgtEl>
                                        <p:attrNameLst>
                                          <p:attrName>ppt_x</p:attrName>
                                        </p:attrNameLst>
                                      </p:cBhvr>
                                      <p:tavLst>
                                        <p:tav tm="0">
                                          <p:val>
                                            <p:strVal val="ppt_x"/>
                                          </p:val>
                                        </p:tav>
                                        <p:tav tm="100000">
                                          <p:val>
                                            <p:strVal val="0-ppt_w/2"/>
                                          </p:val>
                                        </p:tav>
                                      </p:tavLst>
                                    </p:anim>
                                    <p:anim calcmode="lin" valueType="num">
                                      <p:cBhvr additive="base">
                                        <p:cTn id="374" dur="2000"/>
                                        <p:tgtEl>
                                          <p:spTgt spid="32"/>
                                        </p:tgtEl>
                                        <p:attrNameLst>
                                          <p:attrName>ppt_y</p:attrName>
                                        </p:attrNameLst>
                                      </p:cBhvr>
                                      <p:tavLst>
                                        <p:tav tm="0">
                                          <p:val>
                                            <p:strVal val="ppt_y"/>
                                          </p:val>
                                        </p:tav>
                                        <p:tav tm="100000">
                                          <p:val>
                                            <p:strVal val="ppt_y"/>
                                          </p:val>
                                        </p:tav>
                                      </p:tavLst>
                                    </p:anim>
                                    <p:set>
                                      <p:cBhvr>
                                        <p:cTn id="375" dur="1" fill="hold">
                                          <p:stCondLst>
                                            <p:cond delay="1999"/>
                                          </p:stCondLst>
                                        </p:cTn>
                                        <p:tgtEl>
                                          <p:spTgt spid="32"/>
                                        </p:tgtEl>
                                        <p:attrNameLst>
                                          <p:attrName>style.visibility</p:attrName>
                                        </p:attrNameLst>
                                      </p:cBhvr>
                                      <p:to>
                                        <p:strVal val="hidden"/>
                                      </p:to>
                                    </p:set>
                                  </p:childTnLst>
                                </p:cTn>
                              </p:par>
                              <p:par>
                                <p:cTn id="376" presetID="2" presetClass="exit" presetSubtype="8" fill="hold" nodeType="withEffect">
                                  <p:stCondLst>
                                    <p:cond delay="0"/>
                                  </p:stCondLst>
                                  <p:childTnLst>
                                    <p:anim calcmode="lin" valueType="num">
                                      <p:cBhvr additive="base">
                                        <p:cTn id="377" dur="2000"/>
                                        <p:tgtEl>
                                          <p:spTgt spid="33"/>
                                        </p:tgtEl>
                                        <p:attrNameLst>
                                          <p:attrName>ppt_x</p:attrName>
                                        </p:attrNameLst>
                                      </p:cBhvr>
                                      <p:tavLst>
                                        <p:tav tm="0">
                                          <p:val>
                                            <p:strVal val="ppt_x"/>
                                          </p:val>
                                        </p:tav>
                                        <p:tav tm="100000">
                                          <p:val>
                                            <p:strVal val="0-ppt_w/2"/>
                                          </p:val>
                                        </p:tav>
                                      </p:tavLst>
                                    </p:anim>
                                    <p:anim calcmode="lin" valueType="num">
                                      <p:cBhvr additive="base">
                                        <p:cTn id="378" dur="2000"/>
                                        <p:tgtEl>
                                          <p:spTgt spid="33"/>
                                        </p:tgtEl>
                                        <p:attrNameLst>
                                          <p:attrName>ppt_y</p:attrName>
                                        </p:attrNameLst>
                                      </p:cBhvr>
                                      <p:tavLst>
                                        <p:tav tm="0">
                                          <p:val>
                                            <p:strVal val="ppt_y"/>
                                          </p:val>
                                        </p:tav>
                                        <p:tav tm="100000">
                                          <p:val>
                                            <p:strVal val="ppt_y"/>
                                          </p:val>
                                        </p:tav>
                                      </p:tavLst>
                                    </p:anim>
                                    <p:set>
                                      <p:cBhvr>
                                        <p:cTn id="379" dur="1" fill="hold">
                                          <p:stCondLst>
                                            <p:cond delay="1999"/>
                                          </p:stCondLst>
                                        </p:cTn>
                                        <p:tgtEl>
                                          <p:spTgt spid="33"/>
                                        </p:tgtEl>
                                        <p:attrNameLst>
                                          <p:attrName>style.visibility</p:attrName>
                                        </p:attrNameLst>
                                      </p:cBhvr>
                                      <p:to>
                                        <p:strVal val="hidden"/>
                                      </p:to>
                                    </p:set>
                                  </p:childTnLst>
                                </p:cTn>
                              </p:par>
                              <p:par>
                                <p:cTn id="380" presetID="2" presetClass="exit" presetSubtype="8" fill="hold" nodeType="withEffect">
                                  <p:stCondLst>
                                    <p:cond delay="0"/>
                                  </p:stCondLst>
                                  <p:childTnLst>
                                    <p:anim calcmode="lin" valueType="num">
                                      <p:cBhvr additive="base">
                                        <p:cTn id="381" dur="2000"/>
                                        <p:tgtEl>
                                          <p:spTgt spid="35"/>
                                        </p:tgtEl>
                                        <p:attrNameLst>
                                          <p:attrName>ppt_x</p:attrName>
                                        </p:attrNameLst>
                                      </p:cBhvr>
                                      <p:tavLst>
                                        <p:tav tm="0">
                                          <p:val>
                                            <p:strVal val="ppt_x"/>
                                          </p:val>
                                        </p:tav>
                                        <p:tav tm="100000">
                                          <p:val>
                                            <p:strVal val="0-ppt_w/2"/>
                                          </p:val>
                                        </p:tav>
                                      </p:tavLst>
                                    </p:anim>
                                    <p:anim calcmode="lin" valueType="num">
                                      <p:cBhvr additive="base">
                                        <p:cTn id="382" dur="2000"/>
                                        <p:tgtEl>
                                          <p:spTgt spid="35"/>
                                        </p:tgtEl>
                                        <p:attrNameLst>
                                          <p:attrName>ppt_y</p:attrName>
                                        </p:attrNameLst>
                                      </p:cBhvr>
                                      <p:tavLst>
                                        <p:tav tm="0">
                                          <p:val>
                                            <p:strVal val="ppt_y"/>
                                          </p:val>
                                        </p:tav>
                                        <p:tav tm="100000">
                                          <p:val>
                                            <p:strVal val="ppt_y"/>
                                          </p:val>
                                        </p:tav>
                                      </p:tavLst>
                                    </p:anim>
                                    <p:set>
                                      <p:cBhvr>
                                        <p:cTn id="383" dur="1" fill="hold">
                                          <p:stCondLst>
                                            <p:cond delay="1999"/>
                                          </p:stCondLst>
                                        </p:cTn>
                                        <p:tgtEl>
                                          <p:spTgt spid="35"/>
                                        </p:tgtEl>
                                        <p:attrNameLst>
                                          <p:attrName>style.visibility</p:attrName>
                                        </p:attrNameLst>
                                      </p:cBhvr>
                                      <p:to>
                                        <p:strVal val="hidden"/>
                                      </p:to>
                                    </p:set>
                                  </p:childTnLst>
                                </p:cTn>
                              </p:par>
                              <p:par>
                                <p:cTn id="384" presetID="2" presetClass="exit" presetSubtype="8" fill="hold" nodeType="withEffect">
                                  <p:stCondLst>
                                    <p:cond delay="0"/>
                                  </p:stCondLst>
                                  <p:childTnLst>
                                    <p:anim calcmode="lin" valueType="num">
                                      <p:cBhvr additive="base">
                                        <p:cTn id="385" dur="2000"/>
                                        <p:tgtEl>
                                          <p:spTgt spid="36"/>
                                        </p:tgtEl>
                                        <p:attrNameLst>
                                          <p:attrName>ppt_x</p:attrName>
                                        </p:attrNameLst>
                                      </p:cBhvr>
                                      <p:tavLst>
                                        <p:tav tm="0">
                                          <p:val>
                                            <p:strVal val="ppt_x"/>
                                          </p:val>
                                        </p:tav>
                                        <p:tav tm="100000">
                                          <p:val>
                                            <p:strVal val="0-ppt_w/2"/>
                                          </p:val>
                                        </p:tav>
                                      </p:tavLst>
                                    </p:anim>
                                    <p:anim calcmode="lin" valueType="num">
                                      <p:cBhvr additive="base">
                                        <p:cTn id="386" dur="2000"/>
                                        <p:tgtEl>
                                          <p:spTgt spid="36"/>
                                        </p:tgtEl>
                                        <p:attrNameLst>
                                          <p:attrName>ppt_y</p:attrName>
                                        </p:attrNameLst>
                                      </p:cBhvr>
                                      <p:tavLst>
                                        <p:tav tm="0">
                                          <p:val>
                                            <p:strVal val="ppt_y"/>
                                          </p:val>
                                        </p:tav>
                                        <p:tav tm="100000">
                                          <p:val>
                                            <p:strVal val="ppt_y"/>
                                          </p:val>
                                        </p:tav>
                                      </p:tavLst>
                                    </p:anim>
                                    <p:set>
                                      <p:cBhvr>
                                        <p:cTn id="387" dur="1" fill="hold">
                                          <p:stCondLst>
                                            <p:cond delay="1999"/>
                                          </p:stCondLst>
                                        </p:cTn>
                                        <p:tgtEl>
                                          <p:spTgt spid="36"/>
                                        </p:tgtEl>
                                        <p:attrNameLst>
                                          <p:attrName>style.visibility</p:attrName>
                                        </p:attrNameLst>
                                      </p:cBhvr>
                                      <p:to>
                                        <p:strVal val="hidden"/>
                                      </p:to>
                                    </p:set>
                                  </p:childTnLst>
                                </p:cTn>
                              </p:par>
                              <p:par>
                                <p:cTn id="388" presetID="8" presetClass="emph" presetSubtype="0" fill="hold" nodeType="withEffect">
                                  <p:stCondLst>
                                    <p:cond delay="0"/>
                                  </p:stCondLst>
                                  <p:childTnLst>
                                    <p:animRot by="-5400000">
                                      <p:cBhvr>
                                        <p:cTn id="389" dur="2000" fill="hold"/>
                                        <p:tgtEl>
                                          <p:spTgt spid="4"/>
                                        </p:tgtEl>
                                        <p:attrNameLst>
                                          <p:attrName>r</p:attrName>
                                        </p:attrNameLst>
                                      </p:cBhvr>
                                    </p:animRot>
                                  </p:childTnLst>
                                </p:cTn>
                              </p:par>
                              <p:par>
                                <p:cTn id="390" presetID="8" presetClass="emph" presetSubtype="0" fill="hold" nodeType="withEffect">
                                  <p:stCondLst>
                                    <p:cond delay="0"/>
                                  </p:stCondLst>
                                  <p:childTnLst>
                                    <p:animRot by="-5400000">
                                      <p:cBhvr>
                                        <p:cTn id="391" dur="2000" fill="hold"/>
                                        <p:tgtEl>
                                          <p:spTgt spid="5"/>
                                        </p:tgtEl>
                                        <p:attrNameLst>
                                          <p:attrName>r</p:attrName>
                                        </p:attrNameLst>
                                      </p:cBhvr>
                                    </p:animRot>
                                  </p:childTnLst>
                                </p:cTn>
                              </p:par>
                              <p:par>
                                <p:cTn id="392" presetID="8" presetClass="emph" presetSubtype="0" fill="hold" nodeType="withEffect">
                                  <p:stCondLst>
                                    <p:cond delay="0"/>
                                  </p:stCondLst>
                                  <p:childTnLst>
                                    <p:animRot by="-5400000">
                                      <p:cBhvr>
                                        <p:cTn id="393" dur="2000" fill="hold"/>
                                        <p:tgtEl>
                                          <p:spTgt spid="7"/>
                                        </p:tgtEl>
                                        <p:attrNameLst>
                                          <p:attrName>r</p:attrName>
                                        </p:attrNameLst>
                                      </p:cBhvr>
                                    </p:animRot>
                                  </p:childTnLst>
                                </p:cTn>
                              </p:par>
                              <p:par>
                                <p:cTn id="394" presetID="8" presetClass="emph" presetSubtype="0" fill="hold" nodeType="withEffect">
                                  <p:stCondLst>
                                    <p:cond delay="0"/>
                                  </p:stCondLst>
                                  <p:childTnLst>
                                    <p:animRot by="-5400000">
                                      <p:cBhvr>
                                        <p:cTn id="395" dur="2000" fill="hold"/>
                                        <p:tgtEl>
                                          <p:spTgt spid="8"/>
                                        </p:tgtEl>
                                        <p:attrNameLst>
                                          <p:attrName>r</p:attrName>
                                        </p:attrNameLst>
                                      </p:cBhvr>
                                    </p:animRot>
                                  </p:childTnLst>
                                </p:cTn>
                              </p:par>
                              <p:par>
                                <p:cTn id="396" presetID="8" presetClass="emph" presetSubtype="0" fill="hold" nodeType="withEffect">
                                  <p:stCondLst>
                                    <p:cond delay="0"/>
                                  </p:stCondLst>
                                  <p:childTnLst>
                                    <p:animRot by="-5400000">
                                      <p:cBhvr>
                                        <p:cTn id="397" dur="2000" fill="hold"/>
                                        <p:tgtEl>
                                          <p:spTgt spid="11"/>
                                        </p:tgtEl>
                                        <p:attrNameLst>
                                          <p:attrName>r</p:attrName>
                                        </p:attrNameLst>
                                      </p:cBhvr>
                                    </p:animRot>
                                  </p:childTnLst>
                                </p:cTn>
                              </p:par>
                              <p:par>
                                <p:cTn id="398" presetID="8" presetClass="emph" presetSubtype="0" fill="hold" nodeType="withEffect">
                                  <p:stCondLst>
                                    <p:cond delay="0"/>
                                  </p:stCondLst>
                                  <p:childTnLst>
                                    <p:animRot by="-5400000">
                                      <p:cBhvr>
                                        <p:cTn id="399" dur="2000" fill="hold"/>
                                        <p:tgtEl>
                                          <p:spTgt spid="12"/>
                                        </p:tgtEl>
                                        <p:attrNameLst>
                                          <p:attrName>r</p:attrName>
                                        </p:attrNameLst>
                                      </p:cBhvr>
                                    </p:animRot>
                                  </p:childTnLst>
                                </p:cTn>
                              </p:par>
                              <p:par>
                                <p:cTn id="400" presetID="8" presetClass="emph" presetSubtype="0" fill="hold" nodeType="withEffect">
                                  <p:stCondLst>
                                    <p:cond delay="0"/>
                                  </p:stCondLst>
                                  <p:childTnLst>
                                    <p:animRot by="-5400000">
                                      <p:cBhvr>
                                        <p:cTn id="401" dur="2000" fill="hold"/>
                                        <p:tgtEl>
                                          <p:spTgt spid="14"/>
                                        </p:tgtEl>
                                        <p:attrNameLst>
                                          <p:attrName>r</p:attrName>
                                        </p:attrNameLst>
                                      </p:cBhvr>
                                    </p:animRot>
                                  </p:childTnLst>
                                </p:cTn>
                              </p:par>
                              <p:par>
                                <p:cTn id="402" presetID="8" presetClass="emph" presetSubtype="0" fill="hold" nodeType="withEffect">
                                  <p:stCondLst>
                                    <p:cond delay="0"/>
                                  </p:stCondLst>
                                  <p:childTnLst>
                                    <p:animRot by="-5400000">
                                      <p:cBhvr>
                                        <p:cTn id="403" dur="2000" fill="hold"/>
                                        <p:tgtEl>
                                          <p:spTgt spid="15"/>
                                        </p:tgtEl>
                                        <p:attrNameLst>
                                          <p:attrName>r</p:attrName>
                                        </p:attrNameLst>
                                      </p:cBhvr>
                                    </p:animRot>
                                  </p:childTnLst>
                                </p:cTn>
                              </p:par>
                              <p:par>
                                <p:cTn id="404" presetID="8" presetClass="emph" presetSubtype="0" fill="hold" nodeType="withEffect">
                                  <p:stCondLst>
                                    <p:cond delay="0"/>
                                  </p:stCondLst>
                                  <p:childTnLst>
                                    <p:animRot by="-5400000">
                                      <p:cBhvr>
                                        <p:cTn id="405" dur="2000" fill="hold"/>
                                        <p:tgtEl>
                                          <p:spTgt spid="18"/>
                                        </p:tgtEl>
                                        <p:attrNameLst>
                                          <p:attrName>r</p:attrName>
                                        </p:attrNameLst>
                                      </p:cBhvr>
                                    </p:animRot>
                                  </p:childTnLst>
                                </p:cTn>
                              </p:par>
                              <p:par>
                                <p:cTn id="406" presetID="8" presetClass="emph" presetSubtype="0" fill="hold" nodeType="withEffect">
                                  <p:stCondLst>
                                    <p:cond delay="0"/>
                                  </p:stCondLst>
                                  <p:childTnLst>
                                    <p:animRot by="-5400000">
                                      <p:cBhvr>
                                        <p:cTn id="407" dur="2000" fill="hold"/>
                                        <p:tgtEl>
                                          <p:spTgt spid="19"/>
                                        </p:tgtEl>
                                        <p:attrNameLst>
                                          <p:attrName>r</p:attrName>
                                        </p:attrNameLst>
                                      </p:cBhvr>
                                    </p:animRot>
                                  </p:childTnLst>
                                </p:cTn>
                              </p:par>
                              <p:par>
                                <p:cTn id="408" presetID="8" presetClass="emph" presetSubtype="0" fill="hold" nodeType="withEffect">
                                  <p:stCondLst>
                                    <p:cond delay="0"/>
                                  </p:stCondLst>
                                  <p:childTnLst>
                                    <p:animRot by="-5400000">
                                      <p:cBhvr>
                                        <p:cTn id="409" dur="2000" fill="hold"/>
                                        <p:tgtEl>
                                          <p:spTgt spid="21"/>
                                        </p:tgtEl>
                                        <p:attrNameLst>
                                          <p:attrName>r</p:attrName>
                                        </p:attrNameLst>
                                      </p:cBhvr>
                                    </p:animRot>
                                  </p:childTnLst>
                                </p:cTn>
                              </p:par>
                              <p:par>
                                <p:cTn id="410" presetID="8" presetClass="emph" presetSubtype="0" fill="hold" nodeType="withEffect">
                                  <p:stCondLst>
                                    <p:cond delay="0"/>
                                  </p:stCondLst>
                                  <p:childTnLst>
                                    <p:animRot by="-5400000">
                                      <p:cBhvr>
                                        <p:cTn id="411" dur="2000" fill="hold"/>
                                        <p:tgtEl>
                                          <p:spTgt spid="22"/>
                                        </p:tgtEl>
                                        <p:attrNameLst>
                                          <p:attrName>r</p:attrName>
                                        </p:attrNameLst>
                                      </p:cBhvr>
                                    </p:animRot>
                                  </p:childTnLst>
                                </p:cTn>
                              </p:par>
                              <p:par>
                                <p:cTn id="412" presetID="8" presetClass="emph" presetSubtype="0" fill="hold" nodeType="withEffect">
                                  <p:stCondLst>
                                    <p:cond delay="0"/>
                                  </p:stCondLst>
                                  <p:childTnLst>
                                    <p:animRot by="-5400000">
                                      <p:cBhvr>
                                        <p:cTn id="413" dur="2000" fill="hold"/>
                                        <p:tgtEl>
                                          <p:spTgt spid="25"/>
                                        </p:tgtEl>
                                        <p:attrNameLst>
                                          <p:attrName>r</p:attrName>
                                        </p:attrNameLst>
                                      </p:cBhvr>
                                    </p:animRot>
                                  </p:childTnLst>
                                </p:cTn>
                              </p:par>
                              <p:par>
                                <p:cTn id="414" presetID="8" presetClass="emph" presetSubtype="0" fill="hold" nodeType="withEffect">
                                  <p:stCondLst>
                                    <p:cond delay="0"/>
                                  </p:stCondLst>
                                  <p:childTnLst>
                                    <p:animRot by="-5400000">
                                      <p:cBhvr>
                                        <p:cTn id="415" dur="2000" fill="hold"/>
                                        <p:tgtEl>
                                          <p:spTgt spid="26"/>
                                        </p:tgtEl>
                                        <p:attrNameLst>
                                          <p:attrName>r</p:attrName>
                                        </p:attrNameLst>
                                      </p:cBhvr>
                                    </p:animRot>
                                  </p:childTnLst>
                                </p:cTn>
                              </p:par>
                              <p:par>
                                <p:cTn id="416" presetID="8" presetClass="emph" presetSubtype="0" fill="hold" nodeType="withEffect">
                                  <p:stCondLst>
                                    <p:cond delay="0"/>
                                  </p:stCondLst>
                                  <p:childTnLst>
                                    <p:animRot by="-5400000">
                                      <p:cBhvr>
                                        <p:cTn id="417" dur="2000" fill="hold"/>
                                        <p:tgtEl>
                                          <p:spTgt spid="28"/>
                                        </p:tgtEl>
                                        <p:attrNameLst>
                                          <p:attrName>r</p:attrName>
                                        </p:attrNameLst>
                                      </p:cBhvr>
                                    </p:animRot>
                                  </p:childTnLst>
                                </p:cTn>
                              </p:par>
                              <p:par>
                                <p:cTn id="418" presetID="8" presetClass="emph" presetSubtype="0" fill="hold" nodeType="withEffect">
                                  <p:stCondLst>
                                    <p:cond delay="0"/>
                                  </p:stCondLst>
                                  <p:childTnLst>
                                    <p:animRot by="-5400000">
                                      <p:cBhvr>
                                        <p:cTn id="419" dur="2000" fill="hold"/>
                                        <p:tgtEl>
                                          <p:spTgt spid="29"/>
                                        </p:tgtEl>
                                        <p:attrNameLst>
                                          <p:attrName>r</p:attrName>
                                        </p:attrNameLst>
                                      </p:cBhvr>
                                    </p:animRot>
                                  </p:childTnLst>
                                </p:cTn>
                              </p:par>
                              <p:par>
                                <p:cTn id="420" presetID="8" presetClass="emph" presetSubtype="0" fill="hold" nodeType="withEffect">
                                  <p:stCondLst>
                                    <p:cond delay="0"/>
                                  </p:stCondLst>
                                  <p:childTnLst>
                                    <p:animRot by="-5400000">
                                      <p:cBhvr>
                                        <p:cTn id="421" dur="2000" fill="hold"/>
                                        <p:tgtEl>
                                          <p:spTgt spid="32"/>
                                        </p:tgtEl>
                                        <p:attrNameLst>
                                          <p:attrName>r</p:attrName>
                                        </p:attrNameLst>
                                      </p:cBhvr>
                                    </p:animRot>
                                  </p:childTnLst>
                                </p:cTn>
                              </p:par>
                              <p:par>
                                <p:cTn id="422" presetID="8" presetClass="emph" presetSubtype="0" fill="hold" nodeType="withEffect">
                                  <p:stCondLst>
                                    <p:cond delay="0"/>
                                  </p:stCondLst>
                                  <p:childTnLst>
                                    <p:animRot by="-5400000">
                                      <p:cBhvr>
                                        <p:cTn id="423" dur="2000" fill="hold"/>
                                        <p:tgtEl>
                                          <p:spTgt spid="33"/>
                                        </p:tgtEl>
                                        <p:attrNameLst>
                                          <p:attrName>r</p:attrName>
                                        </p:attrNameLst>
                                      </p:cBhvr>
                                    </p:animRot>
                                  </p:childTnLst>
                                </p:cTn>
                              </p:par>
                              <p:par>
                                <p:cTn id="424" presetID="8" presetClass="emph" presetSubtype="0" fill="hold" nodeType="withEffect">
                                  <p:stCondLst>
                                    <p:cond delay="0"/>
                                  </p:stCondLst>
                                  <p:childTnLst>
                                    <p:animRot by="-5400000">
                                      <p:cBhvr>
                                        <p:cTn id="425" dur="2000" fill="hold"/>
                                        <p:tgtEl>
                                          <p:spTgt spid="35"/>
                                        </p:tgtEl>
                                        <p:attrNameLst>
                                          <p:attrName>r</p:attrName>
                                        </p:attrNameLst>
                                      </p:cBhvr>
                                    </p:animRot>
                                  </p:childTnLst>
                                </p:cTn>
                              </p:par>
                              <p:par>
                                <p:cTn id="426" presetID="8" presetClass="emph" presetSubtype="0" fill="hold" nodeType="withEffect">
                                  <p:stCondLst>
                                    <p:cond delay="0"/>
                                  </p:stCondLst>
                                  <p:childTnLst>
                                    <p:animRot by="-5400000">
                                      <p:cBhvr>
                                        <p:cTn id="427" dur="2000" fill="hold"/>
                                        <p:tgtEl>
                                          <p:spTgt spid="36"/>
                                        </p:tgtEl>
                                        <p:attrNameLst>
                                          <p:attrName>r</p:attrName>
                                        </p:attrNameLst>
                                      </p:cBhvr>
                                    </p:animRot>
                                  </p:childTnLst>
                                </p:cTn>
                              </p:par>
                              <p:par>
                                <p:cTn id="428" presetID="17" presetClass="entr" presetSubtype="10" fill="hold" nodeType="withEffect">
                                  <p:stCondLst>
                                    <p:cond delay="0"/>
                                  </p:stCondLst>
                                  <p:childTnLst>
                                    <p:set>
                                      <p:cBhvr>
                                        <p:cTn id="429" dur="1" fill="hold">
                                          <p:stCondLst>
                                            <p:cond delay="0"/>
                                          </p:stCondLst>
                                        </p:cTn>
                                        <p:tgtEl>
                                          <p:spTgt spid="2"/>
                                        </p:tgtEl>
                                        <p:attrNameLst>
                                          <p:attrName>style.visibility</p:attrName>
                                        </p:attrNameLst>
                                      </p:cBhvr>
                                      <p:to>
                                        <p:strVal val="visible"/>
                                      </p:to>
                                    </p:set>
                                    <p:anim calcmode="lin" valueType="num">
                                      <p:cBhvr>
                                        <p:cTn id="430" dur="2000" fill="hold"/>
                                        <p:tgtEl>
                                          <p:spTgt spid="2"/>
                                        </p:tgtEl>
                                        <p:attrNameLst>
                                          <p:attrName>ppt_w</p:attrName>
                                        </p:attrNameLst>
                                      </p:cBhvr>
                                      <p:tavLst>
                                        <p:tav tm="0">
                                          <p:val>
                                            <p:fltVal val="0"/>
                                          </p:val>
                                        </p:tav>
                                        <p:tav tm="100000">
                                          <p:val>
                                            <p:strVal val="#ppt_w"/>
                                          </p:val>
                                        </p:tav>
                                      </p:tavLst>
                                    </p:anim>
                                    <p:anim calcmode="lin" valueType="num">
                                      <p:cBhvr>
                                        <p:cTn id="4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5" name="14 Imagen" descr="c2c1b483083ced3f01cebb3a778c8075.jpg"/>
          <p:cNvPicPr>
            <a:picLocks noChangeAspect="1"/>
          </p:cNvPicPr>
          <p:nvPr/>
        </p:nvPicPr>
        <p:blipFill>
          <a:blip r:embed="rId2"/>
          <a:stretch>
            <a:fillRect/>
          </a:stretch>
        </p:blipFill>
        <p:spPr>
          <a:xfrm>
            <a:off x="0" y="3135"/>
            <a:ext cx="9144000" cy="5137229"/>
          </a:xfrm>
          <a:prstGeom prst="rect">
            <a:avLst/>
          </a:prstGeom>
        </p:spPr>
      </p:pic>
      <p:sp>
        <p:nvSpPr>
          <p:cNvPr id="3" name="2 CuadroTexto"/>
          <p:cNvSpPr txBox="1"/>
          <p:nvPr/>
        </p:nvSpPr>
        <p:spPr>
          <a:xfrm>
            <a:off x="1071538" y="357172"/>
            <a:ext cx="3786214" cy="2585323"/>
          </a:xfrm>
          <a:prstGeom prst="rect">
            <a:avLst/>
          </a:prstGeom>
          <a:noFill/>
        </p:spPr>
        <p:txBody>
          <a:bodyPr wrap="square" rtlCol="0">
            <a:spAutoFit/>
          </a:bodyPr>
          <a:lstStyle/>
          <a:p>
            <a:pPr algn="ctr"/>
            <a:r>
              <a:rPr lang="es-PE" sz="1600" dirty="0" smtClean="0">
                <a:solidFill>
                  <a:schemeClr val="bg1"/>
                </a:solidFill>
                <a:effectLst>
                  <a:outerShdw blurRad="38100" dist="38100" dir="2700000" algn="tl">
                    <a:srgbClr val="000000">
                      <a:alpha val="43137"/>
                    </a:srgbClr>
                  </a:outerShdw>
                </a:effectLst>
              </a:rPr>
              <a:t>Otras veces intentamos mirar hacia adelante, nos colocamos nuestros binoculares y tratamos de imaginarnos el camino… como si nos colocáramos en el borde de un precipicio e intentáramos ver en la nada hacia dónde vamos, preocupándonos por saber si efectivamente seremos capaces de llegar a donde queremos.</a:t>
            </a:r>
          </a:p>
          <a:p>
            <a:pPr algn="ctr"/>
            <a:endParaRPr lang="es-PE" dirty="0">
              <a:effectLst>
                <a:outerShdw blurRad="38100" dist="38100" dir="2700000" algn="tl">
                  <a:srgbClr val="000000">
                    <a:alpha val="43137"/>
                  </a:srgbClr>
                </a:outerShdw>
              </a:effectLst>
            </a:endParaRPr>
          </a:p>
        </p:txBody>
      </p:sp>
      <p:sp>
        <p:nvSpPr>
          <p:cNvPr id="4" name="3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7000">
              <a:srgbClr val="2A3B19"/>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711979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0764-rainbow-abstract-element-clipartJ.png"/>
          <p:cNvPicPr>
            <a:picLocks noChangeAspect="1"/>
          </p:cNvPicPr>
          <p:nvPr/>
        </p:nvPicPr>
        <p:blipFill>
          <a:blip r:embed="rId3">
            <a:duotone>
              <a:schemeClr val="accent3">
                <a:shade val="45000"/>
                <a:satMod val="135000"/>
              </a:schemeClr>
              <a:prstClr val="white"/>
            </a:duotone>
          </a:blip>
          <a:stretch>
            <a:fillRect/>
          </a:stretch>
        </p:blipFill>
        <p:spPr>
          <a:xfrm>
            <a:off x="3500430" y="2736534"/>
            <a:ext cx="2214578" cy="1978356"/>
          </a:xfrm>
          <a:prstGeom prst="rect">
            <a:avLst/>
          </a:prstGeom>
        </p:spPr>
      </p:pic>
      <p:pic>
        <p:nvPicPr>
          <p:cNvPr id="4" name="3 Imagen" descr="10764-rainbow-abstract-element-clipartJ.png"/>
          <p:cNvPicPr>
            <a:picLocks noChangeAspect="1"/>
          </p:cNvPicPr>
          <p:nvPr/>
        </p:nvPicPr>
        <p:blipFill>
          <a:blip r:embed="rId3">
            <a:duotone>
              <a:prstClr val="black"/>
              <a:srgbClr val="00B050">
                <a:tint val="45000"/>
                <a:satMod val="400000"/>
              </a:srgbClr>
            </a:duotone>
          </a:blip>
          <a:stretch>
            <a:fillRect/>
          </a:stretch>
        </p:blipFill>
        <p:spPr>
          <a:xfrm rot="10800000">
            <a:off x="3500430" y="214314"/>
            <a:ext cx="2214578" cy="1978356"/>
          </a:xfrm>
          <a:prstGeom prst="rect">
            <a:avLst/>
          </a:prstGeom>
        </p:spPr>
      </p:pic>
      <p:pic>
        <p:nvPicPr>
          <p:cNvPr id="5" name="4 Imagen" descr="10764-rainbow-abstract-element-clipartJ.png"/>
          <p:cNvPicPr>
            <a:picLocks noChangeAspect="1"/>
          </p:cNvPicPr>
          <p:nvPr/>
        </p:nvPicPr>
        <p:blipFill>
          <a:blip r:embed="rId3">
            <a:duotone>
              <a:schemeClr val="accent3">
                <a:shade val="45000"/>
                <a:satMod val="135000"/>
              </a:schemeClr>
              <a:prstClr val="white"/>
            </a:duotone>
          </a:blip>
          <a:stretch>
            <a:fillRect/>
          </a:stretch>
        </p:blipFill>
        <p:spPr>
          <a:xfrm rot="16200000">
            <a:off x="4893471" y="1250165"/>
            <a:ext cx="2214578" cy="2143140"/>
          </a:xfrm>
          <a:prstGeom prst="rect">
            <a:avLst/>
          </a:prstGeom>
        </p:spPr>
      </p:pic>
      <p:pic>
        <p:nvPicPr>
          <p:cNvPr id="6" name="5 Imagen" descr="10764-rainbow-abstract-element-clipartJ.png"/>
          <p:cNvPicPr>
            <a:picLocks noChangeAspect="1"/>
          </p:cNvPicPr>
          <p:nvPr/>
        </p:nvPicPr>
        <p:blipFill>
          <a:blip r:embed="rId3">
            <a:duotone>
              <a:schemeClr val="accent3">
                <a:shade val="45000"/>
                <a:satMod val="135000"/>
              </a:schemeClr>
              <a:prstClr val="white"/>
            </a:duotone>
          </a:blip>
          <a:stretch>
            <a:fillRect/>
          </a:stretch>
        </p:blipFill>
        <p:spPr>
          <a:xfrm rot="5595577">
            <a:off x="2086358" y="1387010"/>
            <a:ext cx="2214578" cy="1978356"/>
          </a:xfrm>
          <a:prstGeom prst="rect">
            <a:avLst/>
          </a:prstGeom>
        </p:spPr>
      </p:pic>
      <p:pic>
        <p:nvPicPr>
          <p:cNvPr id="7" name="6 Imagen" descr="10764-rainbow-abstract-element-clipartJ.png"/>
          <p:cNvPicPr>
            <a:picLocks noChangeAspect="1"/>
          </p:cNvPicPr>
          <p:nvPr/>
        </p:nvPicPr>
        <p:blipFill>
          <a:blip r:embed="rId3">
            <a:duotone>
              <a:prstClr val="black"/>
              <a:srgbClr val="00B050">
                <a:tint val="45000"/>
                <a:satMod val="400000"/>
              </a:srgbClr>
            </a:duotone>
          </a:blip>
          <a:stretch>
            <a:fillRect/>
          </a:stretch>
        </p:blipFill>
        <p:spPr>
          <a:xfrm rot="2703177">
            <a:off x="2357422" y="2357454"/>
            <a:ext cx="2214578" cy="1978356"/>
          </a:xfrm>
          <a:prstGeom prst="rect">
            <a:avLst/>
          </a:prstGeom>
        </p:spPr>
      </p:pic>
      <p:pic>
        <p:nvPicPr>
          <p:cNvPr id="8" name="7 Imagen" descr="10764-rainbow-abstract-element-clipartJ.png"/>
          <p:cNvPicPr>
            <a:picLocks noChangeAspect="1"/>
          </p:cNvPicPr>
          <p:nvPr/>
        </p:nvPicPr>
        <p:blipFill>
          <a:blip r:embed="rId3">
            <a:duotone>
              <a:prstClr val="black"/>
              <a:srgbClr val="00B050">
                <a:tint val="45000"/>
                <a:satMod val="400000"/>
              </a:srgbClr>
            </a:duotone>
          </a:blip>
          <a:stretch>
            <a:fillRect/>
          </a:stretch>
        </p:blipFill>
        <p:spPr>
          <a:xfrm rot="19390376">
            <a:off x="4586764" y="2270216"/>
            <a:ext cx="2214578" cy="1978356"/>
          </a:xfrm>
          <a:prstGeom prst="rect">
            <a:avLst/>
          </a:prstGeom>
        </p:spPr>
      </p:pic>
      <p:pic>
        <p:nvPicPr>
          <p:cNvPr id="9" name="8 Imagen" descr="10764-rainbow-abstract-element-clipartJ.png"/>
          <p:cNvPicPr>
            <a:picLocks noChangeAspect="1"/>
          </p:cNvPicPr>
          <p:nvPr/>
        </p:nvPicPr>
        <p:blipFill>
          <a:blip r:embed="rId3">
            <a:duotone>
              <a:schemeClr val="accent3">
                <a:shade val="45000"/>
                <a:satMod val="135000"/>
              </a:schemeClr>
              <a:prstClr val="white"/>
            </a:duotone>
          </a:blip>
          <a:stretch>
            <a:fillRect/>
          </a:stretch>
        </p:blipFill>
        <p:spPr>
          <a:xfrm rot="8569713">
            <a:off x="2372929" y="468056"/>
            <a:ext cx="2214578" cy="1978356"/>
          </a:xfrm>
          <a:prstGeom prst="rect">
            <a:avLst/>
          </a:prstGeom>
        </p:spPr>
      </p:pic>
      <p:pic>
        <p:nvPicPr>
          <p:cNvPr id="10" name="9 Imagen" descr="10764-rainbow-abstract-element-clipartJ.png"/>
          <p:cNvPicPr>
            <a:picLocks noChangeAspect="1"/>
          </p:cNvPicPr>
          <p:nvPr/>
        </p:nvPicPr>
        <p:blipFill>
          <a:blip r:embed="rId3">
            <a:duotone>
              <a:schemeClr val="accent3">
                <a:shade val="45000"/>
                <a:satMod val="135000"/>
              </a:schemeClr>
              <a:prstClr val="white"/>
            </a:duotone>
          </a:blip>
          <a:stretch>
            <a:fillRect/>
          </a:stretch>
        </p:blipFill>
        <p:spPr>
          <a:xfrm rot="13771939">
            <a:off x="4578712" y="638088"/>
            <a:ext cx="2214578" cy="1978356"/>
          </a:xfrm>
          <a:prstGeom prst="rect">
            <a:avLst/>
          </a:prstGeom>
        </p:spPr>
      </p:pic>
      <p:sp>
        <p:nvSpPr>
          <p:cNvPr id="11" name="10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2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2)">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16200000" scaled="0"/>
          <a:tileRect/>
        </a:gradFill>
        <a:effectLst/>
      </p:bgPr>
    </p:bg>
    <p:spTree>
      <p:nvGrpSpPr>
        <p:cNvPr id="1" name=""/>
        <p:cNvGrpSpPr/>
        <p:nvPr/>
      </p:nvGrpSpPr>
      <p:grpSpPr>
        <a:xfrm>
          <a:off x="0" y="0"/>
          <a:ext cx="0" cy="0"/>
          <a:chOff x="0" y="0"/>
          <a:chExt cx="0" cy="0"/>
        </a:xfrm>
      </p:grpSpPr>
      <p:pic>
        <p:nvPicPr>
          <p:cNvPr id="2" name="1 Imagen" descr="stock-photo-2860636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22" name="21 Triángulo rectángulo"/>
          <p:cNvSpPr/>
          <p:nvPr/>
        </p:nvSpPr>
        <p:spPr>
          <a:xfrm>
            <a:off x="2143108" y="2500312"/>
            <a:ext cx="2438454" cy="2214578"/>
          </a:xfrm>
          <a:prstGeom prst="rtTriangle">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flipH="1">
            <a:off x="4572000" y="2500312"/>
            <a:ext cx="2428892" cy="2214578"/>
          </a:xfrm>
          <a:prstGeom prst="rtTriangle">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flipH="1" flipV="1">
            <a:off x="4572000" y="357170"/>
            <a:ext cx="2434534" cy="2214580"/>
          </a:xfrm>
          <a:prstGeom prst="rtTriangle">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flipV="1">
            <a:off x="2143108" y="357172"/>
            <a:ext cx="2509854" cy="2209519"/>
          </a:xfrm>
          <a:prstGeom prst="rtTriangle">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flipV="1">
            <a:off x="2500298" y="642924"/>
            <a:ext cx="2509854" cy="2209519"/>
          </a:xfrm>
          <a:prstGeom prst="rtTriangle">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flipH="1" flipV="1">
            <a:off x="4214810" y="714362"/>
            <a:ext cx="2434534" cy="2214580"/>
          </a:xfrm>
          <a:prstGeom prst="rtTriangle">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a:off x="2500298" y="2214560"/>
            <a:ext cx="2438454" cy="2214578"/>
          </a:xfrm>
          <a:prstGeom prst="rtTriangle">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rectángulo"/>
          <p:cNvSpPr/>
          <p:nvPr/>
        </p:nvSpPr>
        <p:spPr>
          <a:xfrm flipH="1">
            <a:off x="4214810" y="2214560"/>
            <a:ext cx="2428892" cy="2214578"/>
          </a:xfrm>
          <a:prstGeom prst="rtTriangle">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rectángulo"/>
          <p:cNvSpPr/>
          <p:nvPr/>
        </p:nvSpPr>
        <p:spPr>
          <a:xfrm flipV="1">
            <a:off x="2928926" y="1071552"/>
            <a:ext cx="2509854" cy="2209519"/>
          </a:xfrm>
          <a:prstGeom prst="rtTriangle">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rectángulo"/>
          <p:cNvSpPr/>
          <p:nvPr/>
        </p:nvSpPr>
        <p:spPr>
          <a:xfrm flipH="1" flipV="1">
            <a:off x="3929058" y="1071552"/>
            <a:ext cx="2434534" cy="2214580"/>
          </a:xfrm>
          <a:prstGeom prst="rtTriangle">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rectángulo"/>
          <p:cNvSpPr/>
          <p:nvPr/>
        </p:nvSpPr>
        <p:spPr>
          <a:xfrm>
            <a:off x="2928926" y="1928808"/>
            <a:ext cx="2438454" cy="2214578"/>
          </a:xfrm>
          <a:prstGeom prst="rtTriangle">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rectángulo"/>
          <p:cNvSpPr/>
          <p:nvPr/>
        </p:nvSpPr>
        <p:spPr>
          <a:xfrm flipH="1">
            <a:off x="3929058" y="1928808"/>
            <a:ext cx="2428892" cy="2214578"/>
          </a:xfrm>
          <a:prstGeom prst="rtTriangle">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22"/>
                                        </p:tgtEl>
                                        <p:attrNameLst>
                                          <p:attrName>style.visibility</p:attrName>
                                        </p:attrNameLst>
                                      </p:cBhvr>
                                      <p:to>
                                        <p:strVal val="visible"/>
                                      </p:to>
                                    </p:set>
                                    <p:anim calcmode="lin" valueType="num">
                                      <p:cBhvr additive="base">
                                        <p:cTn id="9" dur="3000" fill="hold"/>
                                        <p:tgtEl>
                                          <p:spTgt spid="22"/>
                                        </p:tgtEl>
                                        <p:attrNameLst>
                                          <p:attrName>ppt_x</p:attrName>
                                        </p:attrNameLst>
                                      </p:cBhvr>
                                      <p:tavLst>
                                        <p:tav tm="0">
                                          <p:val>
                                            <p:strVal val="1+#ppt_w/2"/>
                                          </p:val>
                                        </p:tav>
                                        <p:tav tm="100000">
                                          <p:val>
                                            <p:strVal val="#ppt_x"/>
                                          </p:val>
                                        </p:tav>
                                      </p:tavLst>
                                    </p:anim>
                                    <p:anim calcmode="lin" valueType="num">
                                      <p:cBhvr additive="base">
                                        <p:cTn id="10" dur="3000" fill="hold"/>
                                        <p:tgtEl>
                                          <p:spTgt spid="22"/>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3000" fill="hold"/>
                                        <p:tgtEl>
                                          <p:spTgt spid="23"/>
                                        </p:tgtEl>
                                        <p:attrNameLst>
                                          <p:attrName>ppt_x</p:attrName>
                                        </p:attrNameLst>
                                      </p:cBhvr>
                                      <p:tavLst>
                                        <p:tav tm="0">
                                          <p:val>
                                            <p:strVal val="0-#ppt_w/2"/>
                                          </p:val>
                                        </p:tav>
                                        <p:tav tm="100000">
                                          <p:val>
                                            <p:strVal val="#ppt_x"/>
                                          </p:val>
                                        </p:tav>
                                      </p:tavLst>
                                    </p:anim>
                                    <p:anim calcmode="lin" valueType="num">
                                      <p:cBhvr additive="base">
                                        <p:cTn id="14" dur="3000" fill="hold"/>
                                        <p:tgtEl>
                                          <p:spTgt spid="23"/>
                                        </p:tgtEl>
                                        <p:attrNameLst>
                                          <p:attrName>ppt_y</p:attrName>
                                        </p:attrNameLst>
                                      </p:cBhvr>
                                      <p:tavLst>
                                        <p:tav tm="0">
                                          <p:val>
                                            <p:strVal val="0-#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3000" fill="hold"/>
                                        <p:tgtEl>
                                          <p:spTgt spid="24"/>
                                        </p:tgtEl>
                                        <p:attrNameLst>
                                          <p:attrName>ppt_x</p:attrName>
                                        </p:attrNameLst>
                                      </p:cBhvr>
                                      <p:tavLst>
                                        <p:tav tm="0">
                                          <p:val>
                                            <p:strVal val="0-#ppt_w/2"/>
                                          </p:val>
                                        </p:tav>
                                        <p:tav tm="100000">
                                          <p:val>
                                            <p:strVal val="#ppt_x"/>
                                          </p:val>
                                        </p:tav>
                                      </p:tavLst>
                                    </p:anim>
                                    <p:anim calcmode="lin" valueType="num">
                                      <p:cBhvr additive="base">
                                        <p:cTn id="18" dur="3000" fill="hold"/>
                                        <p:tgtEl>
                                          <p:spTgt spid="24"/>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additive="base">
                                        <p:cTn id="21" dur="3000" fill="hold"/>
                                        <p:tgtEl>
                                          <p:spTgt spid="25"/>
                                        </p:tgtEl>
                                        <p:attrNameLst>
                                          <p:attrName>ppt_x</p:attrName>
                                        </p:attrNameLst>
                                      </p:cBhvr>
                                      <p:tavLst>
                                        <p:tav tm="0">
                                          <p:val>
                                            <p:strVal val="1+#ppt_w/2"/>
                                          </p:val>
                                        </p:tav>
                                        <p:tav tm="100000">
                                          <p:val>
                                            <p:strVal val="#ppt_x"/>
                                          </p:val>
                                        </p:tav>
                                      </p:tavLst>
                                    </p:anim>
                                    <p:anim calcmode="lin" valueType="num">
                                      <p:cBhvr additive="base">
                                        <p:cTn id="22" dur="3000" fill="hold"/>
                                        <p:tgtEl>
                                          <p:spTgt spid="25"/>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additive="base">
                                        <p:cTn id="25" dur="3000" fill="hold"/>
                                        <p:tgtEl>
                                          <p:spTgt spid="26"/>
                                        </p:tgtEl>
                                        <p:attrNameLst>
                                          <p:attrName>ppt_x</p:attrName>
                                        </p:attrNameLst>
                                      </p:cBhvr>
                                      <p:tavLst>
                                        <p:tav tm="0">
                                          <p:val>
                                            <p:strVal val="1+#ppt_w/2"/>
                                          </p:val>
                                        </p:tav>
                                        <p:tav tm="100000">
                                          <p:val>
                                            <p:strVal val="#ppt_x"/>
                                          </p:val>
                                        </p:tav>
                                      </p:tavLst>
                                    </p:anim>
                                    <p:anim calcmode="lin" valueType="num">
                                      <p:cBhvr additive="base">
                                        <p:cTn id="26" dur="3000" fill="hold"/>
                                        <p:tgtEl>
                                          <p:spTgt spid="26"/>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 calcmode="lin" valueType="num">
                                      <p:cBhvr additive="base">
                                        <p:cTn id="29" dur="3000" fill="hold"/>
                                        <p:tgtEl>
                                          <p:spTgt spid="27"/>
                                        </p:tgtEl>
                                        <p:attrNameLst>
                                          <p:attrName>ppt_x</p:attrName>
                                        </p:attrNameLst>
                                      </p:cBhvr>
                                      <p:tavLst>
                                        <p:tav tm="0">
                                          <p:val>
                                            <p:strVal val="0-#ppt_w/2"/>
                                          </p:val>
                                        </p:tav>
                                        <p:tav tm="100000">
                                          <p:val>
                                            <p:strVal val="#ppt_x"/>
                                          </p:val>
                                        </p:tav>
                                      </p:tavLst>
                                    </p:anim>
                                    <p:anim calcmode="lin" valueType="num">
                                      <p:cBhvr additive="base">
                                        <p:cTn id="30" dur="3000" fill="hold"/>
                                        <p:tgtEl>
                                          <p:spTgt spid="27"/>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3000" fill="hold"/>
                                        <p:tgtEl>
                                          <p:spTgt spid="28"/>
                                        </p:tgtEl>
                                        <p:attrNameLst>
                                          <p:attrName>ppt_x</p:attrName>
                                        </p:attrNameLst>
                                      </p:cBhvr>
                                      <p:tavLst>
                                        <p:tav tm="0">
                                          <p:val>
                                            <p:strVal val="1+#ppt_w/2"/>
                                          </p:val>
                                        </p:tav>
                                        <p:tav tm="100000">
                                          <p:val>
                                            <p:strVal val="#ppt_x"/>
                                          </p:val>
                                        </p:tav>
                                      </p:tavLst>
                                    </p:anim>
                                    <p:anim calcmode="lin" valueType="num">
                                      <p:cBhvr additive="base">
                                        <p:cTn id="34" dur="3000" fill="hold"/>
                                        <p:tgtEl>
                                          <p:spTgt spid="28"/>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additive="base">
                                        <p:cTn id="37" dur="3000" fill="hold"/>
                                        <p:tgtEl>
                                          <p:spTgt spid="29"/>
                                        </p:tgtEl>
                                        <p:attrNameLst>
                                          <p:attrName>ppt_x</p:attrName>
                                        </p:attrNameLst>
                                      </p:cBhvr>
                                      <p:tavLst>
                                        <p:tav tm="0">
                                          <p:val>
                                            <p:strVal val="0-#ppt_w/2"/>
                                          </p:val>
                                        </p:tav>
                                        <p:tav tm="100000">
                                          <p:val>
                                            <p:strVal val="#ppt_x"/>
                                          </p:val>
                                        </p:tav>
                                      </p:tavLst>
                                    </p:anim>
                                    <p:anim calcmode="lin" valueType="num">
                                      <p:cBhvr additive="base">
                                        <p:cTn id="38" dur="3000" fill="hold"/>
                                        <p:tgtEl>
                                          <p:spTgt spid="29"/>
                                        </p:tgtEl>
                                        <p:attrNameLst>
                                          <p:attrName>ppt_y</p:attrName>
                                        </p:attrNameLst>
                                      </p:cBhvr>
                                      <p:tavLst>
                                        <p:tav tm="0">
                                          <p:val>
                                            <p:strVal val="0-#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30"/>
                                        </p:tgtEl>
                                        <p:attrNameLst>
                                          <p:attrName>style.visibility</p:attrName>
                                        </p:attrNameLst>
                                      </p:cBhvr>
                                      <p:to>
                                        <p:strVal val="visible"/>
                                      </p:to>
                                    </p:set>
                                    <p:anim calcmode="lin" valueType="num">
                                      <p:cBhvr additive="base">
                                        <p:cTn id="41" dur="3000" fill="hold"/>
                                        <p:tgtEl>
                                          <p:spTgt spid="30"/>
                                        </p:tgtEl>
                                        <p:attrNameLst>
                                          <p:attrName>ppt_x</p:attrName>
                                        </p:attrNameLst>
                                      </p:cBhvr>
                                      <p:tavLst>
                                        <p:tav tm="0">
                                          <p:val>
                                            <p:strVal val="1+#ppt_w/2"/>
                                          </p:val>
                                        </p:tav>
                                        <p:tav tm="100000">
                                          <p:val>
                                            <p:strVal val="#ppt_x"/>
                                          </p:val>
                                        </p:tav>
                                      </p:tavLst>
                                    </p:anim>
                                    <p:anim calcmode="lin" valueType="num">
                                      <p:cBhvr additive="base">
                                        <p:cTn id="42" dur="3000" fill="hold"/>
                                        <p:tgtEl>
                                          <p:spTgt spid="30"/>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3000" fill="hold"/>
                                        <p:tgtEl>
                                          <p:spTgt spid="31"/>
                                        </p:tgtEl>
                                        <p:attrNameLst>
                                          <p:attrName>ppt_x</p:attrName>
                                        </p:attrNameLst>
                                      </p:cBhvr>
                                      <p:tavLst>
                                        <p:tav tm="0">
                                          <p:val>
                                            <p:strVal val="0-#ppt_w/2"/>
                                          </p:val>
                                        </p:tav>
                                        <p:tav tm="100000">
                                          <p:val>
                                            <p:strVal val="#ppt_x"/>
                                          </p:val>
                                        </p:tav>
                                      </p:tavLst>
                                    </p:anim>
                                    <p:anim calcmode="lin" valueType="num">
                                      <p:cBhvr additive="base">
                                        <p:cTn id="46" dur="3000" fill="hold"/>
                                        <p:tgtEl>
                                          <p:spTgt spid="31"/>
                                        </p:tgtEl>
                                        <p:attrNameLst>
                                          <p:attrName>ppt_y</p:attrName>
                                        </p:attrNameLst>
                                      </p:cBhvr>
                                      <p:tavLst>
                                        <p:tav tm="0">
                                          <p:val>
                                            <p:strVal val="1+#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additive="base">
                                        <p:cTn id="49" dur="3000" fill="hold"/>
                                        <p:tgtEl>
                                          <p:spTgt spid="32"/>
                                        </p:tgtEl>
                                        <p:attrNameLst>
                                          <p:attrName>ppt_x</p:attrName>
                                        </p:attrNameLst>
                                      </p:cBhvr>
                                      <p:tavLst>
                                        <p:tav tm="0">
                                          <p:val>
                                            <p:strVal val="1+#ppt_w/2"/>
                                          </p:val>
                                        </p:tav>
                                        <p:tav tm="100000">
                                          <p:val>
                                            <p:strVal val="#ppt_x"/>
                                          </p:val>
                                        </p:tav>
                                      </p:tavLst>
                                    </p:anim>
                                    <p:anim calcmode="lin" valueType="num">
                                      <p:cBhvr additive="base">
                                        <p:cTn id="50" dur="3000" fill="hold"/>
                                        <p:tgtEl>
                                          <p:spTgt spid="32"/>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33"/>
                                        </p:tgtEl>
                                        <p:attrNameLst>
                                          <p:attrName>style.visibility</p:attrName>
                                        </p:attrNameLst>
                                      </p:cBhvr>
                                      <p:to>
                                        <p:strVal val="visible"/>
                                      </p:to>
                                    </p:set>
                                    <p:anim calcmode="lin" valueType="num">
                                      <p:cBhvr additive="base">
                                        <p:cTn id="53" dur="3000" fill="hold"/>
                                        <p:tgtEl>
                                          <p:spTgt spid="33"/>
                                        </p:tgtEl>
                                        <p:attrNameLst>
                                          <p:attrName>ppt_x</p:attrName>
                                        </p:attrNameLst>
                                      </p:cBhvr>
                                      <p:tavLst>
                                        <p:tav tm="0">
                                          <p:val>
                                            <p:strVal val="0-#ppt_w/2"/>
                                          </p:val>
                                        </p:tav>
                                        <p:tav tm="100000">
                                          <p:val>
                                            <p:strVal val="#ppt_x"/>
                                          </p:val>
                                        </p:tav>
                                      </p:tavLst>
                                    </p:anim>
                                    <p:anim calcmode="lin" valueType="num">
                                      <p:cBhvr additive="base">
                                        <p:cTn id="54" dur="3000" fill="hold"/>
                                        <p:tgtEl>
                                          <p:spTgt spid="33"/>
                                        </p:tgtEl>
                                        <p:attrNameLst>
                                          <p:attrName>ppt_y</p:attrName>
                                        </p:attrNameLst>
                                      </p:cBhvr>
                                      <p:tavLst>
                                        <p:tav tm="0">
                                          <p:val>
                                            <p:strVal val="0-#ppt_h/2"/>
                                          </p:val>
                                        </p:tav>
                                        <p:tav tm="100000">
                                          <p:val>
                                            <p:strVal val="#ppt_y"/>
                                          </p:val>
                                        </p:tav>
                                      </p:tavLst>
                                    </p:anim>
                                  </p:childTnLst>
                                </p:cTn>
                              </p:par>
                            </p:childTnLst>
                          </p:cTn>
                        </p:par>
                        <p:par>
                          <p:cTn id="55" fill="hold">
                            <p:stCondLst>
                              <p:cond delay="3000"/>
                            </p:stCondLst>
                            <p:childTnLst>
                              <p:par>
                                <p:cTn id="56" presetID="2" presetClass="exit" presetSubtype="6" fill="hold" grpId="1" nodeType="afterEffect">
                                  <p:stCondLst>
                                    <p:cond delay="0"/>
                                  </p:stCondLst>
                                  <p:childTnLst>
                                    <p:anim calcmode="lin" valueType="num">
                                      <p:cBhvr additive="base">
                                        <p:cTn id="57" dur="3000"/>
                                        <p:tgtEl>
                                          <p:spTgt spid="25"/>
                                        </p:tgtEl>
                                        <p:attrNameLst>
                                          <p:attrName>ppt_x</p:attrName>
                                        </p:attrNameLst>
                                      </p:cBhvr>
                                      <p:tavLst>
                                        <p:tav tm="0">
                                          <p:val>
                                            <p:strVal val="ppt_x"/>
                                          </p:val>
                                        </p:tav>
                                        <p:tav tm="100000">
                                          <p:val>
                                            <p:strVal val="1+ppt_w/2"/>
                                          </p:val>
                                        </p:tav>
                                      </p:tavLst>
                                    </p:anim>
                                    <p:anim calcmode="lin" valueType="num">
                                      <p:cBhvr additive="base">
                                        <p:cTn id="58" dur="3000"/>
                                        <p:tgtEl>
                                          <p:spTgt spid="25"/>
                                        </p:tgtEl>
                                        <p:attrNameLst>
                                          <p:attrName>ppt_y</p:attrName>
                                        </p:attrNameLst>
                                      </p:cBhvr>
                                      <p:tavLst>
                                        <p:tav tm="0">
                                          <p:val>
                                            <p:strVal val="ppt_y"/>
                                          </p:val>
                                        </p:tav>
                                        <p:tav tm="100000">
                                          <p:val>
                                            <p:strVal val="1+ppt_h/2"/>
                                          </p:val>
                                        </p:tav>
                                      </p:tavLst>
                                    </p:anim>
                                    <p:set>
                                      <p:cBhvr>
                                        <p:cTn id="59" dur="1" fill="hold">
                                          <p:stCondLst>
                                            <p:cond delay="2999"/>
                                          </p:stCondLst>
                                        </p:cTn>
                                        <p:tgtEl>
                                          <p:spTgt spid="25"/>
                                        </p:tgtEl>
                                        <p:attrNameLst>
                                          <p:attrName>style.visibility</p:attrName>
                                        </p:attrNameLst>
                                      </p:cBhvr>
                                      <p:to>
                                        <p:strVal val="hidden"/>
                                      </p:to>
                                    </p:set>
                                  </p:childTnLst>
                                </p:cTn>
                              </p:par>
                              <p:par>
                                <p:cTn id="60" presetID="2" presetClass="exit" presetSubtype="6" fill="hold" grpId="1" nodeType="withEffect">
                                  <p:stCondLst>
                                    <p:cond delay="0"/>
                                  </p:stCondLst>
                                  <p:childTnLst>
                                    <p:anim calcmode="lin" valueType="num">
                                      <p:cBhvr additive="base">
                                        <p:cTn id="61" dur="3000"/>
                                        <p:tgtEl>
                                          <p:spTgt spid="26"/>
                                        </p:tgtEl>
                                        <p:attrNameLst>
                                          <p:attrName>ppt_x</p:attrName>
                                        </p:attrNameLst>
                                      </p:cBhvr>
                                      <p:tavLst>
                                        <p:tav tm="0">
                                          <p:val>
                                            <p:strVal val="ppt_x"/>
                                          </p:val>
                                        </p:tav>
                                        <p:tav tm="100000">
                                          <p:val>
                                            <p:strVal val="1+ppt_w/2"/>
                                          </p:val>
                                        </p:tav>
                                      </p:tavLst>
                                    </p:anim>
                                    <p:anim calcmode="lin" valueType="num">
                                      <p:cBhvr additive="base">
                                        <p:cTn id="62" dur="3000"/>
                                        <p:tgtEl>
                                          <p:spTgt spid="26"/>
                                        </p:tgtEl>
                                        <p:attrNameLst>
                                          <p:attrName>ppt_y</p:attrName>
                                        </p:attrNameLst>
                                      </p:cBhvr>
                                      <p:tavLst>
                                        <p:tav tm="0">
                                          <p:val>
                                            <p:strVal val="ppt_y"/>
                                          </p:val>
                                        </p:tav>
                                        <p:tav tm="100000">
                                          <p:val>
                                            <p:strVal val="1+ppt_h/2"/>
                                          </p:val>
                                        </p:tav>
                                      </p:tavLst>
                                    </p:anim>
                                    <p:set>
                                      <p:cBhvr>
                                        <p:cTn id="63" dur="1" fill="hold">
                                          <p:stCondLst>
                                            <p:cond delay="2999"/>
                                          </p:stCondLst>
                                        </p:cTn>
                                        <p:tgtEl>
                                          <p:spTgt spid="26"/>
                                        </p:tgtEl>
                                        <p:attrNameLst>
                                          <p:attrName>style.visibility</p:attrName>
                                        </p:attrNameLst>
                                      </p:cBhvr>
                                      <p:to>
                                        <p:strVal val="hidden"/>
                                      </p:to>
                                    </p:set>
                                  </p:childTnLst>
                                </p:cTn>
                              </p:par>
                              <p:par>
                                <p:cTn id="64" presetID="2" presetClass="exit" presetSubtype="6" fill="hold" grpId="1" nodeType="withEffect">
                                  <p:stCondLst>
                                    <p:cond delay="0"/>
                                  </p:stCondLst>
                                  <p:childTnLst>
                                    <p:anim calcmode="lin" valueType="num">
                                      <p:cBhvr additive="base">
                                        <p:cTn id="65" dur="3000"/>
                                        <p:tgtEl>
                                          <p:spTgt spid="30"/>
                                        </p:tgtEl>
                                        <p:attrNameLst>
                                          <p:attrName>ppt_x</p:attrName>
                                        </p:attrNameLst>
                                      </p:cBhvr>
                                      <p:tavLst>
                                        <p:tav tm="0">
                                          <p:val>
                                            <p:strVal val="ppt_x"/>
                                          </p:val>
                                        </p:tav>
                                        <p:tav tm="100000">
                                          <p:val>
                                            <p:strVal val="1+ppt_w/2"/>
                                          </p:val>
                                        </p:tav>
                                      </p:tavLst>
                                    </p:anim>
                                    <p:anim calcmode="lin" valueType="num">
                                      <p:cBhvr additive="base">
                                        <p:cTn id="66" dur="3000"/>
                                        <p:tgtEl>
                                          <p:spTgt spid="30"/>
                                        </p:tgtEl>
                                        <p:attrNameLst>
                                          <p:attrName>ppt_y</p:attrName>
                                        </p:attrNameLst>
                                      </p:cBhvr>
                                      <p:tavLst>
                                        <p:tav tm="0">
                                          <p:val>
                                            <p:strVal val="ppt_y"/>
                                          </p:val>
                                        </p:tav>
                                        <p:tav tm="100000">
                                          <p:val>
                                            <p:strVal val="1+ppt_h/2"/>
                                          </p:val>
                                        </p:tav>
                                      </p:tavLst>
                                    </p:anim>
                                    <p:set>
                                      <p:cBhvr>
                                        <p:cTn id="67" dur="1" fill="hold">
                                          <p:stCondLst>
                                            <p:cond delay="2999"/>
                                          </p:stCondLst>
                                        </p:cTn>
                                        <p:tgtEl>
                                          <p:spTgt spid="30"/>
                                        </p:tgtEl>
                                        <p:attrNameLst>
                                          <p:attrName>style.visibility</p:attrName>
                                        </p:attrNameLst>
                                      </p:cBhvr>
                                      <p:to>
                                        <p:strVal val="hidden"/>
                                      </p:to>
                                    </p:set>
                                  </p:childTnLst>
                                </p:cTn>
                              </p:par>
                              <p:par>
                                <p:cTn id="68" presetID="2" presetClass="exit" presetSubtype="12" fill="hold" grpId="1" nodeType="withEffect">
                                  <p:stCondLst>
                                    <p:cond delay="0"/>
                                  </p:stCondLst>
                                  <p:childTnLst>
                                    <p:anim calcmode="lin" valueType="num">
                                      <p:cBhvr additive="base">
                                        <p:cTn id="69" dur="3000"/>
                                        <p:tgtEl>
                                          <p:spTgt spid="24"/>
                                        </p:tgtEl>
                                        <p:attrNameLst>
                                          <p:attrName>ppt_x</p:attrName>
                                        </p:attrNameLst>
                                      </p:cBhvr>
                                      <p:tavLst>
                                        <p:tav tm="0">
                                          <p:val>
                                            <p:strVal val="ppt_x"/>
                                          </p:val>
                                        </p:tav>
                                        <p:tav tm="100000">
                                          <p:val>
                                            <p:strVal val="0-ppt_w/2"/>
                                          </p:val>
                                        </p:tav>
                                      </p:tavLst>
                                    </p:anim>
                                    <p:anim calcmode="lin" valueType="num">
                                      <p:cBhvr additive="base">
                                        <p:cTn id="70" dur="3000"/>
                                        <p:tgtEl>
                                          <p:spTgt spid="24"/>
                                        </p:tgtEl>
                                        <p:attrNameLst>
                                          <p:attrName>ppt_y</p:attrName>
                                        </p:attrNameLst>
                                      </p:cBhvr>
                                      <p:tavLst>
                                        <p:tav tm="0">
                                          <p:val>
                                            <p:strVal val="ppt_y"/>
                                          </p:val>
                                        </p:tav>
                                        <p:tav tm="100000">
                                          <p:val>
                                            <p:strVal val="1+ppt_h/2"/>
                                          </p:val>
                                        </p:tav>
                                      </p:tavLst>
                                    </p:anim>
                                    <p:set>
                                      <p:cBhvr>
                                        <p:cTn id="71" dur="1" fill="hold">
                                          <p:stCondLst>
                                            <p:cond delay="2999"/>
                                          </p:stCondLst>
                                        </p:cTn>
                                        <p:tgtEl>
                                          <p:spTgt spid="24"/>
                                        </p:tgtEl>
                                        <p:attrNameLst>
                                          <p:attrName>style.visibility</p:attrName>
                                        </p:attrNameLst>
                                      </p:cBhvr>
                                      <p:to>
                                        <p:strVal val="hidden"/>
                                      </p:to>
                                    </p:set>
                                  </p:childTnLst>
                                </p:cTn>
                              </p:par>
                              <p:par>
                                <p:cTn id="72" presetID="2" presetClass="exit" presetSubtype="12" fill="hold" grpId="1" nodeType="withEffect">
                                  <p:stCondLst>
                                    <p:cond delay="0"/>
                                  </p:stCondLst>
                                  <p:childTnLst>
                                    <p:anim calcmode="lin" valueType="num">
                                      <p:cBhvr additive="base">
                                        <p:cTn id="73" dur="3000"/>
                                        <p:tgtEl>
                                          <p:spTgt spid="27"/>
                                        </p:tgtEl>
                                        <p:attrNameLst>
                                          <p:attrName>ppt_x</p:attrName>
                                        </p:attrNameLst>
                                      </p:cBhvr>
                                      <p:tavLst>
                                        <p:tav tm="0">
                                          <p:val>
                                            <p:strVal val="ppt_x"/>
                                          </p:val>
                                        </p:tav>
                                        <p:tav tm="100000">
                                          <p:val>
                                            <p:strVal val="0-ppt_w/2"/>
                                          </p:val>
                                        </p:tav>
                                      </p:tavLst>
                                    </p:anim>
                                    <p:anim calcmode="lin" valueType="num">
                                      <p:cBhvr additive="base">
                                        <p:cTn id="74" dur="3000"/>
                                        <p:tgtEl>
                                          <p:spTgt spid="27"/>
                                        </p:tgtEl>
                                        <p:attrNameLst>
                                          <p:attrName>ppt_y</p:attrName>
                                        </p:attrNameLst>
                                      </p:cBhvr>
                                      <p:tavLst>
                                        <p:tav tm="0">
                                          <p:val>
                                            <p:strVal val="ppt_y"/>
                                          </p:val>
                                        </p:tav>
                                        <p:tav tm="100000">
                                          <p:val>
                                            <p:strVal val="1+ppt_h/2"/>
                                          </p:val>
                                        </p:tav>
                                      </p:tavLst>
                                    </p:anim>
                                    <p:set>
                                      <p:cBhvr>
                                        <p:cTn id="75" dur="1" fill="hold">
                                          <p:stCondLst>
                                            <p:cond delay="2999"/>
                                          </p:stCondLst>
                                        </p:cTn>
                                        <p:tgtEl>
                                          <p:spTgt spid="27"/>
                                        </p:tgtEl>
                                        <p:attrNameLst>
                                          <p:attrName>style.visibility</p:attrName>
                                        </p:attrNameLst>
                                      </p:cBhvr>
                                      <p:to>
                                        <p:strVal val="hidden"/>
                                      </p:to>
                                    </p:set>
                                  </p:childTnLst>
                                </p:cTn>
                              </p:par>
                              <p:par>
                                <p:cTn id="76" presetID="2" presetClass="exit" presetSubtype="12" fill="hold" grpId="1" nodeType="withEffect">
                                  <p:stCondLst>
                                    <p:cond delay="0"/>
                                  </p:stCondLst>
                                  <p:childTnLst>
                                    <p:anim calcmode="lin" valueType="num">
                                      <p:cBhvr additive="base">
                                        <p:cTn id="77" dur="3000"/>
                                        <p:tgtEl>
                                          <p:spTgt spid="31"/>
                                        </p:tgtEl>
                                        <p:attrNameLst>
                                          <p:attrName>ppt_x</p:attrName>
                                        </p:attrNameLst>
                                      </p:cBhvr>
                                      <p:tavLst>
                                        <p:tav tm="0">
                                          <p:val>
                                            <p:strVal val="ppt_x"/>
                                          </p:val>
                                        </p:tav>
                                        <p:tav tm="100000">
                                          <p:val>
                                            <p:strVal val="0-ppt_w/2"/>
                                          </p:val>
                                        </p:tav>
                                      </p:tavLst>
                                    </p:anim>
                                    <p:anim calcmode="lin" valueType="num">
                                      <p:cBhvr additive="base">
                                        <p:cTn id="78" dur="3000"/>
                                        <p:tgtEl>
                                          <p:spTgt spid="31"/>
                                        </p:tgtEl>
                                        <p:attrNameLst>
                                          <p:attrName>ppt_y</p:attrName>
                                        </p:attrNameLst>
                                      </p:cBhvr>
                                      <p:tavLst>
                                        <p:tav tm="0">
                                          <p:val>
                                            <p:strVal val="ppt_y"/>
                                          </p:val>
                                        </p:tav>
                                        <p:tav tm="100000">
                                          <p:val>
                                            <p:strVal val="1+ppt_h/2"/>
                                          </p:val>
                                        </p:tav>
                                      </p:tavLst>
                                    </p:anim>
                                    <p:set>
                                      <p:cBhvr>
                                        <p:cTn id="79" dur="1" fill="hold">
                                          <p:stCondLst>
                                            <p:cond delay="2999"/>
                                          </p:stCondLst>
                                        </p:cTn>
                                        <p:tgtEl>
                                          <p:spTgt spid="31"/>
                                        </p:tgtEl>
                                        <p:attrNameLst>
                                          <p:attrName>style.visibility</p:attrName>
                                        </p:attrNameLst>
                                      </p:cBhvr>
                                      <p:to>
                                        <p:strVal val="hidden"/>
                                      </p:to>
                                    </p:set>
                                  </p:childTnLst>
                                </p:cTn>
                              </p:par>
                              <p:par>
                                <p:cTn id="80" presetID="2" presetClass="exit" presetSubtype="9" fill="hold" grpId="1" nodeType="withEffect">
                                  <p:stCondLst>
                                    <p:cond delay="0"/>
                                  </p:stCondLst>
                                  <p:childTnLst>
                                    <p:anim calcmode="lin" valueType="num">
                                      <p:cBhvr additive="base">
                                        <p:cTn id="81" dur="3000"/>
                                        <p:tgtEl>
                                          <p:spTgt spid="23"/>
                                        </p:tgtEl>
                                        <p:attrNameLst>
                                          <p:attrName>ppt_x</p:attrName>
                                        </p:attrNameLst>
                                      </p:cBhvr>
                                      <p:tavLst>
                                        <p:tav tm="0">
                                          <p:val>
                                            <p:strVal val="ppt_x"/>
                                          </p:val>
                                        </p:tav>
                                        <p:tav tm="100000">
                                          <p:val>
                                            <p:strVal val="0-ppt_w/2"/>
                                          </p:val>
                                        </p:tav>
                                      </p:tavLst>
                                    </p:anim>
                                    <p:anim calcmode="lin" valueType="num">
                                      <p:cBhvr additive="base">
                                        <p:cTn id="82" dur="3000"/>
                                        <p:tgtEl>
                                          <p:spTgt spid="23"/>
                                        </p:tgtEl>
                                        <p:attrNameLst>
                                          <p:attrName>ppt_y</p:attrName>
                                        </p:attrNameLst>
                                      </p:cBhvr>
                                      <p:tavLst>
                                        <p:tav tm="0">
                                          <p:val>
                                            <p:strVal val="ppt_y"/>
                                          </p:val>
                                        </p:tav>
                                        <p:tav tm="100000">
                                          <p:val>
                                            <p:strVal val="0-ppt_h/2"/>
                                          </p:val>
                                        </p:tav>
                                      </p:tavLst>
                                    </p:anim>
                                    <p:set>
                                      <p:cBhvr>
                                        <p:cTn id="83" dur="1" fill="hold">
                                          <p:stCondLst>
                                            <p:cond delay="2999"/>
                                          </p:stCondLst>
                                        </p:cTn>
                                        <p:tgtEl>
                                          <p:spTgt spid="23"/>
                                        </p:tgtEl>
                                        <p:attrNameLst>
                                          <p:attrName>style.visibility</p:attrName>
                                        </p:attrNameLst>
                                      </p:cBhvr>
                                      <p:to>
                                        <p:strVal val="hidden"/>
                                      </p:to>
                                    </p:set>
                                  </p:childTnLst>
                                </p:cTn>
                              </p:par>
                              <p:par>
                                <p:cTn id="84" presetID="2" presetClass="exit" presetSubtype="9" fill="hold" grpId="1" nodeType="withEffect">
                                  <p:stCondLst>
                                    <p:cond delay="0"/>
                                  </p:stCondLst>
                                  <p:childTnLst>
                                    <p:anim calcmode="lin" valueType="num">
                                      <p:cBhvr additive="base">
                                        <p:cTn id="85" dur="3000"/>
                                        <p:tgtEl>
                                          <p:spTgt spid="29"/>
                                        </p:tgtEl>
                                        <p:attrNameLst>
                                          <p:attrName>ppt_x</p:attrName>
                                        </p:attrNameLst>
                                      </p:cBhvr>
                                      <p:tavLst>
                                        <p:tav tm="0">
                                          <p:val>
                                            <p:strVal val="ppt_x"/>
                                          </p:val>
                                        </p:tav>
                                        <p:tav tm="100000">
                                          <p:val>
                                            <p:strVal val="0-ppt_w/2"/>
                                          </p:val>
                                        </p:tav>
                                      </p:tavLst>
                                    </p:anim>
                                    <p:anim calcmode="lin" valueType="num">
                                      <p:cBhvr additive="base">
                                        <p:cTn id="86" dur="3000"/>
                                        <p:tgtEl>
                                          <p:spTgt spid="29"/>
                                        </p:tgtEl>
                                        <p:attrNameLst>
                                          <p:attrName>ppt_y</p:attrName>
                                        </p:attrNameLst>
                                      </p:cBhvr>
                                      <p:tavLst>
                                        <p:tav tm="0">
                                          <p:val>
                                            <p:strVal val="ppt_y"/>
                                          </p:val>
                                        </p:tav>
                                        <p:tav tm="100000">
                                          <p:val>
                                            <p:strVal val="0-ppt_h/2"/>
                                          </p:val>
                                        </p:tav>
                                      </p:tavLst>
                                    </p:anim>
                                    <p:set>
                                      <p:cBhvr>
                                        <p:cTn id="87" dur="1" fill="hold">
                                          <p:stCondLst>
                                            <p:cond delay="2999"/>
                                          </p:stCondLst>
                                        </p:cTn>
                                        <p:tgtEl>
                                          <p:spTgt spid="29"/>
                                        </p:tgtEl>
                                        <p:attrNameLst>
                                          <p:attrName>style.visibility</p:attrName>
                                        </p:attrNameLst>
                                      </p:cBhvr>
                                      <p:to>
                                        <p:strVal val="hidden"/>
                                      </p:to>
                                    </p:set>
                                  </p:childTnLst>
                                </p:cTn>
                              </p:par>
                              <p:par>
                                <p:cTn id="88" presetID="2" presetClass="exit" presetSubtype="9" fill="hold" grpId="1" nodeType="withEffect">
                                  <p:stCondLst>
                                    <p:cond delay="0"/>
                                  </p:stCondLst>
                                  <p:childTnLst>
                                    <p:anim calcmode="lin" valueType="num">
                                      <p:cBhvr additive="base">
                                        <p:cTn id="89" dur="3000"/>
                                        <p:tgtEl>
                                          <p:spTgt spid="33"/>
                                        </p:tgtEl>
                                        <p:attrNameLst>
                                          <p:attrName>ppt_x</p:attrName>
                                        </p:attrNameLst>
                                      </p:cBhvr>
                                      <p:tavLst>
                                        <p:tav tm="0">
                                          <p:val>
                                            <p:strVal val="ppt_x"/>
                                          </p:val>
                                        </p:tav>
                                        <p:tav tm="100000">
                                          <p:val>
                                            <p:strVal val="0-ppt_w/2"/>
                                          </p:val>
                                        </p:tav>
                                      </p:tavLst>
                                    </p:anim>
                                    <p:anim calcmode="lin" valueType="num">
                                      <p:cBhvr additive="base">
                                        <p:cTn id="90" dur="3000"/>
                                        <p:tgtEl>
                                          <p:spTgt spid="33"/>
                                        </p:tgtEl>
                                        <p:attrNameLst>
                                          <p:attrName>ppt_y</p:attrName>
                                        </p:attrNameLst>
                                      </p:cBhvr>
                                      <p:tavLst>
                                        <p:tav tm="0">
                                          <p:val>
                                            <p:strVal val="ppt_y"/>
                                          </p:val>
                                        </p:tav>
                                        <p:tav tm="100000">
                                          <p:val>
                                            <p:strVal val="0-ppt_h/2"/>
                                          </p:val>
                                        </p:tav>
                                      </p:tavLst>
                                    </p:anim>
                                    <p:set>
                                      <p:cBhvr>
                                        <p:cTn id="91" dur="1" fill="hold">
                                          <p:stCondLst>
                                            <p:cond delay="2999"/>
                                          </p:stCondLst>
                                        </p:cTn>
                                        <p:tgtEl>
                                          <p:spTgt spid="33"/>
                                        </p:tgtEl>
                                        <p:attrNameLst>
                                          <p:attrName>style.visibility</p:attrName>
                                        </p:attrNameLst>
                                      </p:cBhvr>
                                      <p:to>
                                        <p:strVal val="hidden"/>
                                      </p:to>
                                    </p:set>
                                  </p:childTnLst>
                                </p:cTn>
                              </p:par>
                              <p:par>
                                <p:cTn id="92" presetID="2" presetClass="exit" presetSubtype="3" fill="hold" grpId="1" nodeType="withEffect">
                                  <p:stCondLst>
                                    <p:cond delay="0"/>
                                  </p:stCondLst>
                                  <p:childTnLst>
                                    <p:anim calcmode="lin" valueType="num">
                                      <p:cBhvr additive="base">
                                        <p:cTn id="93" dur="3000"/>
                                        <p:tgtEl>
                                          <p:spTgt spid="22"/>
                                        </p:tgtEl>
                                        <p:attrNameLst>
                                          <p:attrName>ppt_x</p:attrName>
                                        </p:attrNameLst>
                                      </p:cBhvr>
                                      <p:tavLst>
                                        <p:tav tm="0">
                                          <p:val>
                                            <p:strVal val="ppt_x"/>
                                          </p:val>
                                        </p:tav>
                                        <p:tav tm="100000">
                                          <p:val>
                                            <p:strVal val="1+ppt_w/2"/>
                                          </p:val>
                                        </p:tav>
                                      </p:tavLst>
                                    </p:anim>
                                    <p:anim calcmode="lin" valueType="num">
                                      <p:cBhvr additive="base">
                                        <p:cTn id="94" dur="3000"/>
                                        <p:tgtEl>
                                          <p:spTgt spid="22"/>
                                        </p:tgtEl>
                                        <p:attrNameLst>
                                          <p:attrName>ppt_y</p:attrName>
                                        </p:attrNameLst>
                                      </p:cBhvr>
                                      <p:tavLst>
                                        <p:tav tm="0">
                                          <p:val>
                                            <p:strVal val="ppt_y"/>
                                          </p:val>
                                        </p:tav>
                                        <p:tav tm="100000">
                                          <p:val>
                                            <p:strVal val="0-ppt_h/2"/>
                                          </p:val>
                                        </p:tav>
                                      </p:tavLst>
                                    </p:anim>
                                    <p:set>
                                      <p:cBhvr>
                                        <p:cTn id="95" dur="1" fill="hold">
                                          <p:stCondLst>
                                            <p:cond delay="2999"/>
                                          </p:stCondLst>
                                        </p:cTn>
                                        <p:tgtEl>
                                          <p:spTgt spid="22"/>
                                        </p:tgtEl>
                                        <p:attrNameLst>
                                          <p:attrName>style.visibility</p:attrName>
                                        </p:attrNameLst>
                                      </p:cBhvr>
                                      <p:to>
                                        <p:strVal val="hidden"/>
                                      </p:to>
                                    </p:set>
                                  </p:childTnLst>
                                </p:cTn>
                              </p:par>
                              <p:par>
                                <p:cTn id="96" presetID="2" presetClass="exit" presetSubtype="3" fill="hold" grpId="1" nodeType="withEffect">
                                  <p:stCondLst>
                                    <p:cond delay="0"/>
                                  </p:stCondLst>
                                  <p:childTnLst>
                                    <p:anim calcmode="lin" valueType="num">
                                      <p:cBhvr additive="base">
                                        <p:cTn id="97" dur="3000"/>
                                        <p:tgtEl>
                                          <p:spTgt spid="28"/>
                                        </p:tgtEl>
                                        <p:attrNameLst>
                                          <p:attrName>ppt_x</p:attrName>
                                        </p:attrNameLst>
                                      </p:cBhvr>
                                      <p:tavLst>
                                        <p:tav tm="0">
                                          <p:val>
                                            <p:strVal val="ppt_x"/>
                                          </p:val>
                                        </p:tav>
                                        <p:tav tm="100000">
                                          <p:val>
                                            <p:strVal val="1+ppt_w/2"/>
                                          </p:val>
                                        </p:tav>
                                      </p:tavLst>
                                    </p:anim>
                                    <p:anim calcmode="lin" valueType="num">
                                      <p:cBhvr additive="base">
                                        <p:cTn id="98" dur="3000"/>
                                        <p:tgtEl>
                                          <p:spTgt spid="28"/>
                                        </p:tgtEl>
                                        <p:attrNameLst>
                                          <p:attrName>ppt_y</p:attrName>
                                        </p:attrNameLst>
                                      </p:cBhvr>
                                      <p:tavLst>
                                        <p:tav tm="0">
                                          <p:val>
                                            <p:strVal val="ppt_y"/>
                                          </p:val>
                                        </p:tav>
                                        <p:tav tm="100000">
                                          <p:val>
                                            <p:strVal val="0-ppt_h/2"/>
                                          </p:val>
                                        </p:tav>
                                      </p:tavLst>
                                    </p:anim>
                                    <p:set>
                                      <p:cBhvr>
                                        <p:cTn id="99" dur="1" fill="hold">
                                          <p:stCondLst>
                                            <p:cond delay="2999"/>
                                          </p:stCondLst>
                                        </p:cTn>
                                        <p:tgtEl>
                                          <p:spTgt spid="28"/>
                                        </p:tgtEl>
                                        <p:attrNameLst>
                                          <p:attrName>style.visibility</p:attrName>
                                        </p:attrNameLst>
                                      </p:cBhvr>
                                      <p:to>
                                        <p:strVal val="hidden"/>
                                      </p:to>
                                    </p:set>
                                  </p:childTnLst>
                                </p:cTn>
                              </p:par>
                              <p:par>
                                <p:cTn id="100" presetID="2" presetClass="exit" presetSubtype="3" fill="hold" grpId="1" nodeType="withEffect">
                                  <p:stCondLst>
                                    <p:cond delay="0"/>
                                  </p:stCondLst>
                                  <p:childTnLst>
                                    <p:anim calcmode="lin" valueType="num">
                                      <p:cBhvr additive="base">
                                        <p:cTn id="101" dur="3000"/>
                                        <p:tgtEl>
                                          <p:spTgt spid="32"/>
                                        </p:tgtEl>
                                        <p:attrNameLst>
                                          <p:attrName>ppt_x</p:attrName>
                                        </p:attrNameLst>
                                      </p:cBhvr>
                                      <p:tavLst>
                                        <p:tav tm="0">
                                          <p:val>
                                            <p:strVal val="ppt_x"/>
                                          </p:val>
                                        </p:tav>
                                        <p:tav tm="100000">
                                          <p:val>
                                            <p:strVal val="1+ppt_w/2"/>
                                          </p:val>
                                        </p:tav>
                                      </p:tavLst>
                                    </p:anim>
                                    <p:anim calcmode="lin" valueType="num">
                                      <p:cBhvr additive="base">
                                        <p:cTn id="102" dur="3000"/>
                                        <p:tgtEl>
                                          <p:spTgt spid="32"/>
                                        </p:tgtEl>
                                        <p:attrNameLst>
                                          <p:attrName>ppt_y</p:attrName>
                                        </p:attrNameLst>
                                      </p:cBhvr>
                                      <p:tavLst>
                                        <p:tav tm="0">
                                          <p:val>
                                            <p:strVal val="ppt_y"/>
                                          </p:val>
                                        </p:tav>
                                        <p:tav tm="100000">
                                          <p:val>
                                            <p:strVal val="0-ppt_h/2"/>
                                          </p:val>
                                        </p:tav>
                                      </p:tavLst>
                                    </p:anim>
                                    <p:set>
                                      <p:cBhvr>
                                        <p:cTn id="103" dur="1" fill="hold">
                                          <p:stCondLst>
                                            <p:cond delay="2999"/>
                                          </p:stCondLst>
                                        </p:cTn>
                                        <p:tgtEl>
                                          <p:spTgt spid="32"/>
                                        </p:tgtEl>
                                        <p:attrNameLst>
                                          <p:attrName>style.visibility</p:attrName>
                                        </p:attrNameLst>
                                      </p:cBhvr>
                                      <p:to>
                                        <p:strVal val="hidden"/>
                                      </p:to>
                                    </p:set>
                                  </p:childTnLst>
                                </p:cTn>
                              </p:par>
                              <p:par>
                                <p:cTn id="104" presetID="23" presetClass="entr" presetSubtype="272"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3000" fill="hold"/>
                                        <p:tgtEl>
                                          <p:spTgt spid="2"/>
                                        </p:tgtEl>
                                        <p:attrNameLst>
                                          <p:attrName>ppt_w</p:attrName>
                                        </p:attrNameLst>
                                      </p:cBhvr>
                                      <p:tavLst>
                                        <p:tav tm="0">
                                          <p:val>
                                            <p:strVal val="2/3*#ppt_w"/>
                                          </p:val>
                                        </p:tav>
                                        <p:tav tm="100000">
                                          <p:val>
                                            <p:strVal val="#ppt_w"/>
                                          </p:val>
                                        </p:tav>
                                      </p:tavLst>
                                    </p:anim>
                                    <p:anim calcmode="lin" valueType="num">
                                      <p:cBhvr>
                                        <p:cTn id="107" dur="3000" fill="hold"/>
                                        <p:tgtEl>
                                          <p:spTgt spid="2"/>
                                        </p:tgtEl>
                                        <p:attrNameLst>
                                          <p:attrName>ppt_h</p:attrName>
                                        </p:attrNameLst>
                                      </p:cBhvr>
                                      <p:tavLst>
                                        <p:tav tm="0">
                                          <p:val>
                                            <p:strVal val="2/3*#ppt_h"/>
                                          </p:val>
                                        </p:tav>
                                        <p:tav tm="100000">
                                          <p:val>
                                            <p:strVal val="#ppt_h"/>
                                          </p:val>
                                        </p:tav>
                                      </p:tavLst>
                                    </p:anim>
                                  </p:childTnLst>
                                </p:cTn>
                              </p:par>
                              <p:par>
                                <p:cTn id="108" presetID="4" presetClass="entr" presetSubtype="32"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ox(out)">
                                      <p:cBhvr>
                                        <p:cTn id="11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13000">
              <a:srgbClr val="3A1D00"/>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stock-photo-17627439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mk.png"/>
          <p:cNvPicPr>
            <a:picLocks noChangeAspect="1"/>
          </p:cNvPicPr>
          <p:nvPr/>
        </p:nvPicPr>
        <p:blipFill>
          <a:blip r:embed="rId3" cstate="print">
            <a:duotone>
              <a:schemeClr val="accent6">
                <a:shade val="45000"/>
                <a:satMod val="135000"/>
              </a:schemeClr>
              <a:prstClr val="white"/>
            </a:duotone>
            <a:lum bright="-30000" contrast="40000"/>
          </a:blip>
          <a:srcRect l="15625" t="14201" r="36718" b="18070"/>
          <a:stretch>
            <a:fillRect/>
          </a:stretch>
        </p:blipFill>
        <p:spPr>
          <a:xfrm>
            <a:off x="0" y="1142990"/>
            <a:ext cx="1476001" cy="1500198"/>
          </a:xfrm>
          <a:prstGeom prst="rect">
            <a:avLst/>
          </a:prstGeom>
          <a:effectLst/>
        </p:spPr>
      </p:pic>
      <p:pic>
        <p:nvPicPr>
          <p:cNvPr id="4" name="3 Imagen" descr=",,.mk.png"/>
          <p:cNvPicPr>
            <a:picLocks noChangeAspect="1"/>
          </p:cNvPicPr>
          <p:nvPr/>
        </p:nvPicPr>
        <p:blipFill>
          <a:blip r:embed="rId3" cstate="print">
            <a:duotone>
              <a:prstClr val="black"/>
              <a:schemeClr val="accent3">
                <a:tint val="45000"/>
                <a:satMod val="400000"/>
              </a:schemeClr>
            </a:duotone>
            <a:lum contrast="40000"/>
          </a:blip>
          <a:srcRect l="15625" t="14201" r="36718" b="18070"/>
          <a:stretch>
            <a:fillRect/>
          </a:stretch>
        </p:blipFill>
        <p:spPr>
          <a:xfrm>
            <a:off x="0" y="2428874"/>
            <a:ext cx="1476001" cy="1500198"/>
          </a:xfrm>
          <a:prstGeom prst="rect">
            <a:avLst/>
          </a:prstGeom>
          <a:effectLst/>
        </p:spPr>
      </p:pic>
      <p:pic>
        <p:nvPicPr>
          <p:cNvPr id="5" name="4 Imagen" descr=",,.mk.png"/>
          <p:cNvPicPr>
            <a:picLocks noChangeAspect="1"/>
          </p:cNvPicPr>
          <p:nvPr/>
        </p:nvPicPr>
        <p:blipFill>
          <a:blip r:embed="rId3" cstate="print">
            <a:duotone>
              <a:prstClr val="black"/>
              <a:schemeClr val="accent3">
                <a:tint val="45000"/>
                <a:satMod val="400000"/>
              </a:schemeClr>
            </a:duotone>
            <a:lum contrast="40000"/>
          </a:blip>
          <a:srcRect l="15625" t="14201" r="36718" b="18070"/>
          <a:stretch>
            <a:fillRect/>
          </a:stretch>
        </p:blipFill>
        <p:spPr>
          <a:xfrm>
            <a:off x="1285852" y="1142990"/>
            <a:ext cx="1476001" cy="1500198"/>
          </a:xfrm>
          <a:prstGeom prst="rect">
            <a:avLst/>
          </a:prstGeom>
          <a:effectLst/>
        </p:spPr>
      </p:pic>
      <p:pic>
        <p:nvPicPr>
          <p:cNvPr id="6" name="5 Imagen" descr=",,.mk.png"/>
          <p:cNvPicPr>
            <a:picLocks noChangeAspect="1"/>
          </p:cNvPicPr>
          <p:nvPr/>
        </p:nvPicPr>
        <p:blipFill>
          <a:blip r:embed="rId3" cstate="print">
            <a:duotone>
              <a:schemeClr val="accent6">
                <a:shade val="45000"/>
                <a:satMod val="135000"/>
              </a:schemeClr>
              <a:prstClr val="white"/>
            </a:duotone>
            <a:lum bright="-30000" contrast="40000"/>
          </a:blip>
          <a:srcRect l="15625" t="14201" r="36718" b="18070"/>
          <a:stretch>
            <a:fillRect/>
          </a:stretch>
        </p:blipFill>
        <p:spPr>
          <a:xfrm>
            <a:off x="1285852" y="2428874"/>
            <a:ext cx="1476001" cy="1500198"/>
          </a:xfrm>
          <a:prstGeom prst="rect">
            <a:avLst/>
          </a:prstGeom>
          <a:effectLst/>
        </p:spPr>
      </p:pic>
      <p:pic>
        <p:nvPicPr>
          <p:cNvPr id="7" name="6 Imagen" descr=",,.mk.png"/>
          <p:cNvPicPr>
            <a:picLocks noChangeAspect="1"/>
          </p:cNvPicPr>
          <p:nvPr/>
        </p:nvPicPr>
        <p:blipFill>
          <a:blip r:embed="rId3" cstate="print">
            <a:duotone>
              <a:schemeClr val="accent6">
                <a:shade val="45000"/>
                <a:satMod val="135000"/>
              </a:schemeClr>
              <a:prstClr val="white"/>
            </a:duotone>
            <a:lum bright="-30000" contrast="40000"/>
          </a:blip>
          <a:srcRect l="15625" t="14201" r="36718" b="18070"/>
          <a:stretch>
            <a:fillRect/>
          </a:stretch>
        </p:blipFill>
        <p:spPr>
          <a:xfrm>
            <a:off x="2571768" y="1142990"/>
            <a:ext cx="1476001" cy="1500198"/>
          </a:xfrm>
          <a:prstGeom prst="rect">
            <a:avLst/>
          </a:prstGeom>
          <a:effectLst/>
        </p:spPr>
      </p:pic>
      <p:pic>
        <p:nvPicPr>
          <p:cNvPr id="8" name="7 Imagen" descr=",,.mk.png"/>
          <p:cNvPicPr>
            <a:picLocks noChangeAspect="1"/>
          </p:cNvPicPr>
          <p:nvPr/>
        </p:nvPicPr>
        <p:blipFill>
          <a:blip r:embed="rId3" cstate="print">
            <a:duotone>
              <a:prstClr val="black"/>
              <a:schemeClr val="accent3">
                <a:tint val="45000"/>
                <a:satMod val="400000"/>
              </a:schemeClr>
            </a:duotone>
            <a:lum contrast="40000"/>
          </a:blip>
          <a:srcRect l="15625" t="14201" r="36718" b="18070"/>
          <a:stretch>
            <a:fillRect/>
          </a:stretch>
        </p:blipFill>
        <p:spPr>
          <a:xfrm>
            <a:off x="2571768" y="2428874"/>
            <a:ext cx="1476001" cy="1500198"/>
          </a:xfrm>
          <a:prstGeom prst="rect">
            <a:avLst/>
          </a:prstGeom>
          <a:effectLst/>
        </p:spPr>
      </p:pic>
      <p:pic>
        <p:nvPicPr>
          <p:cNvPr id="9" name="8 Imagen" descr=",,.mk.png"/>
          <p:cNvPicPr>
            <a:picLocks noChangeAspect="1"/>
          </p:cNvPicPr>
          <p:nvPr/>
        </p:nvPicPr>
        <p:blipFill>
          <a:blip r:embed="rId3" cstate="print">
            <a:duotone>
              <a:prstClr val="black"/>
              <a:schemeClr val="accent3">
                <a:tint val="45000"/>
                <a:satMod val="400000"/>
              </a:schemeClr>
            </a:duotone>
            <a:lum contrast="40000"/>
          </a:blip>
          <a:srcRect l="15625" t="14201" r="36718" b="18070"/>
          <a:stretch>
            <a:fillRect/>
          </a:stretch>
        </p:blipFill>
        <p:spPr>
          <a:xfrm>
            <a:off x="3857620" y="1142990"/>
            <a:ext cx="1476001" cy="1500198"/>
          </a:xfrm>
          <a:prstGeom prst="rect">
            <a:avLst/>
          </a:prstGeom>
          <a:effectLst/>
        </p:spPr>
      </p:pic>
      <p:pic>
        <p:nvPicPr>
          <p:cNvPr id="10" name="9 Imagen" descr=",,.mk.png"/>
          <p:cNvPicPr>
            <a:picLocks noChangeAspect="1"/>
          </p:cNvPicPr>
          <p:nvPr/>
        </p:nvPicPr>
        <p:blipFill>
          <a:blip r:embed="rId3" cstate="print">
            <a:duotone>
              <a:schemeClr val="accent6">
                <a:shade val="45000"/>
                <a:satMod val="135000"/>
              </a:schemeClr>
              <a:prstClr val="white"/>
            </a:duotone>
            <a:lum bright="-30000" contrast="40000"/>
          </a:blip>
          <a:srcRect l="15625" t="14201" r="36718" b="18070"/>
          <a:stretch>
            <a:fillRect/>
          </a:stretch>
        </p:blipFill>
        <p:spPr>
          <a:xfrm>
            <a:off x="3857620" y="2428874"/>
            <a:ext cx="1476001" cy="1500198"/>
          </a:xfrm>
          <a:prstGeom prst="rect">
            <a:avLst/>
          </a:prstGeom>
          <a:effectLst/>
        </p:spPr>
      </p:pic>
      <p:pic>
        <p:nvPicPr>
          <p:cNvPr id="11" name="10 Imagen" descr=",,.mk.png"/>
          <p:cNvPicPr>
            <a:picLocks noChangeAspect="1"/>
          </p:cNvPicPr>
          <p:nvPr/>
        </p:nvPicPr>
        <p:blipFill>
          <a:blip r:embed="rId3" cstate="print">
            <a:duotone>
              <a:schemeClr val="accent6">
                <a:shade val="45000"/>
                <a:satMod val="135000"/>
              </a:schemeClr>
              <a:prstClr val="white"/>
            </a:duotone>
            <a:lum bright="-30000" contrast="40000"/>
          </a:blip>
          <a:srcRect l="15625" t="14201" r="36718" b="18070"/>
          <a:stretch>
            <a:fillRect/>
          </a:stretch>
        </p:blipFill>
        <p:spPr>
          <a:xfrm>
            <a:off x="5072098" y="1142990"/>
            <a:ext cx="1476001" cy="1500198"/>
          </a:xfrm>
          <a:prstGeom prst="rect">
            <a:avLst/>
          </a:prstGeom>
          <a:effectLst/>
        </p:spPr>
      </p:pic>
      <p:pic>
        <p:nvPicPr>
          <p:cNvPr id="12" name="11 Imagen" descr=",,.mk.png"/>
          <p:cNvPicPr>
            <a:picLocks noChangeAspect="1"/>
          </p:cNvPicPr>
          <p:nvPr/>
        </p:nvPicPr>
        <p:blipFill>
          <a:blip r:embed="rId3" cstate="print">
            <a:duotone>
              <a:prstClr val="black"/>
              <a:schemeClr val="accent3">
                <a:tint val="45000"/>
                <a:satMod val="400000"/>
              </a:schemeClr>
            </a:duotone>
            <a:lum contrast="40000"/>
          </a:blip>
          <a:srcRect l="15625" t="14201" r="36718" b="18070"/>
          <a:stretch>
            <a:fillRect/>
          </a:stretch>
        </p:blipFill>
        <p:spPr>
          <a:xfrm>
            <a:off x="5072098" y="2428874"/>
            <a:ext cx="1476001" cy="1500198"/>
          </a:xfrm>
          <a:prstGeom prst="rect">
            <a:avLst/>
          </a:prstGeom>
          <a:effectLst/>
        </p:spPr>
      </p:pic>
      <p:pic>
        <p:nvPicPr>
          <p:cNvPr id="13" name="12 Imagen" descr=",,.mk.png"/>
          <p:cNvPicPr>
            <a:picLocks noChangeAspect="1"/>
          </p:cNvPicPr>
          <p:nvPr/>
        </p:nvPicPr>
        <p:blipFill>
          <a:blip r:embed="rId3" cstate="print">
            <a:duotone>
              <a:prstClr val="black"/>
              <a:schemeClr val="accent3">
                <a:tint val="45000"/>
                <a:satMod val="400000"/>
              </a:schemeClr>
            </a:duotone>
            <a:lum contrast="40000"/>
          </a:blip>
          <a:srcRect l="15625" t="14201" r="36718" b="18070"/>
          <a:stretch>
            <a:fillRect/>
          </a:stretch>
        </p:blipFill>
        <p:spPr>
          <a:xfrm>
            <a:off x="6357950" y="1142990"/>
            <a:ext cx="1476001" cy="1500198"/>
          </a:xfrm>
          <a:prstGeom prst="rect">
            <a:avLst/>
          </a:prstGeom>
          <a:effectLst/>
        </p:spPr>
      </p:pic>
      <p:pic>
        <p:nvPicPr>
          <p:cNvPr id="14" name="13 Imagen" descr=",,.mk.png"/>
          <p:cNvPicPr>
            <a:picLocks noChangeAspect="1"/>
          </p:cNvPicPr>
          <p:nvPr/>
        </p:nvPicPr>
        <p:blipFill>
          <a:blip r:embed="rId3" cstate="print">
            <a:duotone>
              <a:schemeClr val="accent6">
                <a:shade val="45000"/>
                <a:satMod val="135000"/>
              </a:schemeClr>
              <a:prstClr val="white"/>
            </a:duotone>
            <a:lum bright="-30000" contrast="40000"/>
          </a:blip>
          <a:srcRect l="15625" t="14201" r="36718" b="18070"/>
          <a:stretch>
            <a:fillRect/>
          </a:stretch>
        </p:blipFill>
        <p:spPr>
          <a:xfrm>
            <a:off x="6357950" y="2428874"/>
            <a:ext cx="1476001" cy="1500198"/>
          </a:xfrm>
          <a:prstGeom prst="rect">
            <a:avLst/>
          </a:prstGeom>
          <a:effectLst/>
        </p:spPr>
      </p:pic>
      <p:pic>
        <p:nvPicPr>
          <p:cNvPr id="15" name="14 Imagen" descr=",,.mk.png"/>
          <p:cNvPicPr>
            <a:picLocks noChangeAspect="1"/>
          </p:cNvPicPr>
          <p:nvPr/>
        </p:nvPicPr>
        <p:blipFill>
          <a:blip r:embed="rId3" cstate="print">
            <a:duotone>
              <a:schemeClr val="accent6">
                <a:shade val="45000"/>
                <a:satMod val="135000"/>
              </a:schemeClr>
              <a:prstClr val="white"/>
            </a:duotone>
            <a:lum bright="-30000" contrast="40000"/>
          </a:blip>
          <a:srcRect l="15625" t="14201" r="36718" b="18070"/>
          <a:stretch>
            <a:fillRect/>
          </a:stretch>
        </p:blipFill>
        <p:spPr>
          <a:xfrm>
            <a:off x="7667999" y="1142990"/>
            <a:ext cx="1476001" cy="1500198"/>
          </a:xfrm>
          <a:prstGeom prst="rect">
            <a:avLst/>
          </a:prstGeom>
          <a:effectLst/>
        </p:spPr>
      </p:pic>
      <p:pic>
        <p:nvPicPr>
          <p:cNvPr id="16" name="15 Imagen" descr=",,.mk.png"/>
          <p:cNvPicPr>
            <a:picLocks noChangeAspect="1"/>
          </p:cNvPicPr>
          <p:nvPr/>
        </p:nvPicPr>
        <p:blipFill>
          <a:blip r:embed="rId3" cstate="print">
            <a:duotone>
              <a:prstClr val="black"/>
              <a:schemeClr val="accent3">
                <a:tint val="45000"/>
                <a:satMod val="400000"/>
              </a:schemeClr>
            </a:duotone>
            <a:lum contrast="40000"/>
          </a:blip>
          <a:srcRect l="15625" t="14201" r="36718" b="18070"/>
          <a:stretch>
            <a:fillRect/>
          </a:stretch>
        </p:blipFill>
        <p:spPr>
          <a:xfrm>
            <a:off x="7667999" y="2428874"/>
            <a:ext cx="1476001" cy="1500198"/>
          </a:xfrm>
          <a:prstGeom prst="rect">
            <a:avLst/>
          </a:prstGeom>
          <a:effectLst/>
        </p:spPr>
      </p:pic>
      <p:sp>
        <p:nvSpPr>
          <p:cNvPr id="17" name="16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8" presetClass="emph" presetSubtype="0" fill="hold" nodeType="withEffect">
                                  <p:stCondLst>
                                    <p:cond delay="0"/>
                                  </p:stCondLst>
                                  <p:childTnLst>
                                    <p:animRot by="21600000">
                                      <p:cBhvr>
                                        <p:cTn id="64" dur="2000" fill="hold"/>
                                        <p:tgtEl>
                                          <p:spTgt spid="3"/>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4"/>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fill="hold" nodeType="withEffect">
                                  <p:stCondLst>
                                    <p:cond delay="0"/>
                                  </p:stCondLst>
                                  <p:childTnLst>
                                    <p:animRot by="21600000">
                                      <p:cBhvr>
                                        <p:cTn id="72" dur="2000" fill="hold"/>
                                        <p:tgtEl>
                                          <p:spTgt spid="7"/>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8"/>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9"/>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12"/>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13"/>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5"/>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6"/>
                                        </p:tgtEl>
                                        <p:attrNameLst>
                                          <p:attrName>r</p:attrName>
                                        </p:attrNameLst>
                                      </p:cBhvr>
                                    </p:animRot>
                                  </p:childTnLst>
                                </p:cTn>
                              </p:par>
                            </p:childTnLst>
                          </p:cTn>
                        </p:par>
                        <p:par>
                          <p:cTn id="91" fill="hold">
                            <p:stCondLst>
                              <p:cond delay="2000"/>
                            </p:stCondLst>
                            <p:childTnLst>
                              <p:par>
                                <p:cTn id="92" presetID="2" presetClass="exit" presetSubtype="4" fill="hold"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ppt_x"/>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ppt_x"/>
                                          </p:val>
                                        </p:tav>
                                      </p:tavLst>
                                    </p:anim>
                                    <p:anim calcmode="lin" valueType="num">
                                      <p:cBhvr additive="base">
                                        <p:cTn id="98" dur="2000"/>
                                        <p:tgtEl>
                                          <p:spTgt spid="5"/>
                                        </p:tgtEl>
                                        <p:attrNameLst>
                                          <p:attrName>ppt_y</p:attrName>
                                        </p:attrNameLst>
                                      </p:cBhvr>
                                      <p:tavLst>
                                        <p:tav tm="0">
                                          <p:val>
                                            <p:strVal val="ppt_y"/>
                                          </p:val>
                                        </p:tav>
                                        <p:tav tm="100000">
                                          <p:val>
                                            <p:strVal val="1+ppt_h/2"/>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ppt_x"/>
                                          </p:val>
                                        </p:tav>
                                      </p:tavLst>
                                    </p:anim>
                                    <p:anim calcmode="lin" valueType="num">
                                      <p:cBhvr additive="base">
                                        <p:cTn id="102" dur="2000"/>
                                        <p:tgtEl>
                                          <p:spTgt spid="7"/>
                                        </p:tgtEl>
                                        <p:attrNameLst>
                                          <p:attrName>ppt_y</p:attrName>
                                        </p:attrNameLst>
                                      </p:cBhvr>
                                      <p:tavLst>
                                        <p:tav tm="0">
                                          <p:val>
                                            <p:strVal val="ppt_y"/>
                                          </p:val>
                                        </p:tav>
                                        <p:tav tm="100000">
                                          <p:val>
                                            <p:strVal val="1+ppt_h/2"/>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ppt_x"/>
                                          </p:val>
                                        </p:tav>
                                      </p:tavLst>
                                    </p:anim>
                                    <p:anim calcmode="lin" valueType="num">
                                      <p:cBhvr additive="base">
                                        <p:cTn id="106" dur="2000"/>
                                        <p:tgtEl>
                                          <p:spTgt spid="9"/>
                                        </p:tgtEl>
                                        <p:attrNameLst>
                                          <p:attrName>ppt_y</p:attrName>
                                        </p:attrNameLst>
                                      </p:cBhvr>
                                      <p:tavLst>
                                        <p:tav tm="0">
                                          <p:val>
                                            <p:strVal val="ppt_y"/>
                                          </p:val>
                                        </p:tav>
                                        <p:tav tm="100000">
                                          <p:val>
                                            <p:strVal val="1+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ppt_x"/>
                                          </p:val>
                                        </p:tav>
                                      </p:tavLst>
                                    </p:anim>
                                    <p:anim calcmode="lin" valueType="num">
                                      <p:cBhvr additive="base">
                                        <p:cTn id="110" dur="2000"/>
                                        <p:tgtEl>
                                          <p:spTgt spid="11"/>
                                        </p:tgtEl>
                                        <p:attrNameLst>
                                          <p:attrName>ppt_y</p:attrName>
                                        </p:attrNameLst>
                                      </p:cBhvr>
                                      <p:tavLst>
                                        <p:tav tm="0">
                                          <p:val>
                                            <p:strVal val="ppt_y"/>
                                          </p:val>
                                        </p:tav>
                                        <p:tav tm="100000">
                                          <p:val>
                                            <p:strVal val="1+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ppt_x"/>
                                          </p:val>
                                        </p:tav>
                                      </p:tavLst>
                                    </p:anim>
                                    <p:anim calcmode="lin" valueType="num">
                                      <p:cBhvr additive="base">
                                        <p:cTn id="114" dur="2000"/>
                                        <p:tgtEl>
                                          <p:spTgt spid="13"/>
                                        </p:tgtEl>
                                        <p:attrNameLst>
                                          <p:attrName>ppt_y</p:attrName>
                                        </p:attrNameLst>
                                      </p:cBhvr>
                                      <p:tavLst>
                                        <p:tav tm="0">
                                          <p:val>
                                            <p:strVal val="ppt_y"/>
                                          </p:val>
                                        </p:tav>
                                        <p:tav tm="100000">
                                          <p:val>
                                            <p:strVal val="1+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15"/>
                                        </p:tgtEl>
                                        <p:attrNameLst>
                                          <p:attrName>ppt_x</p:attrName>
                                        </p:attrNameLst>
                                      </p:cBhvr>
                                      <p:tavLst>
                                        <p:tav tm="0">
                                          <p:val>
                                            <p:strVal val="ppt_x"/>
                                          </p:val>
                                        </p:tav>
                                        <p:tav tm="100000">
                                          <p:val>
                                            <p:strVal val="ppt_x"/>
                                          </p:val>
                                        </p:tav>
                                      </p:tavLst>
                                    </p:anim>
                                    <p:anim calcmode="lin" valueType="num">
                                      <p:cBhvr additive="base">
                                        <p:cTn id="118" dur="2000"/>
                                        <p:tgtEl>
                                          <p:spTgt spid="15"/>
                                        </p:tgtEl>
                                        <p:attrNameLst>
                                          <p:attrName>ppt_y</p:attrName>
                                        </p:attrNameLst>
                                      </p:cBhvr>
                                      <p:tavLst>
                                        <p:tav tm="0">
                                          <p:val>
                                            <p:strVal val="ppt_y"/>
                                          </p:val>
                                        </p:tav>
                                        <p:tav tm="100000">
                                          <p:val>
                                            <p:strVal val="1+ppt_h/2"/>
                                          </p:val>
                                        </p:tav>
                                      </p:tavLst>
                                    </p:anim>
                                    <p:set>
                                      <p:cBhvr>
                                        <p:cTn id="119" dur="1" fill="hold">
                                          <p:stCondLst>
                                            <p:cond delay="1999"/>
                                          </p:stCondLst>
                                        </p:cTn>
                                        <p:tgtEl>
                                          <p:spTgt spid="15"/>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7"/>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9"/>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11"/>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13"/>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15"/>
                                        </p:tgtEl>
                                        <p:attrNameLst>
                                          <p:attrName>r</p:attrName>
                                        </p:attrNameLst>
                                      </p:cBhvr>
                                    </p:animRot>
                                  </p:childTnLst>
                                </p:cTn>
                              </p:par>
                              <p:par>
                                <p:cTn id="134" presetID="2" presetClass="exit" presetSubtype="1" fill="hold" nodeType="withEffect">
                                  <p:stCondLst>
                                    <p:cond delay="0"/>
                                  </p:stCondLst>
                                  <p:childTnLst>
                                    <p:anim calcmode="lin" valueType="num">
                                      <p:cBhvr additive="base">
                                        <p:cTn id="135" dur="2000"/>
                                        <p:tgtEl>
                                          <p:spTgt spid="4"/>
                                        </p:tgtEl>
                                        <p:attrNameLst>
                                          <p:attrName>ppt_x</p:attrName>
                                        </p:attrNameLst>
                                      </p:cBhvr>
                                      <p:tavLst>
                                        <p:tav tm="0">
                                          <p:val>
                                            <p:strVal val="ppt_x"/>
                                          </p:val>
                                        </p:tav>
                                        <p:tav tm="100000">
                                          <p:val>
                                            <p:strVal val="ppt_x"/>
                                          </p:val>
                                        </p:tav>
                                      </p:tavLst>
                                    </p:anim>
                                    <p:anim calcmode="lin" valueType="num">
                                      <p:cBhvr additive="base">
                                        <p:cTn id="136" dur="2000"/>
                                        <p:tgtEl>
                                          <p:spTgt spid="4"/>
                                        </p:tgtEl>
                                        <p:attrNameLst>
                                          <p:attrName>ppt_y</p:attrName>
                                        </p:attrNameLst>
                                      </p:cBhvr>
                                      <p:tavLst>
                                        <p:tav tm="0">
                                          <p:val>
                                            <p:strVal val="ppt_y"/>
                                          </p:val>
                                        </p:tav>
                                        <p:tav tm="100000">
                                          <p:val>
                                            <p:strVal val="0-ppt_h/2"/>
                                          </p:val>
                                        </p:tav>
                                      </p:tavLst>
                                    </p:anim>
                                    <p:set>
                                      <p:cBhvr>
                                        <p:cTn id="137" dur="1" fill="hold">
                                          <p:stCondLst>
                                            <p:cond delay="1999"/>
                                          </p:stCondLst>
                                        </p:cTn>
                                        <p:tgtEl>
                                          <p:spTgt spid="4"/>
                                        </p:tgtEl>
                                        <p:attrNameLst>
                                          <p:attrName>style.visibility</p:attrName>
                                        </p:attrNameLst>
                                      </p:cBhvr>
                                      <p:to>
                                        <p:strVal val="hidden"/>
                                      </p:to>
                                    </p:set>
                                  </p:childTnLst>
                                </p:cTn>
                              </p:par>
                              <p:par>
                                <p:cTn id="138" presetID="2" presetClass="exit" presetSubtype="1" fill="hold" nodeType="withEffect">
                                  <p:stCondLst>
                                    <p:cond delay="0"/>
                                  </p:stCondLst>
                                  <p:childTnLst>
                                    <p:anim calcmode="lin" valueType="num">
                                      <p:cBhvr additive="base">
                                        <p:cTn id="139" dur="2000"/>
                                        <p:tgtEl>
                                          <p:spTgt spid="6"/>
                                        </p:tgtEl>
                                        <p:attrNameLst>
                                          <p:attrName>ppt_x</p:attrName>
                                        </p:attrNameLst>
                                      </p:cBhvr>
                                      <p:tavLst>
                                        <p:tav tm="0">
                                          <p:val>
                                            <p:strVal val="ppt_x"/>
                                          </p:val>
                                        </p:tav>
                                        <p:tav tm="100000">
                                          <p:val>
                                            <p:strVal val="ppt_x"/>
                                          </p:val>
                                        </p:tav>
                                      </p:tavLst>
                                    </p:anim>
                                    <p:anim calcmode="lin" valueType="num">
                                      <p:cBhvr additive="base">
                                        <p:cTn id="140" dur="2000"/>
                                        <p:tgtEl>
                                          <p:spTgt spid="6"/>
                                        </p:tgtEl>
                                        <p:attrNameLst>
                                          <p:attrName>ppt_y</p:attrName>
                                        </p:attrNameLst>
                                      </p:cBhvr>
                                      <p:tavLst>
                                        <p:tav tm="0">
                                          <p:val>
                                            <p:strVal val="ppt_y"/>
                                          </p:val>
                                        </p:tav>
                                        <p:tav tm="100000">
                                          <p:val>
                                            <p:strVal val="0-ppt_h/2"/>
                                          </p:val>
                                        </p:tav>
                                      </p:tavLst>
                                    </p:anim>
                                    <p:set>
                                      <p:cBhvr>
                                        <p:cTn id="141" dur="1" fill="hold">
                                          <p:stCondLst>
                                            <p:cond delay="1999"/>
                                          </p:stCondLst>
                                        </p:cTn>
                                        <p:tgtEl>
                                          <p:spTgt spid="6"/>
                                        </p:tgtEl>
                                        <p:attrNameLst>
                                          <p:attrName>style.visibility</p:attrName>
                                        </p:attrNameLst>
                                      </p:cBhvr>
                                      <p:to>
                                        <p:strVal val="hidden"/>
                                      </p:to>
                                    </p:set>
                                  </p:childTnLst>
                                </p:cTn>
                              </p:par>
                              <p:par>
                                <p:cTn id="142" presetID="2" presetClass="exit" presetSubtype="1" fill="hold" nodeType="withEffect">
                                  <p:stCondLst>
                                    <p:cond delay="0"/>
                                  </p:stCondLst>
                                  <p:childTnLst>
                                    <p:anim calcmode="lin" valueType="num">
                                      <p:cBhvr additive="base">
                                        <p:cTn id="143" dur="2000"/>
                                        <p:tgtEl>
                                          <p:spTgt spid="8"/>
                                        </p:tgtEl>
                                        <p:attrNameLst>
                                          <p:attrName>ppt_x</p:attrName>
                                        </p:attrNameLst>
                                      </p:cBhvr>
                                      <p:tavLst>
                                        <p:tav tm="0">
                                          <p:val>
                                            <p:strVal val="ppt_x"/>
                                          </p:val>
                                        </p:tav>
                                        <p:tav tm="100000">
                                          <p:val>
                                            <p:strVal val="ppt_x"/>
                                          </p:val>
                                        </p:tav>
                                      </p:tavLst>
                                    </p:anim>
                                    <p:anim calcmode="lin" valueType="num">
                                      <p:cBhvr additive="base">
                                        <p:cTn id="144" dur="2000"/>
                                        <p:tgtEl>
                                          <p:spTgt spid="8"/>
                                        </p:tgtEl>
                                        <p:attrNameLst>
                                          <p:attrName>ppt_y</p:attrName>
                                        </p:attrNameLst>
                                      </p:cBhvr>
                                      <p:tavLst>
                                        <p:tav tm="0">
                                          <p:val>
                                            <p:strVal val="ppt_y"/>
                                          </p:val>
                                        </p:tav>
                                        <p:tav tm="100000">
                                          <p:val>
                                            <p:strVal val="0-ppt_h/2"/>
                                          </p:val>
                                        </p:tav>
                                      </p:tavLst>
                                    </p:anim>
                                    <p:set>
                                      <p:cBhvr>
                                        <p:cTn id="145" dur="1" fill="hold">
                                          <p:stCondLst>
                                            <p:cond delay="1999"/>
                                          </p:stCondLst>
                                        </p:cTn>
                                        <p:tgtEl>
                                          <p:spTgt spid="8"/>
                                        </p:tgtEl>
                                        <p:attrNameLst>
                                          <p:attrName>style.visibility</p:attrName>
                                        </p:attrNameLst>
                                      </p:cBhvr>
                                      <p:to>
                                        <p:strVal val="hidden"/>
                                      </p:to>
                                    </p:set>
                                  </p:childTnLst>
                                </p:cTn>
                              </p:par>
                              <p:par>
                                <p:cTn id="146" presetID="2" presetClass="exit" presetSubtype="1" fill="hold" nodeType="withEffect">
                                  <p:stCondLst>
                                    <p:cond delay="0"/>
                                  </p:stCondLst>
                                  <p:childTnLst>
                                    <p:anim calcmode="lin" valueType="num">
                                      <p:cBhvr additive="base">
                                        <p:cTn id="147" dur="2000"/>
                                        <p:tgtEl>
                                          <p:spTgt spid="10"/>
                                        </p:tgtEl>
                                        <p:attrNameLst>
                                          <p:attrName>ppt_x</p:attrName>
                                        </p:attrNameLst>
                                      </p:cBhvr>
                                      <p:tavLst>
                                        <p:tav tm="0">
                                          <p:val>
                                            <p:strVal val="ppt_x"/>
                                          </p:val>
                                        </p:tav>
                                        <p:tav tm="100000">
                                          <p:val>
                                            <p:strVal val="ppt_x"/>
                                          </p:val>
                                        </p:tav>
                                      </p:tavLst>
                                    </p:anim>
                                    <p:anim calcmode="lin" valueType="num">
                                      <p:cBhvr additive="base">
                                        <p:cTn id="148" dur="2000"/>
                                        <p:tgtEl>
                                          <p:spTgt spid="10"/>
                                        </p:tgtEl>
                                        <p:attrNameLst>
                                          <p:attrName>ppt_y</p:attrName>
                                        </p:attrNameLst>
                                      </p:cBhvr>
                                      <p:tavLst>
                                        <p:tav tm="0">
                                          <p:val>
                                            <p:strVal val="ppt_y"/>
                                          </p:val>
                                        </p:tav>
                                        <p:tav tm="100000">
                                          <p:val>
                                            <p:strVal val="0-ppt_h/2"/>
                                          </p:val>
                                        </p:tav>
                                      </p:tavLst>
                                    </p:anim>
                                    <p:set>
                                      <p:cBhvr>
                                        <p:cTn id="149" dur="1" fill="hold">
                                          <p:stCondLst>
                                            <p:cond delay="1999"/>
                                          </p:stCondLst>
                                        </p:cTn>
                                        <p:tgtEl>
                                          <p:spTgt spid="10"/>
                                        </p:tgtEl>
                                        <p:attrNameLst>
                                          <p:attrName>style.visibility</p:attrName>
                                        </p:attrNameLst>
                                      </p:cBhvr>
                                      <p:to>
                                        <p:strVal val="hidden"/>
                                      </p:to>
                                    </p:set>
                                  </p:childTnLst>
                                </p:cTn>
                              </p:par>
                              <p:par>
                                <p:cTn id="150" presetID="2" presetClass="exit" presetSubtype="1" fill="hold" nodeType="withEffect">
                                  <p:stCondLst>
                                    <p:cond delay="0"/>
                                  </p:stCondLst>
                                  <p:childTnLst>
                                    <p:anim calcmode="lin" valueType="num">
                                      <p:cBhvr additive="base">
                                        <p:cTn id="151" dur="2000"/>
                                        <p:tgtEl>
                                          <p:spTgt spid="12"/>
                                        </p:tgtEl>
                                        <p:attrNameLst>
                                          <p:attrName>ppt_x</p:attrName>
                                        </p:attrNameLst>
                                      </p:cBhvr>
                                      <p:tavLst>
                                        <p:tav tm="0">
                                          <p:val>
                                            <p:strVal val="ppt_x"/>
                                          </p:val>
                                        </p:tav>
                                        <p:tav tm="100000">
                                          <p:val>
                                            <p:strVal val="ppt_x"/>
                                          </p:val>
                                        </p:tav>
                                      </p:tavLst>
                                    </p:anim>
                                    <p:anim calcmode="lin" valueType="num">
                                      <p:cBhvr additive="base">
                                        <p:cTn id="152" dur="2000"/>
                                        <p:tgtEl>
                                          <p:spTgt spid="12"/>
                                        </p:tgtEl>
                                        <p:attrNameLst>
                                          <p:attrName>ppt_y</p:attrName>
                                        </p:attrNameLst>
                                      </p:cBhvr>
                                      <p:tavLst>
                                        <p:tav tm="0">
                                          <p:val>
                                            <p:strVal val="ppt_y"/>
                                          </p:val>
                                        </p:tav>
                                        <p:tav tm="100000">
                                          <p:val>
                                            <p:strVal val="0-ppt_h/2"/>
                                          </p:val>
                                        </p:tav>
                                      </p:tavLst>
                                    </p:anim>
                                    <p:set>
                                      <p:cBhvr>
                                        <p:cTn id="153" dur="1" fill="hold">
                                          <p:stCondLst>
                                            <p:cond delay="1999"/>
                                          </p:stCondLst>
                                        </p:cTn>
                                        <p:tgtEl>
                                          <p:spTgt spid="12"/>
                                        </p:tgtEl>
                                        <p:attrNameLst>
                                          <p:attrName>style.visibility</p:attrName>
                                        </p:attrNameLst>
                                      </p:cBhvr>
                                      <p:to>
                                        <p:strVal val="hidden"/>
                                      </p:to>
                                    </p:set>
                                  </p:childTnLst>
                                </p:cTn>
                              </p:par>
                              <p:par>
                                <p:cTn id="154" presetID="2" presetClass="exit" presetSubtype="1" fill="hold" nodeType="withEffect">
                                  <p:stCondLst>
                                    <p:cond delay="0"/>
                                  </p:stCondLst>
                                  <p:childTnLst>
                                    <p:anim calcmode="lin" valueType="num">
                                      <p:cBhvr additive="base">
                                        <p:cTn id="155" dur="2000"/>
                                        <p:tgtEl>
                                          <p:spTgt spid="14"/>
                                        </p:tgtEl>
                                        <p:attrNameLst>
                                          <p:attrName>ppt_x</p:attrName>
                                        </p:attrNameLst>
                                      </p:cBhvr>
                                      <p:tavLst>
                                        <p:tav tm="0">
                                          <p:val>
                                            <p:strVal val="ppt_x"/>
                                          </p:val>
                                        </p:tav>
                                        <p:tav tm="100000">
                                          <p:val>
                                            <p:strVal val="ppt_x"/>
                                          </p:val>
                                        </p:tav>
                                      </p:tavLst>
                                    </p:anim>
                                    <p:anim calcmode="lin" valueType="num">
                                      <p:cBhvr additive="base">
                                        <p:cTn id="156" dur="2000"/>
                                        <p:tgtEl>
                                          <p:spTgt spid="14"/>
                                        </p:tgtEl>
                                        <p:attrNameLst>
                                          <p:attrName>ppt_y</p:attrName>
                                        </p:attrNameLst>
                                      </p:cBhvr>
                                      <p:tavLst>
                                        <p:tav tm="0">
                                          <p:val>
                                            <p:strVal val="ppt_y"/>
                                          </p:val>
                                        </p:tav>
                                        <p:tav tm="100000">
                                          <p:val>
                                            <p:strVal val="0-ppt_h/2"/>
                                          </p:val>
                                        </p:tav>
                                      </p:tavLst>
                                    </p:anim>
                                    <p:set>
                                      <p:cBhvr>
                                        <p:cTn id="157" dur="1" fill="hold">
                                          <p:stCondLst>
                                            <p:cond delay="1999"/>
                                          </p:stCondLst>
                                        </p:cTn>
                                        <p:tgtEl>
                                          <p:spTgt spid="14"/>
                                        </p:tgtEl>
                                        <p:attrNameLst>
                                          <p:attrName>style.visibility</p:attrName>
                                        </p:attrNameLst>
                                      </p:cBhvr>
                                      <p:to>
                                        <p:strVal val="hidden"/>
                                      </p:to>
                                    </p:set>
                                  </p:childTnLst>
                                </p:cTn>
                              </p:par>
                              <p:par>
                                <p:cTn id="158" presetID="2" presetClass="exit" presetSubtype="1" fill="hold" nodeType="withEffect">
                                  <p:stCondLst>
                                    <p:cond delay="0"/>
                                  </p:stCondLst>
                                  <p:childTnLst>
                                    <p:anim calcmode="lin" valueType="num">
                                      <p:cBhvr additive="base">
                                        <p:cTn id="159" dur="2000"/>
                                        <p:tgtEl>
                                          <p:spTgt spid="16"/>
                                        </p:tgtEl>
                                        <p:attrNameLst>
                                          <p:attrName>ppt_x</p:attrName>
                                        </p:attrNameLst>
                                      </p:cBhvr>
                                      <p:tavLst>
                                        <p:tav tm="0">
                                          <p:val>
                                            <p:strVal val="ppt_x"/>
                                          </p:val>
                                        </p:tav>
                                        <p:tav tm="100000">
                                          <p:val>
                                            <p:strVal val="ppt_x"/>
                                          </p:val>
                                        </p:tav>
                                      </p:tavLst>
                                    </p:anim>
                                    <p:anim calcmode="lin" valueType="num">
                                      <p:cBhvr additive="base">
                                        <p:cTn id="160" dur="2000"/>
                                        <p:tgtEl>
                                          <p:spTgt spid="16"/>
                                        </p:tgtEl>
                                        <p:attrNameLst>
                                          <p:attrName>ppt_y</p:attrName>
                                        </p:attrNameLst>
                                      </p:cBhvr>
                                      <p:tavLst>
                                        <p:tav tm="0">
                                          <p:val>
                                            <p:strVal val="ppt_y"/>
                                          </p:val>
                                        </p:tav>
                                        <p:tav tm="100000">
                                          <p:val>
                                            <p:strVal val="0-ppt_h/2"/>
                                          </p:val>
                                        </p:tav>
                                      </p:tavLst>
                                    </p:anim>
                                    <p:set>
                                      <p:cBhvr>
                                        <p:cTn id="161" dur="1" fill="hold">
                                          <p:stCondLst>
                                            <p:cond delay="1999"/>
                                          </p:stCondLst>
                                        </p:cTn>
                                        <p:tgtEl>
                                          <p:spTgt spid="16"/>
                                        </p:tgtEl>
                                        <p:attrNameLst>
                                          <p:attrName>style.visibility</p:attrName>
                                        </p:attrNameLst>
                                      </p:cBhvr>
                                      <p:to>
                                        <p:strVal val="hidden"/>
                                      </p:to>
                                    </p:set>
                                  </p:childTnLst>
                                </p:cTn>
                              </p:par>
                              <p:par>
                                <p:cTn id="162" presetID="8" presetClass="emph" presetSubtype="0" fill="hold" nodeType="withEffect">
                                  <p:stCondLst>
                                    <p:cond delay="0"/>
                                  </p:stCondLst>
                                  <p:childTnLst>
                                    <p:animRot by="21600000">
                                      <p:cBhvr>
                                        <p:cTn id="163" dur="2000" fill="hold"/>
                                        <p:tgtEl>
                                          <p:spTgt spid="4"/>
                                        </p:tgtEl>
                                        <p:attrNameLst>
                                          <p:attrName>r</p:attrName>
                                        </p:attrNameLst>
                                      </p:cBhvr>
                                    </p:animRot>
                                  </p:childTnLst>
                                </p:cTn>
                              </p:par>
                              <p:par>
                                <p:cTn id="164" presetID="8" presetClass="emph" presetSubtype="0" fill="hold" nodeType="withEffect">
                                  <p:stCondLst>
                                    <p:cond delay="0"/>
                                  </p:stCondLst>
                                  <p:childTnLst>
                                    <p:animRot by="21600000">
                                      <p:cBhvr>
                                        <p:cTn id="165" dur="2000" fill="hold"/>
                                        <p:tgtEl>
                                          <p:spTgt spid="6"/>
                                        </p:tgtEl>
                                        <p:attrNameLst>
                                          <p:attrName>r</p:attrName>
                                        </p:attrNameLst>
                                      </p:cBhvr>
                                    </p:animRot>
                                  </p:childTnLst>
                                </p:cTn>
                              </p:par>
                              <p:par>
                                <p:cTn id="166" presetID="8" presetClass="emph" presetSubtype="0" fill="hold" nodeType="withEffect">
                                  <p:stCondLst>
                                    <p:cond delay="0"/>
                                  </p:stCondLst>
                                  <p:childTnLst>
                                    <p:animRot by="21600000">
                                      <p:cBhvr>
                                        <p:cTn id="167" dur="2000" fill="hold"/>
                                        <p:tgtEl>
                                          <p:spTgt spid="8"/>
                                        </p:tgtEl>
                                        <p:attrNameLst>
                                          <p:attrName>r</p:attrName>
                                        </p:attrNameLst>
                                      </p:cBhvr>
                                    </p:animRot>
                                  </p:childTnLst>
                                </p:cTn>
                              </p:par>
                              <p:par>
                                <p:cTn id="168" presetID="8" presetClass="emph" presetSubtype="0" fill="hold" nodeType="withEffect">
                                  <p:stCondLst>
                                    <p:cond delay="0"/>
                                  </p:stCondLst>
                                  <p:childTnLst>
                                    <p:animRot by="21600000">
                                      <p:cBhvr>
                                        <p:cTn id="169" dur="2000" fill="hold"/>
                                        <p:tgtEl>
                                          <p:spTgt spid="10"/>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12"/>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14"/>
                                        </p:tgtEl>
                                        <p:attrNameLst>
                                          <p:attrName>r</p:attrName>
                                        </p:attrNameLst>
                                      </p:cBhvr>
                                    </p:animRot>
                                  </p:childTnLst>
                                </p:cTn>
                              </p:par>
                              <p:par>
                                <p:cTn id="174" presetID="8" presetClass="emph" presetSubtype="0" fill="hold" nodeType="withEffect">
                                  <p:stCondLst>
                                    <p:cond delay="0"/>
                                  </p:stCondLst>
                                  <p:childTnLst>
                                    <p:animRot by="21600000">
                                      <p:cBhvr>
                                        <p:cTn id="175" dur="2000" fill="hold"/>
                                        <p:tgtEl>
                                          <p:spTgt spid="16"/>
                                        </p:tgtEl>
                                        <p:attrNameLst>
                                          <p:attrName>r</p:attrName>
                                        </p:attrNameLst>
                                      </p:cBhvr>
                                    </p:animRot>
                                  </p:childTnLst>
                                </p:cTn>
                              </p:par>
                              <p:par>
                                <p:cTn id="176" presetID="23" presetClass="entr" presetSubtype="288"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4/3*#ppt_w"/>
                                          </p:val>
                                        </p:tav>
                                        <p:tav tm="100000">
                                          <p:val>
                                            <p:strVal val="#ppt_w"/>
                                          </p:val>
                                        </p:tav>
                                      </p:tavLst>
                                    </p:anim>
                                    <p:anim calcmode="lin" valueType="num">
                                      <p:cBhvr>
                                        <p:cTn id="179" dur="2000" fill="hold"/>
                                        <p:tgtEl>
                                          <p:spTgt spid="2"/>
                                        </p:tgtEl>
                                        <p:attrNameLst>
                                          <p:attrName>ppt_h</p:attrName>
                                        </p:attrNameLst>
                                      </p:cBhvr>
                                      <p:tavLst>
                                        <p:tav tm="0">
                                          <p:val>
                                            <p:strVal val="4/3*#ppt_h"/>
                                          </p:val>
                                        </p:tav>
                                        <p:tav tm="100000">
                                          <p:val>
                                            <p:strVal val="#ppt_h"/>
                                          </p:val>
                                        </p:tav>
                                      </p:tavLst>
                                    </p:anim>
                                  </p:childTnLst>
                                </p:cTn>
                              </p:par>
                              <p:par>
                                <p:cTn id="180" presetID="16" presetClass="entr" presetSubtype="42"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arn(outHorizontal)">
                                      <p:cBhvr>
                                        <p:cTn id="1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15" name="14 Imagen" descr="c2c1b483083ced3f01cebb3a778c8075.jpg"/>
          <p:cNvPicPr>
            <a:picLocks noChangeAspect="1"/>
          </p:cNvPicPr>
          <p:nvPr/>
        </p:nvPicPr>
        <p:blipFill>
          <a:blip r:embed="rId2"/>
          <a:stretch>
            <a:fillRect/>
          </a:stretch>
        </p:blipFill>
        <p:spPr>
          <a:xfrm>
            <a:off x="0" y="3135"/>
            <a:ext cx="9144000" cy="5137229"/>
          </a:xfrm>
          <a:prstGeom prst="rect">
            <a:avLst/>
          </a:prstGeom>
        </p:spPr>
      </p:pic>
      <p:sp>
        <p:nvSpPr>
          <p:cNvPr id="3" name="2 CuadroTexto"/>
          <p:cNvSpPr txBox="1"/>
          <p:nvPr/>
        </p:nvSpPr>
        <p:spPr>
          <a:xfrm>
            <a:off x="1071538" y="1357304"/>
            <a:ext cx="3857653" cy="1077218"/>
          </a:xfrm>
          <a:prstGeom prst="rect">
            <a:avLst/>
          </a:prstGeom>
          <a:noFill/>
        </p:spPr>
        <p:txBody>
          <a:bodyPr wrap="square" rtlCol="0">
            <a:spAutoFit/>
          </a:bodyPr>
          <a:lstStyle/>
          <a:p>
            <a:pPr algn="ctr"/>
            <a:r>
              <a:rPr lang="es-PE" sz="1600" dirty="0" smtClean="0">
                <a:solidFill>
                  <a:schemeClr val="bg1"/>
                </a:solidFill>
                <a:effectLst>
                  <a:outerShdw blurRad="38100" dist="38100" dir="2700000" algn="tl">
                    <a:srgbClr val="000000">
                      <a:alpha val="43137"/>
                    </a:srgbClr>
                  </a:outerShdw>
                </a:effectLst>
              </a:rPr>
              <a:t>Mientras tanto el tiempo pasa, los días transcurren, algunos tan parecidos entre sí, que nos produce la extraña sensación de que ya lo hemos vivido. </a:t>
            </a:r>
            <a:endParaRPr lang="es-PE" sz="1600" dirty="0">
              <a:solidFill>
                <a:schemeClr val="bg1"/>
              </a:solidFill>
              <a:effectLst>
                <a:outerShdw blurRad="38100" dist="38100" dir="2700000" algn="tl">
                  <a:srgbClr val="000000">
                    <a:alpha val="43137"/>
                  </a:srgbClr>
                </a:outerShdw>
              </a:effectLst>
            </a:endParaRPr>
          </a:p>
        </p:txBody>
      </p:sp>
      <p:sp>
        <p:nvSpPr>
          <p:cNvPr id="4" name="3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4000">
              <a:srgbClr val="002060"/>
            </a:gs>
            <a:gs pos="50000">
              <a:srgbClr val="0070C0">
                <a:shade val="67500"/>
                <a:satMod val="115000"/>
              </a:srgbClr>
            </a:gs>
            <a:gs pos="100000">
              <a:srgbClr val="0070C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1761078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a:off x="7572396" y="67141"/>
            <a:ext cx="1503762" cy="1433033"/>
          </a:xfrm>
          <a:prstGeom prst="teardrop">
            <a:avLst/>
          </a:prstGeom>
          <a:blipFill dpi="0" rotWithShape="1">
            <a:blip r:embed="rId3">
              <a:duotone>
                <a:prstClr val="black"/>
                <a:schemeClr val="accent6">
                  <a:tint val="45000"/>
                  <a:satMod val="400000"/>
                </a:schemeClr>
              </a:duotone>
            </a:blip>
            <a:srcRect/>
            <a:stretch>
              <a:fillRect/>
            </a:stretch>
          </a:blipFill>
          <a:ln w="3175">
            <a:solidFill>
              <a:srgbClr val="FF9933"/>
            </a:solid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6200000">
            <a:off x="-3" y="4"/>
            <a:ext cx="1500173" cy="1500165"/>
          </a:xfrm>
          <a:prstGeom prst="teardrop">
            <a:avLst/>
          </a:prstGeom>
          <a:blipFill dpi="0" rotWithShape="1">
            <a:blip r:embed="rId3">
              <a:duotone>
                <a:prstClr val="black"/>
                <a:schemeClr val="accent6">
                  <a:tint val="45000"/>
                  <a:satMod val="400000"/>
                </a:schemeClr>
              </a:duotone>
            </a:blip>
            <a:srcRect/>
            <a:stretch>
              <a:fillRect/>
            </a:stretch>
          </a:blipFill>
          <a:ln w="3175">
            <a:solidFill>
              <a:srgbClr val="FF9933"/>
            </a:solid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200000">
            <a:off x="571468" y="571484"/>
            <a:ext cx="1500173" cy="1500165"/>
          </a:xfrm>
          <a:prstGeom prst="teardrop">
            <a:avLst/>
          </a:prstGeom>
          <a:blipFill dpi="0" rotWithShape="1">
            <a:blip r:embed="rId3">
              <a:duotone>
                <a:prstClr val="black"/>
                <a:schemeClr val="accent6">
                  <a:tint val="45000"/>
                  <a:satMod val="400000"/>
                </a:schemeClr>
              </a:duotone>
            </a:blip>
            <a:srcRect/>
            <a:stretch>
              <a:fillRect/>
            </a:stretch>
          </a:blipFill>
          <a:ln w="3175">
            <a:solidFill>
              <a:srgbClr val="FF9933"/>
            </a:solid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7143768" y="500042"/>
            <a:ext cx="1503762" cy="1433033"/>
          </a:xfrm>
          <a:prstGeom prst="teardrop">
            <a:avLst/>
          </a:prstGeom>
          <a:blipFill dpi="0" rotWithShape="1">
            <a:blip r:embed="rId3">
              <a:duotone>
                <a:prstClr val="black"/>
                <a:schemeClr val="accent6">
                  <a:tint val="45000"/>
                  <a:satMod val="400000"/>
                </a:schemeClr>
              </a:duotone>
            </a:blip>
            <a:srcRect/>
            <a:stretch>
              <a:fillRect/>
            </a:stretch>
          </a:blipFill>
          <a:ln w="3175">
            <a:solidFill>
              <a:srgbClr val="FF9933"/>
            </a:solid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1142972" y="1142988"/>
            <a:ext cx="1500173" cy="1500165"/>
          </a:xfrm>
          <a:prstGeom prst="teardrop">
            <a:avLst/>
          </a:prstGeom>
          <a:blipFill dpi="0" rotWithShape="1">
            <a:blip r:embed="rId3">
              <a:duotone>
                <a:prstClr val="black"/>
                <a:schemeClr val="accent6">
                  <a:tint val="45000"/>
                  <a:satMod val="400000"/>
                </a:schemeClr>
              </a:duotone>
            </a:blip>
            <a:srcRect/>
            <a:stretch>
              <a:fillRect/>
            </a:stretch>
          </a:blipFill>
          <a:ln w="3175">
            <a:solidFill>
              <a:srgbClr val="FF9933"/>
            </a:solid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6643702" y="928670"/>
            <a:ext cx="1503762" cy="1433033"/>
          </a:xfrm>
          <a:prstGeom prst="teardrop">
            <a:avLst/>
          </a:prstGeom>
          <a:blipFill dpi="0" rotWithShape="1">
            <a:blip r:embed="rId3">
              <a:duotone>
                <a:prstClr val="black"/>
                <a:schemeClr val="accent6">
                  <a:tint val="45000"/>
                  <a:satMod val="400000"/>
                </a:schemeClr>
              </a:duotone>
            </a:blip>
            <a:srcRect/>
            <a:stretch>
              <a:fillRect/>
            </a:stretch>
          </a:blipFill>
          <a:ln w="3175">
            <a:solidFill>
              <a:srgbClr val="FF9933"/>
            </a:solid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1785914" y="1785930"/>
            <a:ext cx="1500173" cy="1500165"/>
          </a:xfrm>
          <a:prstGeom prst="teardrop">
            <a:avLst/>
          </a:prstGeom>
          <a:blipFill dpi="0" rotWithShape="1">
            <a:blip r:embed="rId3">
              <a:duotone>
                <a:prstClr val="black"/>
                <a:schemeClr val="accent6">
                  <a:tint val="45000"/>
                  <a:satMod val="400000"/>
                </a:schemeClr>
              </a:duotone>
            </a:blip>
            <a:srcRect/>
            <a:stretch>
              <a:fillRect/>
            </a:stretch>
          </a:blipFill>
          <a:ln w="3175">
            <a:solidFill>
              <a:srgbClr val="FF9933"/>
            </a:solid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6000760" y="1571612"/>
            <a:ext cx="1503762" cy="1433033"/>
          </a:xfrm>
          <a:prstGeom prst="teardrop">
            <a:avLst/>
          </a:prstGeom>
          <a:blipFill dpi="0" rotWithShape="1">
            <a:blip r:embed="rId3">
              <a:duotone>
                <a:prstClr val="black"/>
                <a:schemeClr val="accent6">
                  <a:tint val="45000"/>
                  <a:satMod val="400000"/>
                </a:schemeClr>
              </a:duotone>
            </a:blip>
            <a:srcRect/>
            <a:stretch>
              <a:fillRect/>
            </a:stretch>
          </a:blipFill>
          <a:ln w="3175">
            <a:solidFill>
              <a:srgbClr val="FF9933"/>
            </a:solid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200000">
            <a:off x="2357451" y="2500334"/>
            <a:ext cx="1500173" cy="1500165"/>
          </a:xfrm>
          <a:prstGeom prst="teardrop">
            <a:avLst/>
          </a:prstGeom>
          <a:blipFill dpi="0" rotWithShape="1">
            <a:blip r:embed="rId3">
              <a:duotone>
                <a:prstClr val="black"/>
                <a:schemeClr val="accent6">
                  <a:tint val="45000"/>
                  <a:satMod val="400000"/>
                </a:schemeClr>
              </a:duotone>
            </a:blip>
            <a:srcRect/>
            <a:stretch>
              <a:fillRect/>
            </a:stretch>
          </a:blipFill>
          <a:ln w="3175">
            <a:solidFill>
              <a:srgbClr val="FF9933"/>
            </a:solid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6200000">
            <a:off x="2928922" y="3071814"/>
            <a:ext cx="1500173" cy="1500165"/>
          </a:xfrm>
          <a:prstGeom prst="teardrop">
            <a:avLst/>
          </a:prstGeom>
          <a:blipFill dpi="0" rotWithShape="1">
            <a:blip r:embed="rId3">
              <a:duotone>
                <a:prstClr val="black"/>
                <a:schemeClr val="accent6">
                  <a:tint val="45000"/>
                  <a:satMod val="400000"/>
                </a:schemeClr>
              </a:duotone>
            </a:blip>
            <a:srcRect/>
            <a:stretch>
              <a:fillRect/>
            </a:stretch>
          </a:blipFill>
          <a:ln w="3175">
            <a:solidFill>
              <a:srgbClr val="FF9933"/>
            </a:solid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200000">
            <a:off x="3500426" y="3643318"/>
            <a:ext cx="1500173" cy="1500165"/>
          </a:xfrm>
          <a:prstGeom prst="teardrop">
            <a:avLst/>
          </a:prstGeom>
          <a:blipFill dpi="0" rotWithShape="1">
            <a:blip r:embed="rId3">
              <a:duotone>
                <a:prstClr val="black"/>
                <a:schemeClr val="accent6">
                  <a:tint val="45000"/>
                  <a:satMod val="400000"/>
                </a:schemeClr>
              </a:duotone>
            </a:blip>
            <a:srcRect/>
            <a:stretch>
              <a:fillRect/>
            </a:stretch>
          </a:blipFill>
          <a:ln w="3175">
            <a:solidFill>
              <a:srgbClr val="FF9933"/>
            </a:solid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5214942" y="2281719"/>
            <a:ext cx="1503762" cy="1433033"/>
          </a:xfrm>
          <a:prstGeom prst="teardrop">
            <a:avLst/>
          </a:prstGeom>
          <a:blipFill dpi="0" rotWithShape="1">
            <a:blip r:embed="rId3">
              <a:duotone>
                <a:prstClr val="black"/>
                <a:schemeClr val="accent6">
                  <a:tint val="45000"/>
                  <a:satMod val="400000"/>
                </a:schemeClr>
              </a:duotone>
            </a:blip>
            <a:srcRect/>
            <a:stretch>
              <a:fillRect/>
            </a:stretch>
          </a:blipFill>
          <a:ln w="3175">
            <a:solidFill>
              <a:srgbClr val="FF9933"/>
            </a:solid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a:off x="4786314" y="2714620"/>
            <a:ext cx="1503762" cy="1433033"/>
          </a:xfrm>
          <a:prstGeom prst="teardrop">
            <a:avLst/>
          </a:prstGeom>
          <a:blipFill dpi="0" rotWithShape="1">
            <a:blip r:embed="rId3">
              <a:duotone>
                <a:prstClr val="black"/>
                <a:schemeClr val="accent6">
                  <a:tint val="45000"/>
                  <a:satMod val="400000"/>
                </a:schemeClr>
              </a:duotone>
            </a:blip>
            <a:srcRect/>
            <a:stretch>
              <a:fillRect/>
            </a:stretch>
          </a:blipFill>
          <a:ln w="3175">
            <a:solidFill>
              <a:srgbClr val="FF9933"/>
            </a:solid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a:off x="4286248" y="3143248"/>
            <a:ext cx="1503762" cy="1433033"/>
          </a:xfrm>
          <a:prstGeom prst="teardrop">
            <a:avLst/>
          </a:prstGeom>
          <a:blipFill dpi="0" rotWithShape="1">
            <a:blip r:embed="rId3">
              <a:duotone>
                <a:prstClr val="black"/>
                <a:schemeClr val="accent6">
                  <a:tint val="45000"/>
                  <a:satMod val="400000"/>
                </a:schemeClr>
              </a:duotone>
            </a:blip>
            <a:srcRect/>
            <a:stretch>
              <a:fillRect/>
            </a:stretch>
          </a:blipFill>
          <a:ln w="3175">
            <a:solidFill>
              <a:srgbClr val="FF9933"/>
            </a:solid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a:off x="3786182" y="3643314"/>
            <a:ext cx="1503762" cy="1433033"/>
          </a:xfrm>
          <a:prstGeom prst="teardrop">
            <a:avLst/>
          </a:prstGeom>
          <a:blipFill dpi="0" rotWithShape="1">
            <a:blip r:embed="rId3">
              <a:duotone>
                <a:prstClr val="black"/>
                <a:schemeClr val="accent6">
                  <a:tint val="45000"/>
                  <a:satMod val="400000"/>
                </a:schemeClr>
              </a:duotone>
            </a:blip>
            <a:srcRect/>
            <a:stretch>
              <a:fillRect/>
            </a:stretch>
          </a:blipFill>
          <a:ln w="3175">
            <a:solidFill>
              <a:srgbClr val="FF9933"/>
            </a:solid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1+#ppt_w/2"/>
                                          </p:val>
                                        </p:tav>
                                        <p:tav tm="100000">
                                          <p:val>
                                            <p:strVal val="#ppt_x"/>
                                          </p:val>
                                        </p:tav>
                                      </p:tavLst>
                                    </p:anim>
                                    <p:anim calcmode="lin" valueType="num">
                                      <p:cBhvr additive="base">
                                        <p:cTn id="34" dur="2000" fill="hold"/>
                                        <p:tgtEl>
                                          <p:spTgt spid="14"/>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2000" fill="hold"/>
                                        <p:tgtEl>
                                          <p:spTgt spid="4"/>
                                        </p:tgtEl>
                                        <p:attrNameLst>
                                          <p:attrName>ppt_x</p:attrName>
                                        </p:attrNameLst>
                                      </p:cBhvr>
                                      <p:tavLst>
                                        <p:tav tm="0">
                                          <p:val>
                                            <p:strVal val="0-#ppt_w/2"/>
                                          </p:val>
                                        </p:tav>
                                        <p:tav tm="100000">
                                          <p:val>
                                            <p:strVal val="#ppt_x"/>
                                          </p:val>
                                        </p:tav>
                                      </p:tavLst>
                                    </p:anim>
                                    <p:anim calcmode="lin" valueType="num">
                                      <p:cBhvr additive="base">
                                        <p:cTn id="38" dur="2000" fill="hold"/>
                                        <p:tgtEl>
                                          <p:spTgt spid="4"/>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0-#ppt_w/2"/>
                                          </p:val>
                                        </p:tav>
                                        <p:tav tm="100000">
                                          <p:val>
                                            <p:strVal val="#ppt_x"/>
                                          </p:val>
                                        </p:tav>
                                      </p:tavLst>
                                    </p:anim>
                                    <p:anim calcmode="lin" valueType="num">
                                      <p:cBhvr additive="base">
                                        <p:cTn id="42" dur="20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0-#ppt_w/2"/>
                                          </p:val>
                                        </p:tav>
                                        <p:tav tm="100000">
                                          <p:val>
                                            <p:strVal val="#ppt_x"/>
                                          </p:val>
                                        </p:tav>
                                      </p:tavLst>
                                    </p:anim>
                                    <p:anim calcmode="lin" valueType="num">
                                      <p:cBhvr additive="base">
                                        <p:cTn id="46" dur="2000" fill="hold"/>
                                        <p:tgtEl>
                                          <p:spTgt spid="9"/>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0-#ppt_w/2"/>
                                          </p:val>
                                        </p:tav>
                                        <p:tav tm="100000">
                                          <p:val>
                                            <p:strVal val="#ppt_x"/>
                                          </p:val>
                                        </p:tav>
                                      </p:tavLst>
                                    </p:anim>
                                    <p:anim calcmode="lin" valueType="num">
                                      <p:cBhvr additive="base">
                                        <p:cTn id="50" dur="2000" fill="hold"/>
                                        <p:tgtEl>
                                          <p:spTgt spid="11"/>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8" presetClass="emph" presetSubtype="0" fill="hold" grpId="1"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3"/>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14"/>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4"/>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7"/>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9"/>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8"/>
                                        </p:tgtEl>
                                        <p:attrNameLst>
                                          <p:attrName>r</p:attrName>
                                        </p:attrNameLst>
                                      </p:cBhvr>
                                    </p:animRot>
                                  </p:childTnLst>
                                </p:cTn>
                              </p:par>
                            </p:childTnLst>
                          </p:cTn>
                        </p:par>
                        <p:par>
                          <p:cTn id="97" fill="hold">
                            <p:stCondLst>
                              <p:cond delay="2000"/>
                            </p:stCondLst>
                            <p:childTnLst>
                              <p:par>
                                <p:cTn id="98" presetID="2" presetClass="exit" presetSubtype="6" fill="hold" grpId="2" nodeType="afterEffect">
                                  <p:stCondLst>
                                    <p:cond delay="0"/>
                                  </p:stCondLst>
                                  <p:childTnLst>
                                    <p:anim calcmode="lin" valueType="num">
                                      <p:cBhvr additive="base">
                                        <p:cTn id="99" dur="2000"/>
                                        <p:tgtEl>
                                          <p:spTgt spid="5"/>
                                        </p:tgtEl>
                                        <p:attrNameLst>
                                          <p:attrName>ppt_x</p:attrName>
                                        </p:attrNameLst>
                                      </p:cBhvr>
                                      <p:tavLst>
                                        <p:tav tm="0">
                                          <p:val>
                                            <p:strVal val="ppt_x"/>
                                          </p:val>
                                        </p:tav>
                                        <p:tav tm="100000">
                                          <p:val>
                                            <p:strVal val="1+ppt_w/2"/>
                                          </p:val>
                                        </p:tav>
                                      </p:tavLst>
                                    </p:anim>
                                    <p:anim calcmode="lin" valueType="num">
                                      <p:cBhvr additive="base">
                                        <p:cTn id="100" dur="2000"/>
                                        <p:tgtEl>
                                          <p:spTgt spid="5"/>
                                        </p:tgtEl>
                                        <p:attrNameLst>
                                          <p:attrName>ppt_y</p:attrName>
                                        </p:attrNameLst>
                                      </p:cBhvr>
                                      <p:tavLst>
                                        <p:tav tm="0">
                                          <p:val>
                                            <p:strVal val="ppt_y"/>
                                          </p:val>
                                        </p:tav>
                                        <p:tav tm="100000">
                                          <p:val>
                                            <p:strVal val="1+ppt_h/2"/>
                                          </p:val>
                                        </p:tav>
                                      </p:tavLst>
                                    </p:anim>
                                    <p:set>
                                      <p:cBhvr>
                                        <p:cTn id="101" dur="1" fill="hold">
                                          <p:stCondLst>
                                            <p:cond delay="1999"/>
                                          </p:stCondLst>
                                        </p:cTn>
                                        <p:tgtEl>
                                          <p:spTgt spid="5"/>
                                        </p:tgtEl>
                                        <p:attrNameLst>
                                          <p:attrName>style.visibility</p:attrName>
                                        </p:attrNameLst>
                                      </p:cBhvr>
                                      <p:to>
                                        <p:strVal val="hidden"/>
                                      </p:to>
                                    </p:set>
                                  </p:childTnLst>
                                </p:cTn>
                              </p:par>
                              <p:par>
                                <p:cTn id="102" presetID="2" presetClass="exit" presetSubtype="6" fill="hold" grpId="2" nodeType="withEffect">
                                  <p:stCondLst>
                                    <p:cond delay="0"/>
                                  </p:stCondLst>
                                  <p:childTnLst>
                                    <p:anim calcmode="lin" valueType="num">
                                      <p:cBhvr additive="base">
                                        <p:cTn id="103" dur="2000"/>
                                        <p:tgtEl>
                                          <p:spTgt spid="6"/>
                                        </p:tgtEl>
                                        <p:attrNameLst>
                                          <p:attrName>ppt_x</p:attrName>
                                        </p:attrNameLst>
                                      </p:cBhvr>
                                      <p:tavLst>
                                        <p:tav tm="0">
                                          <p:val>
                                            <p:strVal val="ppt_x"/>
                                          </p:val>
                                        </p:tav>
                                        <p:tav tm="100000">
                                          <p:val>
                                            <p:strVal val="1+ppt_w/2"/>
                                          </p:val>
                                        </p:tav>
                                      </p:tavLst>
                                    </p:anim>
                                    <p:anim calcmode="lin" valueType="num">
                                      <p:cBhvr additive="base">
                                        <p:cTn id="104" dur="2000"/>
                                        <p:tgtEl>
                                          <p:spTgt spid="6"/>
                                        </p:tgtEl>
                                        <p:attrNameLst>
                                          <p:attrName>ppt_y</p:attrName>
                                        </p:attrNameLst>
                                      </p:cBhvr>
                                      <p:tavLst>
                                        <p:tav tm="0">
                                          <p:val>
                                            <p:strVal val="ppt_y"/>
                                          </p:val>
                                        </p:tav>
                                        <p:tav tm="100000">
                                          <p:val>
                                            <p:strVal val="1+ppt_h/2"/>
                                          </p:val>
                                        </p:tav>
                                      </p:tavLst>
                                    </p:anim>
                                    <p:set>
                                      <p:cBhvr>
                                        <p:cTn id="105" dur="1" fill="hold">
                                          <p:stCondLst>
                                            <p:cond delay="1999"/>
                                          </p:stCondLst>
                                        </p:cTn>
                                        <p:tgtEl>
                                          <p:spTgt spid="6"/>
                                        </p:tgtEl>
                                        <p:attrNameLst>
                                          <p:attrName>style.visibility</p:attrName>
                                        </p:attrNameLst>
                                      </p:cBhvr>
                                      <p:to>
                                        <p:strVal val="hidden"/>
                                      </p:to>
                                    </p:set>
                                  </p:childTnLst>
                                </p:cTn>
                              </p:par>
                              <p:par>
                                <p:cTn id="106" presetID="2" presetClass="exit" presetSubtype="6" fill="hold" grpId="2" nodeType="withEffect">
                                  <p:stCondLst>
                                    <p:cond delay="0"/>
                                  </p:stCondLst>
                                  <p:childTnLst>
                                    <p:anim calcmode="lin" valueType="num">
                                      <p:cBhvr additive="base">
                                        <p:cTn id="107" dur="2000"/>
                                        <p:tgtEl>
                                          <p:spTgt spid="8"/>
                                        </p:tgtEl>
                                        <p:attrNameLst>
                                          <p:attrName>ppt_x</p:attrName>
                                        </p:attrNameLst>
                                      </p:cBhvr>
                                      <p:tavLst>
                                        <p:tav tm="0">
                                          <p:val>
                                            <p:strVal val="ppt_x"/>
                                          </p:val>
                                        </p:tav>
                                        <p:tav tm="100000">
                                          <p:val>
                                            <p:strVal val="1+ppt_w/2"/>
                                          </p:val>
                                        </p:tav>
                                      </p:tavLst>
                                    </p:anim>
                                    <p:anim calcmode="lin" valueType="num">
                                      <p:cBhvr additive="base">
                                        <p:cTn id="108" dur="2000"/>
                                        <p:tgtEl>
                                          <p:spTgt spid="8"/>
                                        </p:tgtEl>
                                        <p:attrNameLst>
                                          <p:attrName>ppt_y</p:attrName>
                                        </p:attrNameLst>
                                      </p:cBhvr>
                                      <p:tavLst>
                                        <p:tav tm="0">
                                          <p:val>
                                            <p:strVal val="ppt_y"/>
                                          </p:val>
                                        </p:tav>
                                        <p:tav tm="100000">
                                          <p:val>
                                            <p:strVal val="1+ppt_h/2"/>
                                          </p:val>
                                        </p:tav>
                                      </p:tavLst>
                                    </p:anim>
                                    <p:set>
                                      <p:cBhvr>
                                        <p:cTn id="109" dur="1" fill="hold">
                                          <p:stCondLst>
                                            <p:cond delay="1999"/>
                                          </p:stCondLst>
                                        </p:cTn>
                                        <p:tgtEl>
                                          <p:spTgt spid="8"/>
                                        </p:tgtEl>
                                        <p:attrNameLst>
                                          <p:attrName>style.visibility</p:attrName>
                                        </p:attrNameLst>
                                      </p:cBhvr>
                                      <p:to>
                                        <p:strVal val="hidden"/>
                                      </p:to>
                                    </p:set>
                                  </p:childTnLst>
                                </p:cTn>
                              </p:par>
                              <p:par>
                                <p:cTn id="110" presetID="2" presetClass="exit" presetSubtype="6" fill="hold" grpId="2" nodeType="withEffect">
                                  <p:stCondLst>
                                    <p:cond delay="0"/>
                                  </p:stCondLst>
                                  <p:childTnLst>
                                    <p:anim calcmode="lin" valueType="num">
                                      <p:cBhvr additive="base">
                                        <p:cTn id="111" dur="2000"/>
                                        <p:tgtEl>
                                          <p:spTgt spid="10"/>
                                        </p:tgtEl>
                                        <p:attrNameLst>
                                          <p:attrName>ppt_x</p:attrName>
                                        </p:attrNameLst>
                                      </p:cBhvr>
                                      <p:tavLst>
                                        <p:tav tm="0">
                                          <p:val>
                                            <p:strVal val="ppt_x"/>
                                          </p:val>
                                        </p:tav>
                                        <p:tav tm="100000">
                                          <p:val>
                                            <p:strVal val="1+ppt_w/2"/>
                                          </p:val>
                                        </p:tav>
                                      </p:tavLst>
                                    </p:anim>
                                    <p:anim calcmode="lin" valueType="num">
                                      <p:cBhvr additive="base">
                                        <p:cTn id="112" dur="2000"/>
                                        <p:tgtEl>
                                          <p:spTgt spid="10"/>
                                        </p:tgtEl>
                                        <p:attrNameLst>
                                          <p:attrName>ppt_y</p:attrName>
                                        </p:attrNameLst>
                                      </p:cBhvr>
                                      <p:tavLst>
                                        <p:tav tm="0">
                                          <p:val>
                                            <p:strVal val="ppt_y"/>
                                          </p:val>
                                        </p:tav>
                                        <p:tav tm="100000">
                                          <p:val>
                                            <p:strVal val="1+ppt_h/2"/>
                                          </p:val>
                                        </p:tav>
                                      </p:tavLst>
                                    </p:anim>
                                    <p:set>
                                      <p:cBhvr>
                                        <p:cTn id="113" dur="1" fill="hold">
                                          <p:stCondLst>
                                            <p:cond delay="1999"/>
                                          </p:stCondLst>
                                        </p:cTn>
                                        <p:tgtEl>
                                          <p:spTgt spid="10"/>
                                        </p:tgtEl>
                                        <p:attrNameLst>
                                          <p:attrName>style.visibility</p:attrName>
                                        </p:attrNameLst>
                                      </p:cBhvr>
                                      <p:to>
                                        <p:strVal val="hidden"/>
                                      </p:to>
                                    </p:set>
                                  </p:childTnLst>
                                </p:cTn>
                              </p:par>
                              <p:par>
                                <p:cTn id="114" presetID="2" presetClass="exit" presetSubtype="6" fill="hold" grpId="2" nodeType="withEffect">
                                  <p:stCondLst>
                                    <p:cond delay="0"/>
                                  </p:stCondLst>
                                  <p:childTnLst>
                                    <p:anim calcmode="lin" valueType="num">
                                      <p:cBhvr additive="base">
                                        <p:cTn id="115" dur="2000"/>
                                        <p:tgtEl>
                                          <p:spTgt spid="12"/>
                                        </p:tgtEl>
                                        <p:attrNameLst>
                                          <p:attrName>ppt_x</p:attrName>
                                        </p:attrNameLst>
                                      </p:cBhvr>
                                      <p:tavLst>
                                        <p:tav tm="0">
                                          <p:val>
                                            <p:strVal val="ppt_x"/>
                                          </p:val>
                                        </p:tav>
                                        <p:tav tm="100000">
                                          <p:val>
                                            <p:strVal val="1+ppt_w/2"/>
                                          </p:val>
                                        </p:tav>
                                      </p:tavLst>
                                    </p:anim>
                                    <p:anim calcmode="lin" valueType="num">
                                      <p:cBhvr additive="base">
                                        <p:cTn id="116" dur="2000"/>
                                        <p:tgtEl>
                                          <p:spTgt spid="12"/>
                                        </p:tgtEl>
                                        <p:attrNameLst>
                                          <p:attrName>ppt_y</p:attrName>
                                        </p:attrNameLst>
                                      </p:cBhvr>
                                      <p:tavLst>
                                        <p:tav tm="0">
                                          <p:val>
                                            <p:strVal val="ppt_y"/>
                                          </p:val>
                                        </p:tav>
                                        <p:tav tm="100000">
                                          <p:val>
                                            <p:strVal val="1+ppt_h/2"/>
                                          </p:val>
                                        </p:tav>
                                      </p:tavLst>
                                    </p:anim>
                                    <p:set>
                                      <p:cBhvr>
                                        <p:cTn id="117" dur="1" fill="hold">
                                          <p:stCondLst>
                                            <p:cond delay="1999"/>
                                          </p:stCondLst>
                                        </p:cTn>
                                        <p:tgtEl>
                                          <p:spTgt spid="12"/>
                                        </p:tgtEl>
                                        <p:attrNameLst>
                                          <p:attrName>style.visibility</p:attrName>
                                        </p:attrNameLst>
                                      </p:cBhvr>
                                      <p:to>
                                        <p:strVal val="hidden"/>
                                      </p:to>
                                    </p:set>
                                  </p:childTnLst>
                                </p:cTn>
                              </p:par>
                              <p:par>
                                <p:cTn id="118" presetID="2" presetClass="exit" presetSubtype="6" fill="hold" grpId="2" nodeType="withEffect">
                                  <p:stCondLst>
                                    <p:cond delay="0"/>
                                  </p:stCondLst>
                                  <p:childTnLst>
                                    <p:anim calcmode="lin" valueType="num">
                                      <p:cBhvr additive="base">
                                        <p:cTn id="119" dur="2000"/>
                                        <p:tgtEl>
                                          <p:spTgt spid="13"/>
                                        </p:tgtEl>
                                        <p:attrNameLst>
                                          <p:attrName>ppt_x</p:attrName>
                                        </p:attrNameLst>
                                      </p:cBhvr>
                                      <p:tavLst>
                                        <p:tav tm="0">
                                          <p:val>
                                            <p:strVal val="ppt_x"/>
                                          </p:val>
                                        </p:tav>
                                        <p:tav tm="100000">
                                          <p:val>
                                            <p:strVal val="1+ppt_w/2"/>
                                          </p:val>
                                        </p:tav>
                                      </p:tavLst>
                                    </p:anim>
                                    <p:anim calcmode="lin" valueType="num">
                                      <p:cBhvr additive="base">
                                        <p:cTn id="120" dur="2000"/>
                                        <p:tgtEl>
                                          <p:spTgt spid="13"/>
                                        </p:tgtEl>
                                        <p:attrNameLst>
                                          <p:attrName>ppt_y</p:attrName>
                                        </p:attrNameLst>
                                      </p:cBhvr>
                                      <p:tavLst>
                                        <p:tav tm="0">
                                          <p:val>
                                            <p:strVal val="ppt_y"/>
                                          </p:val>
                                        </p:tav>
                                        <p:tav tm="100000">
                                          <p:val>
                                            <p:strVal val="1+ppt_h/2"/>
                                          </p:val>
                                        </p:tav>
                                      </p:tavLst>
                                    </p:anim>
                                    <p:set>
                                      <p:cBhvr>
                                        <p:cTn id="121" dur="1" fill="hold">
                                          <p:stCondLst>
                                            <p:cond delay="1999"/>
                                          </p:stCondLst>
                                        </p:cTn>
                                        <p:tgtEl>
                                          <p:spTgt spid="13"/>
                                        </p:tgtEl>
                                        <p:attrNameLst>
                                          <p:attrName>style.visibility</p:attrName>
                                        </p:attrNameLst>
                                      </p:cBhvr>
                                      <p:to>
                                        <p:strVal val="hidden"/>
                                      </p:to>
                                    </p:set>
                                  </p:childTnLst>
                                </p:cTn>
                              </p:par>
                              <p:par>
                                <p:cTn id="122" presetID="2" presetClass="exit" presetSubtype="6" fill="hold" grpId="2" nodeType="withEffect">
                                  <p:stCondLst>
                                    <p:cond delay="0"/>
                                  </p:stCondLst>
                                  <p:childTnLst>
                                    <p:anim calcmode="lin" valueType="num">
                                      <p:cBhvr additive="base">
                                        <p:cTn id="123" dur="2000"/>
                                        <p:tgtEl>
                                          <p:spTgt spid="14"/>
                                        </p:tgtEl>
                                        <p:attrNameLst>
                                          <p:attrName>ppt_x</p:attrName>
                                        </p:attrNameLst>
                                      </p:cBhvr>
                                      <p:tavLst>
                                        <p:tav tm="0">
                                          <p:val>
                                            <p:strVal val="ppt_x"/>
                                          </p:val>
                                        </p:tav>
                                        <p:tav tm="100000">
                                          <p:val>
                                            <p:strVal val="1+ppt_w/2"/>
                                          </p:val>
                                        </p:tav>
                                      </p:tavLst>
                                    </p:anim>
                                    <p:anim calcmode="lin" valueType="num">
                                      <p:cBhvr additive="base">
                                        <p:cTn id="124" dur="2000"/>
                                        <p:tgtEl>
                                          <p:spTgt spid="14"/>
                                        </p:tgtEl>
                                        <p:attrNameLst>
                                          <p:attrName>ppt_y</p:attrName>
                                        </p:attrNameLst>
                                      </p:cBhvr>
                                      <p:tavLst>
                                        <p:tav tm="0">
                                          <p:val>
                                            <p:strVal val="ppt_y"/>
                                          </p:val>
                                        </p:tav>
                                        <p:tav tm="100000">
                                          <p:val>
                                            <p:strVal val="1+ppt_h/2"/>
                                          </p:val>
                                        </p:tav>
                                      </p:tavLst>
                                    </p:anim>
                                    <p:set>
                                      <p:cBhvr>
                                        <p:cTn id="125" dur="1" fill="hold">
                                          <p:stCondLst>
                                            <p:cond delay="1999"/>
                                          </p:stCondLst>
                                        </p:cTn>
                                        <p:tgtEl>
                                          <p:spTgt spid="14"/>
                                        </p:tgtEl>
                                        <p:attrNameLst>
                                          <p:attrName>style.visibility</p:attrName>
                                        </p:attrNameLst>
                                      </p:cBhvr>
                                      <p:to>
                                        <p:strVal val="hidden"/>
                                      </p:to>
                                    </p:set>
                                  </p:childTnLst>
                                </p:cTn>
                              </p:par>
                              <p:par>
                                <p:cTn id="126" presetID="2" presetClass="exit" presetSubtype="12" fill="hold" grpId="2" nodeType="withEffect">
                                  <p:stCondLst>
                                    <p:cond delay="0"/>
                                  </p:stCondLst>
                                  <p:childTnLst>
                                    <p:anim calcmode="lin" valueType="num">
                                      <p:cBhvr additive="base">
                                        <p:cTn id="127" dur="2000"/>
                                        <p:tgtEl>
                                          <p:spTgt spid="4"/>
                                        </p:tgtEl>
                                        <p:attrNameLst>
                                          <p:attrName>ppt_x</p:attrName>
                                        </p:attrNameLst>
                                      </p:cBhvr>
                                      <p:tavLst>
                                        <p:tav tm="0">
                                          <p:val>
                                            <p:strVal val="ppt_x"/>
                                          </p:val>
                                        </p:tav>
                                        <p:tav tm="100000">
                                          <p:val>
                                            <p:strVal val="0-ppt_w/2"/>
                                          </p:val>
                                        </p:tav>
                                      </p:tavLst>
                                    </p:anim>
                                    <p:anim calcmode="lin" valueType="num">
                                      <p:cBhvr additive="base">
                                        <p:cTn id="128" dur="2000"/>
                                        <p:tgtEl>
                                          <p:spTgt spid="4"/>
                                        </p:tgtEl>
                                        <p:attrNameLst>
                                          <p:attrName>ppt_y</p:attrName>
                                        </p:attrNameLst>
                                      </p:cBhvr>
                                      <p:tavLst>
                                        <p:tav tm="0">
                                          <p:val>
                                            <p:strVal val="ppt_y"/>
                                          </p:val>
                                        </p:tav>
                                        <p:tav tm="100000">
                                          <p:val>
                                            <p:strVal val="1+ppt_h/2"/>
                                          </p:val>
                                        </p:tav>
                                      </p:tavLst>
                                    </p:anim>
                                    <p:set>
                                      <p:cBhvr>
                                        <p:cTn id="129" dur="1" fill="hold">
                                          <p:stCondLst>
                                            <p:cond delay="1999"/>
                                          </p:stCondLst>
                                        </p:cTn>
                                        <p:tgtEl>
                                          <p:spTgt spid="4"/>
                                        </p:tgtEl>
                                        <p:attrNameLst>
                                          <p:attrName>style.visibility</p:attrName>
                                        </p:attrNameLst>
                                      </p:cBhvr>
                                      <p:to>
                                        <p:strVal val="hidden"/>
                                      </p:to>
                                    </p:set>
                                  </p:childTnLst>
                                </p:cTn>
                              </p:par>
                              <p:par>
                                <p:cTn id="130" presetID="2" presetClass="exit" presetSubtype="12" fill="hold" grpId="2" nodeType="withEffect">
                                  <p:stCondLst>
                                    <p:cond delay="0"/>
                                  </p:stCondLst>
                                  <p:childTnLst>
                                    <p:anim calcmode="lin" valueType="num">
                                      <p:cBhvr additive="base">
                                        <p:cTn id="131" dur="2000"/>
                                        <p:tgtEl>
                                          <p:spTgt spid="7"/>
                                        </p:tgtEl>
                                        <p:attrNameLst>
                                          <p:attrName>ppt_x</p:attrName>
                                        </p:attrNameLst>
                                      </p:cBhvr>
                                      <p:tavLst>
                                        <p:tav tm="0">
                                          <p:val>
                                            <p:strVal val="ppt_x"/>
                                          </p:val>
                                        </p:tav>
                                        <p:tav tm="100000">
                                          <p:val>
                                            <p:strVal val="0-ppt_w/2"/>
                                          </p:val>
                                        </p:tav>
                                      </p:tavLst>
                                    </p:anim>
                                    <p:anim calcmode="lin" valueType="num">
                                      <p:cBhvr additive="base">
                                        <p:cTn id="132" dur="2000"/>
                                        <p:tgtEl>
                                          <p:spTgt spid="7"/>
                                        </p:tgtEl>
                                        <p:attrNameLst>
                                          <p:attrName>ppt_y</p:attrName>
                                        </p:attrNameLst>
                                      </p:cBhvr>
                                      <p:tavLst>
                                        <p:tav tm="0">
                                          <p:val>
                                            <p:strVal val="ppt_y"/>
                                          </p:val>
                                        </p:tav>
                                        <p:tav tm="100000">
                                          <p:val>
                                            <p:strVal val="1+ppt_h/2"/>
                                          </p:val>
                                        </p:tav>
                                      </p:tavLst>
                                    </p:anim>
                                    <p:set>
                                      <p:cBhvr>
                                        <p:cTn id="133" dur="1" fill="hold">
                                          <p:stCondLst>
                                            <p:cond delay="1999"/>
                                          </p:stCondLst>
                                        </p:cTn>
                                        <p:tgtEl>
                                          <p:spTgt spid="7"/>
                                        </p:tgtEl>
                                        <p:attrNameLst>
                                          <p:attrName>style.visibility</p:attrName>
                                        </p:attrNameLst>
                                      </p:cBhvr>
                                      <p:to>
                                        <p:strVal val="hidden"/>
                                      </p:to>
                                    </p:set>
                                  </p:childTnLst>
                                </p:cTn>
                              </p:par>
                              <p:par>
                                <p:cTn id="134" presetID="2" presetClass="exit" presetSubtype="12" fill="hold" grpId="2" nodeType="withEffect">
                                  <p:stCondLst>
                                    <p:cond delay="0"/>
                                  </p:stCondLst>
                                  <p:childTnLst>
                                    <p:anim calcmode="lin" valueType="num">
                                      <p:cBhvr additive="base">
                                        <p:cTn id="135" dur="2000"/>
                                        <p:tgtEl>
                                          <p:spTgt spid="9"/>
                                        </p:tgtEl>
                                        <p:attrNameLst>
                                          <p:attrName>ppt_x</p:attrName>
                                        </p:attrNameLst>
                                      </p:cBhvr>
                                      <p:tavLst>
                                        <p:tav tm="0">
                                          <p:val>
                                            <p:strVal val="ppt_x"/>
                                          </p:val>
                                        </p:tav>
                                        <p:tav tm="100000">
                                          <p:val>
                                            <p:strVal val="0-ppt_w/2"/>
                                          </p:val>
                                        </p:tav>
                                      </p:tavLst>
                                    </p:anim>
                                    <p:anim calcmode="lin" valueType="num">
                                      <p:cBhvr additive="base">
                                        <p:cTn id="136" dur="2000"/>
                                        <p:tgtEl>
                                          <p:spTgt spid="9"/>
                                        </p:tgtEl>
                                        <p:attrNameLst>
                                          <p:attrName>ppt_y</p:attrName>
                                        </p:attrNameLst>
                                      </p:cBhvr>
                                      <p:tavLst>
                                        <p:tav tm="0">
                                          <p:val>
                                            <p:strVal val="ppt_y"/>
                                          </p:val>
                                        </p:tav>
                                        <p:tav tm="100000">
                                          <p:val>
                                            <p:strVal val="1+ppt_h/2"/>
                                          </p:val>
                                        </p:tav>
                                      </p:tavLst>
                                    </p:anim>
                                    <p:set>
                                      <p:cBhvr>
                                        <p:cTn id="137" dur="1" fill="hold">
                                          <p:stCondLst>
                                            <p:cond delay="1999"/>
                                          </p:stCondLst>
                                        </p:cTn>
                                        <p:tgtEl>
                                          <p:spTgt spid="9"/>
                                        </p:tgtEl>
                                        <p:attrNameLst>
                                          <p:attrName>style.visibility</p:attrName>
                                        </p:attrNameLst>
                                      </p:cBhvr>
                                      <p:to>
                                        <p:strVal val="hidden"/>
                                      </p:to>
                                    </p:set>
                                  </p:childTnLst>
                                </p:cTn>
                              </p:par>
                              <p:par>
                                <p:cTn id="138" presetID="2" presetClass="exit" presetSubtype="12" fill="hold" grpId="2" nodeType="withEffect">
                                  <p:stCondLst>
                                    <p:cond delay="0"/>
                                  </p:stCondLst>
                                  <p:childTnLst>
                                    <p:anim calcmode="lin" valueType="num">
                                      <p:cBhvr additive="base">
                                        <p:cTn id="139" dur="2000"/>
                                        <p:tgtEl>
                                          <p:spTgt spid="11"/>
                                        </p:tgtEl>
                                        <p:attrNameLst>
                                          <p:attrName>ppt_x</p:attrName>
                                        </p:attrNameLst>
                                      </p:cBhvr>
                                      <p:tavLst>
                                        <p:tav tm="0">
                                          <p:val>
                                            <p:strVal val="ppt_x"/>
                                          </p:val>
                                        </p:tav>
                                        <p:tav tm="100000">
                                          <p:val>
                                            <p:strVal val="0-ppt_w/2"/>
                                          </p:val>
                                        </p:tav>
                                      </p:tavLst>
                                    </p:anim>
                                    <p:anim calcmode="lin" valueType="num">
                                      <p:cBhvr additive="base">
                                        <p:cTn id="140" dur="2000"/>
                                        <p:tgtEl>
                                          <p:spTgt spid="11"/>
                                        </p:tgtEl>
                                        <p:attrNameLst>
                                          <p:attrName>ppt_y</p:attrName>
                                        </p:attrNameLst>
                                      </p:cBhvr>
                                      <p:tavLst>
                                        <p:tav tm="0">
                                          <p:val>
                                            <p:strVal val="ppt_y"/>
                                          </p:val>
                                        </p:tav>
                                        <p:tav tm="100000">
                                          <p:val>
                                            <p:strVal val="1+ppt_h/2"/>
                                          </p:val>
                                        </p:tav>
                                      </p:tavLst>
                                    </p:anim>
                                    <p:set>
                                      <p:cBhvr>
                                        <p:cTn id="141" dur="1" fill="hold">
                                          <p:stCondLst>
                                            <p:cond delay="1999"/>
                                          </p:stCondLst>
                                        </p:cTn>
                                        <p:tgtEl>
                                          <p:spTgt spid="11"/>
                                        </p:tgtEl>
                                        <p:attrNameLst>
                                          <p:attrName>style.visibility</p:attrName>
                                        </p:attrNameLst>
                                      </p:cBhvr>
                                      <p:to>
                                        <p:strVal val="hidden"/>
                                      </p:to>
                                    </p:set>
                                  </p:childTnLst>
                                </p:cTn>
                              </p:par>
                              <p:par>
                                <p:cTn id="142" presetID="2" presetClass="exit" presetSubtype="12" fill="hold" grpId="2" nodeType="withEffect">
                                  <p:stCondLst>
                                    <p:cond delay="0"/>
                                  </p:stCondLst>
                                  <p:childTnLst>
                                    <p:anim calcmode="lin" valueType="num">
                                      <p:cBhvr additive="base">
                                        <p:cTn id="143" dur="2000"/>
                                        <p:tgtEl>
                                          <p:spTgt spid="15"/>
                                        </p:tgtEl>
                                        <p:attrNameLst>
                                          <p:attrName>ppt_x</p:attrName>
                                        </p:attrNameLst>
                                      </p:cBhvr>
                                      <p:tavLst>
                                        <p:tav tm="0">
                                          <p:val>
                                            <p:strVal val="ppt_x"/>
                                          </p:val>
                                        </p:tav>
                                        <p:tav tm="100000">
                                          <p:val>
                                            <p:strVal val="0-ppt_w/2"/>
                                          </p:val>
                                        </p:tav>
                                      </p:tavLst>
                                    </p:anim>
                                    <p:anim calcmode="lin" valueType="num">
                                      <p:cBhvr additive="base">
                                        <p:cTn id="144" dur="2000"/>
                                        <p:tgtEl>
                                          <p:spTgt spid="15"/>
                                        </p:tgtEl>
                                        <p:attrNameLst>
                                          <p:attrName>ppt_y</p:attrName>
                                        </p:attrNameLst>
                                      </p:cBhvr>
                                      <p:tavLst>
                                        <p:tav tm="0">
                                          <p:val>
                                            <p:strVal val="ppt_y"/>
                                          </p:val>
                                        </p:tav>
                                        <p:tav tm="100000">
                                          <p:val>
                                            <p:strVal val="1+ppt_h/2"/>
                                          </p:val>
                                        </p:tav>
                                      </p:tavLst>
                                    </p:anim>
                                    <p:set>
                                      <p:cBhvr>
                                        <p:cTn id="145" dur="1" fill="hold">
                                          <p:stCondLst>
                                            <p:cond delay="1999"/>
                                          </p:stCondLst>
                                        </p:cTn>
                                        <p:tgtEl>
                                          <p:spTgt spid="15"/>
                                        </p:tgtEl>
                                        <p:attrNameLst>
                                          <p:attrName>style.visibility</p:attrName>
                                        </p:attrNameLst>
                                      </p:cBhvr>
                                      <p:to>
                                        <p:strVal val="hidden"/>
                                      </p:to>
                                    </p:set>
                                  </p:childTnLst>
                                </p:cTn>
                              </p:par>
                              <p:par>
                                <p:cTn id="146" presetID="2" presetClass="exit" presetSubtype="12" fill="hold" grpId="2" nodeType="withEffect">
                                  <p:stCondLst>
                                    <p:cond delay="0"/>
                                  </p:stCondLst>
                                  <p:childTnLst>
                                    <p:anim calcmode="lin" valueType="num">
                                      <p:cBhvr additive="base">
                                        <p:cTn id="147" dur="2000"/>
                                        <p:tgtEl>
                                          <p:spTgt spid="16"/>
                                        </p:tgtEl>
                                        <p:attrNameLst>
                                          <p:attrName>ppt_x</p:attrName>
                                        </p:attrNameLst>
                                      </p:cBhvr>
                                      <p:tavLst>
                                        <p:tav tm="0">
                                          <p:val>
                                            <p:strVal val="ppt_x"/>
                                          </p:val>
                                        </p:tav>
                                        <p:tav tm="100000">
                                          <p:val>
                                            <p:strVal val="0-ppt_w/2"/>
                                          </p:val>
                                        </p:tav>
                                      </p:tavLst>
                                    </p:anim>
                                    <p:anim calcmode="lin" valueType="num">
                                      <p:cBhvr additive="base">
                                        <p:cTn id="148" dur="2000"/>
                                        <p:tgtEl>
                                          <p:spTgt spid="16"/>
                                        </p:tgtEl>
                                        <p:attrNameLst>
                                          <p:attrName>ppt_y</p:attrName>
                                        </p:attrNameLst>
                                      </p:cBhvr>
                                      <p:tavLst>
                                        <p:tav tm="0">
                                          <p:val>
                                            <p:strVal val="ppt_y"/>
                                          </p:val>
                                        </p:tav>
                                        <p:tav tm="100000">
                                          <p:val>
                                            <p:strVal val="1+ppt_h/2"/>
                                          </p:val>
                                        </p:tav>
                                      </p:tavLst>
                                    </p:anim>
                                    <p:set>
                                      <p:cBhvr>
                                        <p:cTn id="149" dur="1" fill="hold">
                                          <p:stCondLst>
                                            <p:cond delay="1999"/>
                                          </p:stCondLst>
                                        </p:cTn>
                                        <p:tgtEl>
                                          <p:spTgt spid="16"/>
                                        </p:tgtEl>
                                        <p:attrNameLst>
                                          <p:attrName>style.visibility</p:attrName>
                                        </p:attrNameLst>
                                      </p:cBhvr>
                                      <p:to>
                                        <p:strVal val="hidden"/>
                                      </p:to>
                                    </p:set>
                                  </p:childTnLst>
                                </p:cTn>
                              </p:par>
                              <p:par>
                                <p:cTn id="150" presetID="2" presetClass="exit" presetSubtype="12" fill="hold" grpId="2" nodeType="withEffect">
                                  <p:stCondLst>
                                    <p:cond delay="0"/>
                                  </p:stCondLst>
                                  <p:childTnLst>
                                    <p:anim calcmode="lin" valueType="num">
                                      <p:cBhvr additive="base">
                                        <p:cTn id="151" dur="2000"/>
                                        <p:tgtEl>
                                          <p:spTgt spid="17"/>
                                        </p:tgtEl>
                                        <p:attrNameLst>
                                          <p:attrName>ppt_x</p:attrName>
                                        </p:attrNameLst>
                                      </p:cBhvr>
                                      <p:tavLst>
                                        <p:tav tm="0">
                                          <p:val>
                                            <p:strVal val="ppt_x"/>
                                          </p:val>
                                        </p:tav>
                                        <p:tav tm="100000">
                                          <p:val>
                                            <p:strVal val="0-ppt_w/2"/>
                                          </p:val>
                                        </p:tav>
                                      </p:tavLst>
                                    </p:anim>
                                    <p:anim calcmode="lin" valueType="num">
                                      <p:cBhvr additive="base">
                                        <p:cTn id="152" dur="2000"/>
                                        <p:tgtEl>
                                          <p:spTgt spid="17"/>
                                        </p:tgtEl>
                                        <p:attrNameLst>
                                          <p:attrName>ppt_y</p:attrName>
                                        </p:attrNameLst>
                                      </p:cBhvr>
                                      <p:tavLst>
                                        <p:tav tm="0">
                                          <p:val>
                                            <p:strVal val="ppt_y"/>
                                          </p:val>
                                        </p:tav>
                                        <p:tav tm="100000">
                                          <p:val>
                                            <p:strVal val="1+ppt_h/2"/>
                                          </p:val>
                                        </p:tav>
                                      </p:tavLst>
                                    </p:anim>
                                    <p:set>
                                      <p:cBhvr>
                                        <p:cTn id="153" dur="1" fill="hold">
                                          <p:stCondLst>
                                            <p:cond delay="1999"/>
                                          </p:stCondLst>
                                        </p:cTn>
                                        <p:tgtEl>
                                          <p:spTgt spid="17"/>
                                        </p:tgtEl>
                                        <p:attrNameLst>
                                          <p:attrName>style.visibility</p:attrName>
                                        </p:attrNameLst>
                                      </p:cBhvr>
                                      <p:to>
                                        <p:strVal val="hidden"/>
                                      </p:to>
                                    </p:set>
                                  </p:childTnLst>
                                </p:cTn>
                              </p:par>
                              <p:par>
                                <p:cTn id="154" presetID="2" presetClass="exit" presetSubtype="12" fill="hold" grpId="2" nodeType="withEffect">
                                  <p:stCondLst>
                                    <p:cond delay="0"/>
                                  </p:stCondLst>
                                  <p:childTnLst>
                                    <p:anim calcmode="lin" valueType="num">
                                      <p:cBhvr additive="base">
                                        <p:cTn id="155" dur="2000"/>
                                        <p:tgtEl>
                                          <p:spTgt spid="18"/>
                                        </p:tgtEl>
                                        <p:attrNameLst>
                                          <p:attrName>ppt_x</p:attrName>
                                        </p:attrNameLst>
                                      </p:cBhvr>
                                      <p:tavLst>
                                        <p:tav tm="0">
                                          <p:val>
                                            <p:strVal val="ppt_x"/>
                                          </p:val>
                                        </p:tav>
                                        <p:tav tm="100000">
                                          <p:val>
                                            <p:strVal val="0-ppt_w/2"/>
                                          </p:val>
                                        </p:tav>
                                      </p:tavLst>
                                    </p:anim>
                                    <p:anim calcmode="lin" valueType="num">
                                      <p:cBhvr additive="base">
                                        <p:cTn id="156" dur="2000"/>
                                        <p:tgtEl>
                                          <p:spTgt spid="18"/>
                                        </p:tgtEl>
                                        <p:attrNameLst>
                                          <p:attrName>ppt_y</p:attrName>
                                        </p:attrNameLst>
                                      </p:cBhvr>
                                      <p:tavLst>
                                        <p:tav tm="0">
                                          <p:val>
                                            <p:strVal val="ppt_y"/>
                                          </p:val>
                                        </p:tav>
                                        <p:tav tm="100000">
                                          <p:val>
                                            <p:strVal val="1+ppt_h/2"/>
                                          </p:val>
                                        </p:tav>
                                      </p:tavLst>
                                    </p:anim>
                                    <p:set>
                                      <p:cBhvr>
                                        <p:cTn id="157" dur="1" fill="hold">
                                          <p:stCondLst>
                                            <p:cond delay="1999"/>
                                          </p:stCondLst>
                                        </p:cTn>
                                        <p:tgtEl>
                                          <p:spTgt spid="18"/>
                                        </p:tgtEl>
                                        <p:attrNameLst>
                                          <p:attrName>style.visibility</p:attrName>
                                        </p:attrNameLst>
                                      </p:cBhvr>
                                      <p:to>
                                        <p:strVal val="hidden"/>
                                      </p:to>
                                    </p:set>
                                  </p:childTnLst>
                                </p:cTn>
                              </p:par>
                              <p:par>
                                <p:cTn id="158" presetID="8" presetClass="emph" presetSubtype="0" fill="hold" grpId="3" nodeType="withEffect">
                                  <p:stCondLst>
                                    <p:cond delay="0"/>
                                  </p:stCondLst>
                                  <p:childTnLst>
                                    <p:animRot by="21600000">
                                      <p:cBhvr>
                                        <p:cTn id="159" dur="2000" fill="hold"/>
                                        <p:tgtEl>
                                          <p:spTgt spid="5"/>
                                        </p:tgtEl>
                                        <p:attrNameLst>
                                          <p:attrName>r</p:attrName>
                                        </p:attrNameLst>
                                      </p:cBhvr>
                                    </p:animRot>
                                  </p:childTnLst>
                                </p:cTn>
                              </p:par>
                              <p:par>
                                <p:cTn id="160" presetID="8" presetClass="emph" presetSubtype="0" fill="hold" grpId="3" nodeType="withEffect">
                                  <p:stCondLst>
                                    <p:cond delay="0"/>
                                  </p:stCondLst>
                                  <p:childTnLst>
                                    <p:animRot by="21600000">
                                      <p:cBhvr>
                                        <p:cTn id="161" dur="2000" fill="hold"/>
                                        <p:tgtEl>
                                          <p:spTgt spid="6"/>
                                        </p:tgtEl>
                                        <p:attrNameLst>
                                          <p:attrName>r</p:attrName>
                                        </p:attrNameLst>
                                      </p:cBhvr>
                                    </p:animRot>
                                  </p:childTnLst>
                                </p:cTn>
                              </p:par>
                              <p:par>
                                <p:cTn id="162" presetID="8" presetClass="emph" presetSubtype="0" fill="hold" grpId="3" nodeType="withEffect">
                                  <p:stCondLst>
                                    <p:cond delay="0"/>
                                  </p:stCondLst>
                                  <p:childTnLst>
                                    <p:animRot by="21600000">
                                      <p:cBhvr>
                                        <p:cTn id="163" dur="2000" fill="hold"/>
                                        <p:tgtEl>
                                          <p:spTgt spid="8"/>
                                        </p:tgtEl>
                                        <p:attrNameLst>
                                          <p:attrName>r</p:attrName>
                                        </p:attrNameLst>
                                      </p:cBhvr>
                                    </p:animRot>
                                  </p:childTnLst>
                                </p:cTn>
                              </p:par>
                              <p:par>
                                <p:cTn id="164" presetID="8" presetClass="emph" presetSubtype="0" fill="hold" grpId="3" nodeType="withEffect">
                                  <p:stCondLst>
                                    <p:cond delay="0"/>
                                  </p:stCondLst>
                                  <p:childTnLst>
                                    <p:animRot by="21600000">
                                      <p:cBhvr>
                                        <p:cTn id="165" dur="2000" fill="hold"/>
                                        <p:tgtEl>
                                          <p:spTgt spid="10"/>
                                        </p:tgtEl>
                                        <p:attrNameLst>
                                          <p:attrName>r</p:attrName>
                                        </p:attrNameLst>
                                      </p:cBhvr>
                                    </p:animRot>
                                  </p:childTnLst>
                                </p:cTn>
                              </p:par>
                              <p:par>
                                <p:cTn id="166" presetID="8" presetClass="emph" presetSubtype="0" fill="hold" grpId="3" nodeType="withEffect">
                                  <p:stCondLst>
                                    <p:cond delay="0"/>
                                  </p:stCondLst>
                                  <p:childTnLst>
                                    <p:animRot by="21600000">
                                      <p:cBhvr>
                                        <p:cTn id="167" dur="2000" fill="hold"/>
                                        <p:tgtEl>
                                          <p:spTgt spid="12"/>
                                        </p:tgtEl>
                                        <p:attrNameLst>
                                          <p:attrName>r</p:attrName>
                                        </p:attrNameLst>
                                      </p:cBhvr>
                                    </p:animRot>
                                  </p:childTnLst>
                                </p:cTn>
                              </p:par>
                              <p:par>
                                <p:cTn id="168" presetID="8" presetClass="emph" presetSubtype="0" fill="hold" grpId="3" nodeType="withEffect">
                                  <p:stCondLst>
                                    <p:cond delay="0"/>
                                  </p:stCondLst>
                                  <p:childTnLst>
                                    <p:animRot by="21600000">
                                      <p:cBhvr>
                                        <p:cTn id="169" dur="2000" fill="hold"/>
                                        <p:tgtEl>
                                          <p:spTgt spid="13"/>
                                        </p:tgtEl>
                                        <p:attrNameLst>
                                          <p:attrName>r</p:attrName>
                                        </p:attrNameLst>
                                      </p:cBhvr>
                                    </p:animRot>
                                  </p:childTnLst>
                                </p:cTn>
                              </p:par>
                              <p:par>
                                <p:cTn id="170" presetID="8" presetClass="emph" presetSubtype="0" fill="hold" grpId="3" nodeType="withEffect">
                                  <p:stCondLst>
                                    <p:cond delay="0"/>
                                  </p:stCondLst>
                                  <p:childTnLst>
                                    <p:animRot by="21600000">
                                      <p:cBhvr>
                                        <p:cTn id="171" dur="2000" fill="hold"/>
                                        <p:tgtEl>
                                          <p:spTgt spid="14"/>
                                        </p:tgtEl>
                                        <p:attrNameLst>
                                          <p:attrName>r</p:attrName>
                                        </p:attrNameLst>
                                      </p:cBhvr>
                                    </p:animRot>
                                  </p:childTnLst>
                                </p:cTn>
                              </p:par>
                              <p:par>
                                <p:cTn id="172" presetID="8" presetClass="emph" presetSubtype="0" fill="hold" grpId="3" nodeType="withEffect">
                                  <p:stCondLst>
                                    <p:cond delay="0"/>
                                  </p:stCondLst>
                                  <p:childTnLst>
                                    <p:animRot by="-21600000">
                                      <p:cBhvr>
                                        <p:cTn id="173" dur="2000" fill="hold"/>
                                        <p:tgtEl>
                                          <p:spTgt spid="4"/>
                                        </p:tgtEl>
                                        <p:attrNameLst>
                                          <p:attrName>r</p:attrName>
                                        </p:attrNameLst>
                                      </p:cBhvr>
                                    </p:animRot>
                                  </p:childTnLst>
                                </p:cTn>
                              </p:par>
                              <p:par>
                                <p:cTn id="174" presetID="8" presetClass="emph" presetSubtype="0" fill="hold" grpId="3" nodeType="withEffect">
                                  <p:stCondLst>
                                    <p:cond delay="0"/>
                                  </p:stCondLst>
                                  <p:childTnLst>
                                    <p:animRot by="-21600000">
                                      <p:cBhvr>
                                        <p:cTn id="175" dur="2000" fill="hold"/>
                                        <p:tgtEl>
                                          <p:spTgt spid="7"/>
                                        </p:tgtEl>
                                        <p:attrNameLst>
                                          <p:attrName>r</p:attrName>
                                        </p:attrNameLst>
                                      </p:cBhvr>
                                    </p:animRot>
                                  </p:childTnLst>
                                </p:cTn>
                              </p:par>
                              <p:par>
                                <p:cTn id="176" presetID="8" presetClass="emph" presetSubtype="0" fill="hold" grpId="3" nodeType="withEffect">
                                  <p:stCondLst>
                                    <p:cond delay="0"/>
                                  </p:stCondLst>
                                  <p:childTnLst>
                                    <p:animRot by="-21600000">
                                      <p:cBhvr>
                                        <p:cTn id="177" dur="2000" fill="hold"/>
                                        <p:tgtEl>
                                          <p:spTgt spid="9"/>
                                        </p:tgtEl>
                                        <p:attrNameLst>
                                          <p:attrName>r</p:attrName>
                                        </p:attrNameLst>
                                      </p:cBhvr>
                                    </p:animRot>
                                  </p:childTnLst>
                                </p:cTn>
                              </p:par>
                              <p:par>
                                <p:cTn id="178" presetID="8" presetClass="emph" presetSubtype="0" fill="hold" grpId="3" nodeType="withEffect">
                                  <p:stCondLst>
                                    <p:cond delay="0"/>
                                  </p:stCondLst>
                                  <p:childTnLst>
                                    <p:animRot by="-21600000">
                                      <p:cBhvr>
                                        <p:cTn id="179" dur="2000" fill="hold"/>
                                        <p:tgtEl>
                                          <p:spTgt spid="11"/>
                                        </p:tgtEl>
                                        <p:attrNameLst>
                                          <p:attrName>r</p:attrName>
                                        </p:attrNameLst>
                                      </p:cBhvr>
                                    </p:animRot>
                                  </p:childTnLst>
                                </p:cTn>
                              </p:par>
                              <p:par>
                                <p:cTn id="180" presetID="8" presetClass="emph" presetSubtype="0" fill="hold" grpId="3" nodeType="withEffect">
                                  <p:stCondLst>
                                    <p:cond delay="0"/>
                                  </p:stCondLst>
                                  <p:childTnLst>
                                    <p:animRot by="-21600000">
                                      <p:cBhvr>
                                        <p:cTn id="181" dur="2000" fill="hold"/>
                                        <p:tgtEl>
                                          <p:spTgt spid="15"/>
                                        </p:tgtEl>
                                        <p:attrNameLst>
                                          <p:attrName>r</p:attrName>
                                        </p:attrNameLst>
                                      </p:cBhvr>
                                    </p:animRot>
                                  </p:childTnLst>
                                </p:cTn>
                              </p:par>
                              <p:par>
                                <p:cTn id="182" presetID="8" presetClass="emph" presetSubtype="0" fill="hold" grpId="3" nodeType="withEffect">
                                  <p:stCondLst>
                                    <p:cond delay="0"/>
                                  </p:stCondLst>
                                  <p:childTnLst>
                                    <p:animRot by="-21600000">
                                      <p:cBhvr>
                                        <p:cTn id="183" dur="2000" fill="hold"/>
                                        <p:tgtEl>
                                          <p:spTgt spid="16"/>
                                        </p:tgtEl>
                                        <p:attrNameLst>
                                          <p:attrName>r</p:attrName>
                                        </p:attrNameLst>
                                      </p:cBhvr>
                                    </p:animRot>
                                  </p:childTnLst>
                                </p:cTn>
                              </p:par>
                              <p:par>
                                <p:cTn id="184" presetID="8" presetClass="emph" presetSubtype="0" fill="hold" grpId="3" nodeType="withEffect">
                                  <p:stCondLst>
                                    <p:cond delay="0"/>
                                  </p:stCondLst>
                                  <p:childTnLst>
                                    <p:animRot by="-21600000">
                                      <p:cBhvr>
                                        <p:cTn id="185" dur="2000" fill="hold"/>
                                        <p:tgtEl>
                                          <p:spTgt spid="17"/>
                                        </p:tgtEl>
                                        <p:attrNameLst>
                                          <p:attrName>r</p:attrName>
                                        </p:attrNameLst>
                                      </p:cBhvr>
                                    </p:animRot>
                                  </p:childTnLst>
                                </p:cTn>
                              </p:par>
                              <p:par>
                                <p:cTn id="186" presetID="8" presetClass="emph" presetSubtype="0" fill="hold" grpId="3" nodeType="withEffect">
                                  <p:stCondLst>
                                    <p:cond delay="0"/>
                                  </p:stCondLst>
                                  <p:childTnLst>
                                    <p:animRot by="-21600000">
                                      <p:cBhvr>
                                        <p:cTn id="187" dur="2000" fill="hold"/>
                                        <p:tgtEl>
                                          <p:spTgt spid="18"/>
                                        </p:tgtEl>
                                        <p:attrNameLst>
                                          <p:attrName>r</p:attrName>
                                        </p:attrNameLst>
                                      </p:cBhvr>
                                    </p:animRot>
                                  </p:childTnLst>
                                </p:cTn>
                              </p:par>
                              <p:par>
                                <p:cTn id="188" presetID="17" presetClass="entr" presetSubtype="1"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 calcmode="lin" valueType="num">
                                      <p:cBhvr>
                                        <p:cTn id="190" dur="2000" fill="hold"/>
                                        <p:tgtEl>
                                          <p:spTgt spid="2"/>
                                        </p:tgtEl>
                                        <p:attrNameLst>
                                          <p:attrName>ppt_x</p:attrName>
                                        </p:attrNameLst>
                                      </p:cBhvr>
                                      <p:tavLst>
                                        <p:tav tm="0">
                                          <p:val>
                                            <p:strVal val="#ppt_x"/>
                                          </p:val>
                                        </p:tav>
                                        <p:tav tm="100000">
                                          <p:val>
                                            <p:strVal val="#ppt_x"/>
                                          </p:val>
                                        </p:tav>
                                      </p:tavLst>
                                    </p:anim>
                                    <p:anim calcmode="lin" valueType="num">
                                      <p:cBhvr>
                                        <p:cTn id="191" dur="2000" fill="hold"/>
                                        <p:tgtEl>
                                          <p:spTgt spid="2"/>
                                        </p:tgtEl>
                                        <p:attrNameLst>
                                          <p:attrName>ppt_y</p:attrName>
                                        </p:attrNameLst>
                                      </p:cBhvr>
                                      <p:tavLst>
                                        <p:tav tm="0">
                                          <p:val>
                                            <p:strVal val="#ppt_y-#ppt_h/2"/>
                                          </p:val>
                                        </p:tav>
                                        <p:tav tm="100000">
                                          <p:val>
                                            <p:strVal val="#ppt_y"/>
                                          </p:val>
                                        </p:tav>
                                      </p:tavLst>
                                    </p:anim>
                                    <p:anim calcmode="lin" valueType="num">
                                      <p:cBhvr>
                                        <p:cTn id="192" dur="2000" fill="hold"/>
                                        <p:tgtEl>
                                          <p:spTgt spid="2"/>
                                        </p:tgtEl>
                                        <p:attrNameLst>
                                          <p:attrName>ppt_w</p:attrName>
                                        </p:attrNameLst>
                                      </p:cBhvr>
                                      <p:tavLst>
                                        <p:tav tm="0">
                                          <p:val>
                                            <p:strVal val="#ppt_w"/>
                                          </p:val>
                                        </p:tav>
                                        <p:tav tm="100000">
                                          <p:val>
                                            <p:strVal val="#ppt_w"/>
                                          </p:val>
                                        </p:tav>
                                      </p:tavLst>
                                    </p:anim>
                                    <p:anim calcmode="lin" valueType="num">
                                      <p:cBhvr>
                                        <p:cTn id="19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200"/>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2" name="1 Imagen" descr="stock-photo-27442769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8803570">
            <a:off x="960791" y="1212370"/>
            <a:ext cx="3861373" cy="178727"/>
          </a:xfrm>
          <a:prstGeom prst="rect">
            <a:avLst/>
          </a:prstGeom>
          <a:blipFill>
            <a:blip r:embed="rId3">
              <a:duotone>
                <a:schemeClr val="accent3">
                  <a:shade val="45000"/>
                  <a:satMod val="135000"/>
                </a:schemeClr>
                <a:prstClr val="white"/>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868264">
            <a:off x="4380808" y="3824242"/>
            <a:ext cx="3786214" cy="152003"/>
          </a:xfrm>
          <a:prstGeom prst="rect">
            <a:avLst/>
          </a:prstGeom>
          <a:blipFill>
            <a:blip r:embed="rId3">
              <a:duotone>
                <a:schemeClr val="accent3">
                  <a:shade val="45000"/>
                  <a:satMod val="135000"/>
                </a:schemeClr>
                <a:prstClr val="white"/>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703354">
            <a:off x="4419545" y="1123744"/>
            <a:ext cx="3824883" cy="202057"/>
          </a:xfrm>
          <a:prstGeom prst="rect">
            <a:avLst/>
          </a:prstGeom>
          <a:blipFill>
            <a:blip r:embed="rId3">
              <a:duotone>
                <a:schemeClr val="accent3">
                  <a:shade val="45000"/>
                  <a:satMod val="135000"/>
                </a:schemeClr>
                <a:prstClr val="white"/>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703354">
            <a:off x="1022248" y="3841452"/>
            <a:ext cx="3774613" cy="192057"/>
          </a:xfrm>
          <a:prstGeom prst="rect">
            <a:avLst/>
          </a:prstGeom>
          <a:blipFill>
            <a:blip r:embed="rId3">
              <a:duotone>
                <a:schemeClr val="accent3">
                  <a:shade val="45000"/>
                  <a:satMod val="135000"/>
                </a:schemeClr>
                <a:prstClr val="white"/>
              </a:duotone>
              <a:lum bright="-2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803570">
            <a:off x="1138396" y="1362529"/>
            <a:ext cx="3867041" cy="201977"/>
          </a:xfrm>
          <a:prstGeom prst="rect">
            <a:avLst/>
          </a:prstGeom>
          <a:blipFill>
            <a:blip r:embed="rId3">
              <a:duotone>
                <a:schemeClr val="accent6">
                  <a:shade val="45000"/>
                  <a:satMod val="135000"/>
                </a:schemeClr>
                <a:prstClr val="white"/>
              </a:duotone>
              <a:lum bright="-2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703354">
            <a:off x="4229941" y="1272135"/>
            <a:ext cx="3850586" cy="226455"/>
          </a:xfrm>
          <a:prstGeom prst="rect">
            <a:avLst/>
          </a:prstGeom>
          <a:blipFill>
            <a:blip r:embed="rId3">
              <a:duotone>
                <a:schemeClr val="accent6">
                  <a:shade val="45000"/>
                  <a:satMod val="135000"/>
                </a:schemeClr>
                <a:prstClr val="white"/>
              </a:duotone>
              <a:lum bright="-2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868264">
            <a:off x="4268304" y="3609264"/>
            <a:ext cx="3879844" cy="176294"/>
          </a:xfrm>
          <a:prstGeom prst="rect">
            <a:avLst/>
          </a:prstGeom>
          <a:blipFill>
            <a:blip r:embed="rId3">
              <a:duotone>
                <a:schemeClr val="accent6">
                  <a:shade val="45000"/>
                  <a:satMod val="135000"/>
                </a:schemeClr>
                <a:prstClr val="white"/>
              </a:duotone>
              <a:lum bright="-2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703354">
            <a:off x="1158764" y="3631170"/>
            <a:ext cx="3786214" cy="202056"/>
          </a:xfrm>
          <a:prstGeom prst="rect">
            <a:avLst/>
          </a:prstGeom>
          <a:blipFill>
            <a:blip r:embed="rId3">
              <a:duotone>
                <a:schemeClr val="accent6">
                  <a:shade val="45000"/>
                  <a:satMod val="135000"/>
                </a:schemeClr>
                <a:prstClr val="white"/>
              </a:duotone>
              <a:lum bright="-2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3" presetClass="entr" presetSubtype="5"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blinds(vertical)">
                                      <p:cBhvr>
                                        <p:cTn id="41" dur="2000"/>
                                        <p:tgtEl>
                                          <p:spTgt spid="4"/>
                                        </p:tgtEl>
                                      </p:cBhvr>
                                    </p:animEffect>
                                  </p:childTnLst>
                                </p:cTn>
                              </p:par>
                              <p:par>
                                <p:cTn id="42" presetID="3" presetClass="entr" presetSubtype="5" fill="hold" grpId="1" nodeType="with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blinds(vertical)">
                                      <p:cBhvr>
                                        <p:cTn id="44" dur="2000"/>
                                        <p:tgtEl>
                                          <p:spTgt spid="5"/>
                                        </p:tgtEl>
                                      </p:cBhvr>
                                    </p:animEffect>
                                  </p:childTnLst>
                                </p:cTn>
                              </p:par>
                              <p:par>
                                <p:cTn id="45" presetID="3" presetClass="entr" presetSubtype="5" fill="hold" grpId="1"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blinds(vertical)">
                                      <p:cBhvr>
                                        <p:cTn id="47" dur="2000"/>
                                        <p:tgtEl>
                                          <p:spTgt spid="6"/>
                                        </p:tgtEl>
                                      </p:cBhvr>
                                    </p:animEffect>
                                  </p:childTnLst>
                                </p:cTn>
                              </p:par>
                              <p:par>
                                <p:cTn id="48" presetID="3" presetClass="entr" presetSubtype="5"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blinds(vertical)">
                                      <p:cBhvr>
                                        <p:cTn id="50" dur="2000"/>
                                        <p:tgtEl>
                                          <p:spTgt spid="7"/>
                                        </p:tgtEl>
                                      </p:cBhvr>
                                    </p:animEffect>
                                  </p:childTnLst>
                                </p:cTn>
                              </p:par>
                              <p:par>
                                <p:cTn id="51" presetID="3" presetClass="entr" presetSubtype="5" fill="hold" grpId="1"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blinds(vertical)">
                                      <p:cBhvr>
                                        <p:cTn id="53" dur="2000"/>
                                        <p:tgtEl>
                                          <p:spTgt spid="8"/>
                                        </p:tgtEl>
                                      </p:cBhvr>
                                    </p:animEffect>
                                  </p:childTnLst>
                                </p:cTn>
                              </p:par>
                              <p:par>
                                <p:cTn id="54" presetID="3" presetClass="entr" presetSubtype="5" fill="hold" grpId="1"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blinds(vertical)">
                                      <p:cBhvr>
                                        <p:cTn id="56" dur="2000"/>
                                        <p:tgtEl>
                                          <p:spTgt spid="9"/>
                                        </p:tgtEl>
                                      </p:cBhvr>
                                    </p:animEffect>
                                  </p:childTnLst>
                                </p:cTn>
                              </p:par>
                              <p:par>
                                <p:cTn id="57" presetID="3" presetClass="entr" presetSubtype="5" fill="hold" grpId="1"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blinds(vertical)">
                                      <p:cBhvr>
                                        <p:cTn id="59" dur="2000"/>
                                        <p:tgtEl>
                                          <p:spTgt spid="10"/>
                                        </p:tgtEl>
                                      </p:cBhvr>
                                    </p:animEffect>
                                  </p:childTnLst>
                                </p:cTn>
                              </p:par>
                              <p:par>
                                <p:cTn id="60" presetID="3" presetClass="entr" presetSubtype="5" fill="hold" grpId="1"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blinds(vertical)">
                                      <p:cBhvr>
                                        <p:cTn id="62" dur="2000"/>
                                        <p:tgtEl>
                                          <p:spTgt spid="11"/>
                                        </p:tgtEl>
                                      </p:cBhvr>
                                    </p:animEffect>
                                  </p:childTnLst>
                                </p:cTn>
                              </p:par>
                            </p:childTnLst>
                          </p:cTn>
                        </p:par>
                        <p:par>
                          <p:cTn id="63" fill="hold">
                            <p:stCondLst>
                              <p:cond delay="2000"/>
                            </p:stCondLst>
                            <p:childTnLst>
                              <p:par>
                                <p:cTn id="64" presetID="2" presetClass="exit" presetSubtype="6" fill="hold" grpId="2" nodeType="afterEffect">
                                  <p:stCondLst>
                                    <p:cond delay="0"/>
                                  </p:stCondLst>
                                  <p:childTnLst>
                                    <p:anim calcmode="lin" valueType="num">
                                      <p:cBhvr additive="base">
                                        <p:cTn id="65" dur="2000"/>
                                        <p:tgtEl>
                                          <p:spTgt spid="4"/>
                                        </p:tgtEl>
                                        <p:attrNameLst>
                                          <p:attrName>ppt_x</p:attrName>
                                        </p:attrNameLst>
                                      </p:cBhvr>
                                      <p:tavLst>
                                        <p:tav tm="0">
                                          <p:val>
                                            <p:strVal val="ppt_x"/>
                                          </p:val>
                                        </p:tav>
                                        <p:tav tm="100000">
                                          <p:val>
                                            <p:strVal val="1+ppt_w/2"/>
                                          </p:val>
                                        </p:tav>
                                      </p:tavLst>
                                    </p:anim>
                                    <p:anim calcmode="lin" valueType="num">
                                      <p:cBhvr additive="base">
                                        <p:cTn id="66" dur="2000"/>
                                        <p:tgtEl>
                                          <p:spTgt spid="4"/>
                                        </p:tgtEl>
                                        <p:attrNameLst>
                                          <p:attrName>ppt_y</p:attrName>
                                        </p:attrNameLst>
                                      </p:cBhvr>
                                      <p:tavLst>
                                        <p:tav tm="0">
                                          <p:val>
                                            <p:strVal val="ppt_y"/>
                                          </p:val>
                                        </p:tav>
                                        <p:tav tm="100000">
                                          <p:val>
                                            <p:strVal val="1+ppt_h/2"/>
                                          </p:val>
                                        </p:tav>
                                      </p:tavLst>
                                    </p:anim>
                                    <p:set>
                                      <p:cBhvr>
                                        <p:cTn id="67" dur="1" fill="hold">
                                          <p:stCondLst>
                                            <p:cond delay="1999"/>
                                          </p:stCondLst>
                                        </p:cTn>
                                        <p:tgtEl>
                                          <p:spTgt spid="4"/>
                                        </p:tgtEl>
                                        <p:attrNameLst>
                                          <p:attrName>style.visibility</p:attrName>
                                        </p:attrNameLst>
                                      </p:cBhvr>
                                      <p:to>
                                        <p:strVal val="hidden"/>
                                      </p:to>
                                    </p:set>
                                  </p:childTnLst>
                                </p:cTn>
                              </p:par>
                              <p:par>
                                <p:cTn id="68" presetID="2" presetClass="exit" presetSubtype="6" fill="hold" grpId="2" nodeType="withEffect">
                                  <p:stCondLst>
                                    <p:cond delay="0"/>
                                  </p:stCondLst>
                                  <p:childTnLst>
                                    <p:anim calcmode="lin" valueType="num">
                                      <p:cBhvr additive="base">
                                        <p:cTn id="69" dur="2000"/>
                                        <p:tgtEl>
                                          <p:spTgt spid="8"/>
                                        </p:tgtEl>
                                        <p:attrNameLst>
                                          <p:attrName>ppt_x</p:attrName>
                                        </p:attrNameLst>
                                      </p:cBhvr>
                                      <p:tavLst>
                                        <p:tav tm="0">
                                          <p:val>
                                            <p:strVal val="ppt_x"/>
                                          </p:val>
                                        </p:tav>
                                        <p:tav tm="100000">
                                          <p:val>
                                            <p:strVal val="1+ppt_w/2"/>
                                          </p:val>
                                        </p:tav>
                                      </p:tavLst>
                                    </p:anim>
                                    <p:anim calcmode="lin" valueType="num">
                                      <p:cBhvr additive="base">
                                        <p:cTn id="70" dur="2000"/>
                                        <p:tgtEl>
                                          <p:spTgt spid="8"/>
                                        </p:tgtEl>
                                        <p:attrNameLst>
                                          <p:attrName>ppt_y</p:attrName>
                                        </p:attrNameLst>
                                      </p:cBhvr>
                                      <p:tavLst>
                                        <p:tav tm="0">
                                          <p:val>
                                            <p:strVal val="ppt_y"/>
                                          </p:val>
                                        </p:tav>
                                        <p:tav tm="100000">
                                          <p:val>
                                            <p:strVal val="1+ppt_h/2"/>
                                          </p:val>
                                        </p:tav>
                                      </p:tavLst>
                                    </p:anim>
                                    <p:set>
                                      <p:cBhvr>
                                        <p:cTn id="71" dur="1" fill="hold">
                                          <p:stCondLst>
                                            <p:cond delay="1999"/>
                                          </p:stCondLst>
                                        </p:cTn>
                                        <p:tgtEl>
                                          <p:spTgt spid="8"/>
                                        </p:tgtEl>
                                        <p:attrNameLst>
                                          <p:attrName>style.visibility</p:attrName>
                                        </p:attrNameLst>
                                      </p:cBhvr>
                                      <p:to>
                                        <p:strVal val="hidden"/>
                                      </p:to>
                                    </p:set>
                                  </p:childTnLst>
                                </p:cTn>
                              </p:par>
                              <p:par>
                                <p:cTn id="72" presetID="2" presetClass="exit" presetSubtype="9" fill="hold" grpId="2"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0-ppt_w/2"/>
                                          </p:val>
                                        </p:tav>
                                      </p:tavLst>
                                    </p:anim>
                                    <p:anim calcmode="lin" valueType="num">
                                      <p:cBhvr additive="base">
                                        <p:cTn id="74" dur="2000"/>
                                        <p:tgtEl>
                                          <p:spTgt spid="5"/>
                                        </p:tgtEl>
                                        <p:attrNameLst>
                                          <p:attrName>ppt_y</p:attrName>
                                        </p:attrNameLst>
                                      </p:cBhvr>
                                      <p:tavLst>
                                        <p:tav tm="0">
                                          <p:val>
                                            <p:strVal val="ppt_y"/>
                                          </p:val>
                                        </p:tav>
                                        <p:tav tm="100000">
                                          <p:val>
                                            <p:strVal val="0-ppt_h/2"/>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9" fill="hold" grpId="2" nodeType="withEffect">
                                  <p:stCondLst>
                                    <p:cond delay="0"/>
                                  </p:stCondLst>
                                  <p:childTnLst>
                                    <p:anim calcmode="lin" valueType="num">
                                      <p:cBhvr additive="base">
                                        <p:cTn id="77" dur="2000"/>
                                        <p:tgtEl>
                                          <p:spTgt spid="10"/>
                                        </p:tgtEl>
                                        <p:attrNameLst>
                                          <p:attrName>ppt_x</p:attrName>
                                        </p:attrNameLst>
                                      </p:cBhvr>
                                      <p:tavLst>
                                        <p:tav tm="0">
                                          <p:val>
                                            <p:strVal val="ppt_x"/>
                                          </p:val>
                                        </p:tav>
                                        <p:tav tm="100000">
                                          <p:val>
                                            <p:strVal val="0-ppt_w/2"/>
                                          </p:val>
                                        </p:tav>
                                      </p:tavLst>
                                    </p:anim>
                                    <p:anim calcmode="lin" valueType="num">
                                      <p:cBhvr additive="base">
                                        <p:cTn id="78" dur="2000"/>
                                        <p:tgtEl>
                                          <p:spTgt spid="10"/>
                                        </p:tgtEl>
                                        <p:attrNameLst>
                                          <p:attrName>ppt_y</p:attrName>
                                        </p:attrNameLst>
                                      </p:cBhvr>
                                      <p:tavLst>
                                        <p:tav tm="0">
                                          <p:val>
                                            <p:strVal val="ppt_y"/>
                                          </p:val>
                                        </p:tav>
                                        <p:tav tm="100000">
                                          <p:val>
                                            <p:strVal val="0-ppt_h/2"/>
                                          </p:val>
                                        </p:tav>
                                      </p:tavLst>
                                    </p:anim>
                                    <p:set>
                                      <p:cBhvr>
                                        <p:cTn id="79" dur="1" fill="hold">
                                          <p:stCondLst>
                                            <p:cond delay="1999"/>
                                          </p:stCondLst>
                                        </p:cTn>
                                        <p:tgtEl>
                                          <p:spTgt spid="10"/>
                                        </p:tgtEl>
                                        <p:attrNameLst>
                                          <p:attrName>style.visibility</p:attrName>
                                        </p:attrNameLst>
                                      </p:cBhvr>
                                      <p:to>
                                        <p:strVal val="hidden"/>
                                      </p:to>
                                    </p:set>
                                  </p:childTnLst>
                                </p:cTn>
                              </p:par>
                              <p:par>
                                <p:cTn id="80" presetID="2" presetClass="exit" presetSubtype="12" fill="hold" grpId="2" nodeType="with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0-ppt_w/2"/>
                                          </p:val>
                                        </p:tav>
                                      </p:tavLst>
                                    </p:anim>
                                    <p:anim calcmode="lin" valueType="num">
                                      <p:cBhvr additive="base">
                                        <p:cTn id="82" dur="2000"/>
                                        <p:tgtEl>
                                          <p:spTgt spid="6"/>
                                        </p:tgtEl>
                                        <p:attrNameLst>
                                          <p:attrName>ppt_y</p:attrName>
                                        </p:attrNameLst>
                                      </p:cBhvr>
                                      <p:tavLst>
                                        <p:tav tm="0">
                                          <p:val>
                                            <p:strVal val="ppt_y"/>
                                          </p:val>
                                        </p:tav>
                                        <p:tav tm="100000">
                                          <p:val>
                                            <p:strVal val="1+ppt_h/2"/>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12" fill="hold" grpId="2" nodeType="withEffect">
                                  <p:stCondLst>
                                    <p:cond delay="0"/>
                                  </p:stCondLst>
                                  <p:childTnLst>
                                    <p:anim calcmode="lin" valueType="num">
                                      <p:cBhvr additive="base">
                                        <p:cTn id="85" dur="2000"/>
                                        <p:tgtEl>
                                          <p:spTgt spid="9"/>
                                        </p:tgtEl>
                                        <p:attrNameLst>
                                          <p:attrName>ppt_x</p:attrName>
                                        </p:attrNameLst>
                                      </p:cBhvr>
                                      <p:tavLst>
                                        <p:tav tm="0">
                                          <p:val>
                                            <p:strVal val="ppt_x"/>
                                          </p:val>
                                        </p:tav>
                                        <p:tav tm="100000">
                                          <p:val>
                                            <p:strVal val="0-ppt_w/2"/>
                                          </p:val>
                                        </p:tav>
                                      </p:tavLst>
                                    </p:anim>
                                    <p:anim calcmode="lin" valueType="num">
                                      <p:cBhvr additive="base">
                                        <p:cTn id="86" dur="2000"/>
                                        <p:tgtEl>
                                          <p:spTgt spid="9"/>
                                        </p:tgtEl>
                                        <p:attrNameLst>
                                          <p:attrName>ppt_y</p:attrName>
                                        </p:attrNameLst>
                                      </p:cBhvr>
                                      <p:tavLst>
                                        <p:tav tm="0">
                                          <p:val>
                                            <p:strVal val="ppt_y"/>
                                          </p:val>
                                        </p:tav>
                                        <p:tav tm="100000">
                                          <p:val>
                                            <p:strVal val="1+ppt_h/2"/>
                                          </p:val>
                                        </p:tav>
                                      </p:tavLst>
                                    </p:anim>
                                    <p:set>
                                      <p:cBhvr>
                                        <p:cTn id="87" dur="1" fill="hold">
                                          <p:stCondLst>
                                            <p:cond delay="1999"/>
                                          </p:stCondLst>
                                        </p:cTn>
                                        <p:tgtEl>
                                          <p:spTgt spid="9"/>
                                        </p:tgtEl>
                                        <p:attrNameLst>
                                          <p:attrName>style.visibility</p:attrName>
                                        </p:attrNameLst>
                                      </p:cBhvr>
                                      <p:to>
                                        <p:strVal val="hidden"/>
                                      </p:to>
                                    </p:set>
                                  </p:childTnLst>
                                </p:cTn>
                              </p:par>
                              <p:par>
                                <p:cTn id="88" presetID="2" presetClass="exit" presetSubtype="3" fill="hold" grpId="2"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1+ppt_w/2"/>
                                          </p:val>
                                        </p:tav>
                                      </p:tavLst>
                                    </p:anim>
                                    <p:anim calcmode="lin" valueType="num">
                                      <p:cBhvr additive="base">
                                        <p:cTn id="90" dur="2000"/>
                                        <p:tgtEl>
                                          <p:spTgt spid="7"/>
                                        </p:tgtEl>
                                        <p:attrNameLst>
                                          <p:attrName>ppt_y</p:attrName>
                                        </p:attrNameLst>
                                      </p:cBhvr>
                                      <p:tavLst>
                                        <p:tav tm="0">
                                          <p:val>
                                            <p:strVal val="ppt_y"/>
                                          </p:val>
                                        </p:tav>
                                        <p:tav tm="100000">
                                          <p:val>
                                            <p:strVal val="0-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3" fill="hold" grpId="2"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1+ppt_w/2"/>
                                          </p:val>
                                        </p:tav>
                                      </p:tavLst>
                                    </p:anim>
                                    <p:anim calcmode="lin" valueType="num">
                                      <p:cBhvr additive="base">
                                        <p:cTn id="94" dur="2000"/>
                                        <p:tgtEl>
                                          <p:spTgt spid="11"/>
                                        </p:tgtEl>
                                        <p:attrNameLst>
                                          <p:attrName>ppt_y</p:attrName>
                                        </p:attrNameLst>
                                      </p:cBhvr>
                                      <p:tavLst>
                                        <p:tav tm="0">
                                          <p:val>
                                            <p:strVal val="ppt_y"/>
                                          </p:val>
                                        </p:tav>
                                        <p:tav tm="100000">
                                          <p:val>
                                            <p:strVal val="0-ppt_h/2"/>
                                          </p:val>
                                        </p:tav>
                                      </p:tavLst>
                                    </p:anim>
                                    <p:set>
                                      <p:cBhvr>
                                        <p:cTn id="95" dur="1" fill="hold">
                                          <p:stCondLst>
                                            <p:cond delay="1999"/>
                                          </p:stCondLst>
                                        </p:cTn>
                                        <p:tgtEl>
                                          <p:spTgt spid="11"/>
                                        </p:tgtEl>
                                        <p:attrNameLst>
                                          <p:attrName>style.visibility</p:attrName>
                                        </p:attrNameLst>
                                      </p:cBhvr>
                                      <p:to>
                                        <p:strVal val="hidden"/>
                                      </p:to>
                                    </p:set>
                                  </p:childTnLst>
                                </p:cTn>
                              </p:par>
                              <p:par>
                                <p:cTn id="96" presetID="23" presetClass="entr" presetSubtype="272" fill="hold" nodeType="withEffect">
                                  <p:stCondLst>
                                    <p:cond delay="0"/>
                                  </p:stCondLst>
                                  <p:childTnLst>
                                    <p:set>
                                      <p:cBhvr>
                                        <p:cTn id="97" dur="1" fill="hold">
                                          <p:stCondLst>
                                            <p:cond delay="0"/>
                                          </p:stCondLst>
                                        </p:cTn>
                                        <p:tgtEl>
                                          <p:spTgt spid="2"/>
                                        </p:tgtEl>
                                        <p:attrNameLst>
                                          <p:attrName>style.visibility</p:attrName>
                                        </p:attrNameLst>
                                      </p:cBhvr>
                                      <p:to>
                                        <p:strVal val="visible"/>
                                      </p:to>
                                    </p:set>
                                    <p:anim calcmode="lin" valueType="num">
                                      <p:cBhvr>
                                        <p:cTn id="98" dur="2000" fill="hold"/>
                                        <p:tgtEl>
                                          <p:spTgt spid="2"/>
                                        </p:tgtEl>
                                        <p:attrNameLst>
                                          <p:attrName>ppt_w</p:attrName>
                                        </p:attrNameLst>
                                      </p:cBhvr>
                                      <p:tavLst>
                                        <p:tav tm="0">
                                          <p:val>
                                            <p:strVal val="2/3*#ppt_w"/>
                                          </p:val>
                                        </p:tav>
                                        <p:tav tm="100000">
                                          <p:val>
                                            <p:strVal val="#ppt_w"/>
                                          </p:val>
                                        </p:tav>
                                      </p:tavLst>
                                    </p:anim>
                                    <p:anim calcmode="lin" valueType="num">
                                      <p:cBhvr>
                                        <p:cTn id="99" dur="2000" fill="hold"/>
                                        <p:tgtEl>
                                          <p:spTgt spid="2"/>
                                        </p:tgtEl>
                                        <p:attrNameLst>
                                          <p:attrName>ppt_h</p:attrName>
                                        </p:attrNameLst>
                                      </p:cBhvr>
                                      <p:tavLst>
                                        <p:tav tm="0">
                                          <p:val>
                                            <p:strVal val="2/3*#ppt_h"/>
                                          </p:val>
                                        </p:tav>
                                        <p:tav tm="100000">
                                          <p:val>
                                            <p:strVal val="#ppt_h"/>
                                          </p:val>
                                        </p:tav>
                                      </p:tavLst>
                                    </p:anim>
                                  </p:childTnLst>
                                </p:cTn>
                              </p:par>
                              <p:par>
                                <p:cTn id="100" presetID="4" presetClass="entr" presetSubtype="32" fill="hold" nodeType="withEffect">
                                  <p:stCondLst>
                                    <p:cond delay="0"/>
                                  </p:stCondLst>
                                  <p:childTnLst>
                                    <p:set>
                                      <p:cBhvr>
                                        <p:cTn id="101" dur="1" fill="hold">
                                          <p:stCondLst>
                                            <p:cond delay="0"/>
                                          </p:stCondLst>
                                        </p:cTn>
                                        <p:tgtEl>
                                          <p:spTgt spid="2"/>
                                        </p:tgtEl>
                                        <p:attrNameLst>
                                          <p:attrName>style.visibility</p:attrName>
                                        </p:attrNameLst>
                                      </p:cBhvr>
                                      <p:to>
                                        <p:strVal val="visible"/>
                                      </p:to>
                                    </p:set>
                                    <p:animEffect transition="in" filter="box(out)">
                                      <p:cBhvr>
                                        <p:cTn id="10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14000">
              <a:srgbClr val="002060"/>
            </a:gs>
            <a:gs pos="50000">
              <a:srgbClr val="0099FF">
                <a:shade val="67500"/>
                <a:satMod val="115000"/>
              </a:srgbClr>
            </a:gs>
            <a:gs pos="100000">
              <a:srgbClr val="00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873157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285720"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504"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57224"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143008"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428728"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714512"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000232"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286016"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571736"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857520"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143240"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429024"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714744"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000528"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286248"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572032"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857752"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143536"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5429256"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715040"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6000760"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6286544"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6572264"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6858048"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7143768"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7429552"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715272"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8001056"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8286776"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8572560"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8858280" y="0"/>
            <a:ext cx="285720" cy="4857784"/>
          </a:xfrm>
          <a:prstGeom prst="rect">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1+#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1+#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0-#ppt_w/2"/>
                                          </p:val>
                                        </p:tav>
                                        <p:tav tm="100000">
                                          <p:val>
                                            <p:strVal val="#ppt_x"/>
                                          </p:val>
                                        </p:tav>
                                      </p:tavLst>
                                    </p:anim>
                                    <p:anim calcmode="lin" valueType="num">
                                      <p:cBhvr additive="base">
                                        <p:cTn id="90" dur="2000" fill="hold"/>
                                        <p:tgtEl>
                                          <p:spTgt spid="24"/>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1+#ppt_w/2"/>
                                          </p:val>
                                        </p:tav>
                                        <p:tav tm="100000">
                                          <p:val>
                                            <p:strVal val="#ppt_x"/>
                                          </p:val>
                                        </p:tav>
                                      </p:tavLst>
                                    </p:anim>
                                    <p:anim calcmode="lin" valueType="num">
                                      <p:cBhvr additive="base">
                                        <p:cTn id="94" dur="2000" fill="hold"/>
                                        <p:tgtEl>
                                          <p:spTgt spid="25"/>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1+#ppt_w/2"/>
                                          </p:val>
                                        </p:tav>
                                        <p:tav tm="100000">
                                          <p:val>
                                            <p:strVal val="#ppt_x"/>
                                          </p:val>
                                        </p:tav>
                                      </p:tavLst>
                                    </p:anim>
                                    <p:anim calcmode="lin" valueType="num">
                                      <p:cBhvr additive="base">
                                        <p:cTn id="102" dur="2000" fill="hold"/>
                                        <p:tgtEl>
                                          <p:spTgt spid="27"/>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0-#ppt_w/2"/>
                                          </p:val>
                                        </p:tav>
                                        <p:tav tm="100000">
                                          <p:val>
                                            <p:strVal val="#ppt_x"/>
                                          </p:val>
                                        </p:tav>
                                      </p:tavLst>
                                    </p:anim>
                                    <p:anim calcmode="lin" valueType="num">
                                      <p:cBhvr additive="base">
                                        <p:cTn id="106" dur="2000" fill="hold"/>
                                        <p:tgtEl>
                                          <p:spTgt spid="28"/>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1+#ppt_w/2"/>
                                          </p:val>
                                        </p:tav>
                                        <p:tav tm="100000">
                                          <p:val>
                                            <p:strVal val="#ppt_x"/>
                                          </p:val>
                                        </p:tav>
                                      </p:tavLst>
                                    </p:anim>
                                    <p:anim calcmode="lin" valueType="num">
                                      <p:cBhvr additive="base">
                                        <p:cTn id="110" dur="2000" fill="hold"/>
                                        <p:tgtEl>
                                          <p:spTgt spid="29"/>
                                        </p:tgtEl>
                                        <p:attrNameLst>
                                          <p:attrName>ppt_y</p:attrName>
                                        </p:attrNameLst>
                                      </p:cBhvr>
                                      <p:tavLst>
                                        <p:tav tm="0">
                                          <p:val>
                                            <p:strVal val="#ppt_y"/>
                                          </p:val>
                                        </p:tav>
                                        <p:tav tm="100000">
                                          <p:val>
                                            <p:strVal val="#ppt_y"/>
                                          </p:val>
                                        </p:tav>
                                      </p:tavLst>
                                    </p:anim>
                                  </p:childTnLst>
                                </p:cTn>
                              </p:par>
                              <p:par>
                                <p:cTn id="111" presetID="2" presetClass="entr" presetSubtype="8"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0-#ppt_w/2"/>
                                          </p:val>
                                        </p:tav>
                                        <p:tav tm="100000">
                                          <p:val>
                                            <p:strVal val="#ppt_x"/>
                                          </p:val>
                                        </p:tav>
                                      </p:tavLst>
                                    </p:anim>
                                    <p:anim calcmode="lin" valueType="num">
                                      <p:cBhvr additive="base">
                                        <p:cTn id="114" dur="2000" fill="hold"/>
                                        <p:tgtEl>
                                          <p:spTgt spid="30"/>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1+#ppt_w/2"/>
                                          </p:val>
                                        </p:tav>
                                        <p:tav tm="100000">
                                          <p:val>
                                            <p:strVal val="#ppt_x"/>
                                          </p:val>
                                        </p:tav>
                                      </p:tavLst>
                                    </p:anim>
                                    <p:anim calcmode="lin" valueType="num">
                                      <p:cBhvr additive="base">
                                        <p:cTn id="118" dur="2000" fill="hold"/>
                                        <p:tgtEl>
                                          <p:spTgt spid="31"/>
                                        </p:tgtEl>
                                        <p:attrNameLst>
                                          <p:attrName>ppt_y</p:attrName>
                                        </p:attrNameLst>
                                      </p:cBhvr>
                                      <p:tavLst>
                                        <p:tav tm="0">
                                          <p:val>
                                            <p:strVal val="#ppt_y"/>
                                          </p:val>
                                        </p:tav>
                                        <p:tav tm="100000">
                                          <p:val>
                                            <p:strVal val="#ppt_y"/>
                                          </p:val>
                                        </p:tav>
                                      </p:tavLst>
                                    </p:anim>
                                  </p:childTnLst>
                                </p:cTn>
                              </p:par>
                              <p:par>
                                <p:cTn id="119" presetID="2" presetClass="entr" presetSubtype="8"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0-#ppt_w/2"/>
                                          </p:val>
                                        </p:tav>
                                        <p:tav tm="100000">
                                          <p:val>
                                            <p:strVal val="#ppt_x"/>
                                          </p:val>
                                        </p:tav>
                                      </p:tavLst>
                                    </p:anim>
                                    <p:anim calcmode="lin" valueType="num">
                                      <p:cBhvr additive="base">
                                        <p:cTn id="122" dur="2000" fill="hold"/>
                                        <p:tgtEl>
                                          <p:spTgt spid="32"/>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1+#ppt_w/2"/>
                                          </p:val>
                                        </p:tav>
                                        <p:tav tm="100000">
                                          <p:val>
                                            <p:strVal val="#ppt_x"/>
                                          </p:val>
                                        </p:tav>
                                      </p:tavLst>
                                    </p:anim>
                                    <p:anim calcmode="lin" valueType="num">
                                      <p:cBhvr additive="base">
                                        <p:cTn id="126" dur="2000" fill="hold"/>
                                        <p:tgtEl>
                                          <p:spTgt spid="33"/>
                                        </p:tgtEl>
                                        <p:attrNameLst>
                                          <p:attrName>ppt_y</p:attrName>
                                        </p:attrNameLst>
                                      </p:cBhvr>
                                      <p:tavLst>
                                        <p:tav tm="0">
                                          <p:val>
                                            <p:strVal val="#ppt_y"/>
                                          </p:val>
                                        </p:tav>
                                        <p:tav tm="100000">
                                          <p:val>
                                            <p:strVal val="#ppt_y"/>
                                          </p:val>
                                        </p:tav>
                                      </p:tavLst>
                                    </p:anim>
                                  </p:childTnLst>
                                </p:cTn>
                              </p:par>
                              <p:par>
                                <p:cTn id="127" presetID="2" presetClass="entr" presetSubtype="8" fill="hold" grpId="0"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0-#ppt_w/2"/>
                                          </p:val>
                                        </p:tav>
                                        <p:tav tm="100000">
                                          <p:val>
                                            <p:strVal val="#ppt_x"/>
                                          </p:val>
                                        </p:tav>
                                      </p:tavLst>
                                    </p:anim>
                                    <p:anim calcmode="lin" valueType="num">
                                      <p:cBhvr additive="base">
                                        <p:cTn id="130" dur="2000" fill="hold"/>
                                        <p:tgtEl>
                                          <p:spTgt spid="34"/>
                                        </p:tgtEl>
                                        <p:attrNameLst>
                                          <p:attrName>ppt_y</p:attrName>
                                        </p:attrNameLst>
                                      </p:cBhvr>
                                      <p:tavLst>
                                        <p:tav tm="0">
                                          <p:val>
                                            <p:strVal val="#ppt_y"/>
                                          </p:val>
                                        </p:tav>
                                        <p:tav tm="100000">
                                          <p:val>
                                            <p:strVal val="#ppt_y"/>
                                          </p:val>
                                        </p:tav>
                                      </p:tavLst>
                                    </p:anim>
                                  </p:childTnLst>
                                </p:cTn>
                              </p:par>
                              <p:par>
                                <p:cTn id="131" presetID="2" presetClass="entr" presetSubtype="2" fill="hold" grpId="0"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1+#ppt_w/2"/>
                                          </p:val>
                                        </p:tav>
                                        <p:tav tm="100000">
                                          <p:val>
                                            <p:strVal val="#ppt_x"/>
                                          </p:val>
                                        </p:tav>
                                      </p:tavLst>
                                    </p:anim>
                                    <p:anim calcmode="lin" valueType="num">
                                      <p:cBhvr additive="base">
                                        <p:cTn id="134" dur="2000" fill="hold"/>
                                        <p:tgtEl>
                                          <p:spTgt spid="35"/>
                                        </p:tgtEl>
                                        <p:attrNameLst>
                                          <p:attrName>ppt_y</p:attrName>
                                        </p:attrNameLst>
                                      </p:cBhvr>
                                      <p:tavLst>
                                        <p:tav tm="0">
                                          <p:val>
                                            <p:strVal val="#ppt_y"/>
                                          </p:val>
                                        </p:tav>
                                        <p:tav tm="100000">
                                          <p:val>
                                            <p:strVal val="#ppt_y"/>
                                          </p:val>
                                        </p:tav>
                                      </p:tavLst>
                                    </p:anim>
                                  </p:childTnLst>
                                </p:cTn>
                              </p:par>
                              <p:par>
                                <p:cTn id="135" presetID="13" presetClass="entr" presetSubtype="16" fill="hold" grpId="1" nodeType="withEffect">
                                  <p:stCondLst>
                                    <p:cond delay="0"/>
                                  </p:stCondLst>
                                  <p:childTnLst>
                                    <p:set>
                                      <p:cBhvr>
                                        <p:cTn id="136" dur="1" fill="hold">
                                          <p:stCondLst>
                                            <p:cond delay="0"/>
                                          </p:stCondLst>
                                        </p:cTn>
                                        <p:tgtEl>
                                          <p:spTgt spid="4"/>
                                        </p:tgtEl>
                                        <p:attrNameLst>
                                          <p:attrName>style.visibility</p:attrName>
                                        </p:attrNameLst>
                                      </p:cBhvr>
                                      <p:to>
                                        <p:strVal val="visible"/>
                                      </p:to>
                                    </p:set>
                                    <p:animEffect transition="in" filter="plus(in)">
                                      <p:cBhvr>
                                        <p:cTn id="137" dur="2000"/>
                                        <p:tgtEl>
                                          <p:spTgt spid="4"/>
                                        </p:tgtEl>
                                      </p:cBhvr>
                                    </p:animEffect>
                                  </p:childTnLst>
                                </p:cTn>
                              </p:par>
                              <p:par>
                                <p:cTn id="138" presetID="13" presetClass="entr" presetSubtype="16" fill="hold" grpId="1" nodeType="withEffect">
                                  <p:stCondLst>
                                    <p:cond delay="0"/>
                                  </p:stCondLst>
                                  <p:childTnLst>
                                    <p:set>
                                      <p:cBhvr>
                                        <p:cTn id="139" dur="1" fill="hold">
                                          <p:stCondLst>
                                            <p:cond delay="0"/>
                                          </p:stCondLst>
                                        </p:cTn>
                                        <p:tgtEl>
                                          <p:spTgt spid="5"/>
                                        </p:tgtEl>
                                        <p:attrNameLst>
                                          <p:attrName>style.visibility</p:attrName>
                                        </p:attrNameLst>
                                      </p:cBhvr>
                                      <p:to>
                                        <p:strVal val="visible"/>
                                      </p:to>
                                    </p:set>
                                    <p:animEffect transition="in" filter="plus(in)">
                                      <p:cBhvr>
                                        <p:cTn id="140" dur="2000"/>
                                        <p:tgtEl>
                                          <p:spTgt spid="5"/>
                                        </p:tgtEl>
                                      </p:cBhvr>
                                    </p:animEffect>
                                  </p:childTnLst>
                                </p:cTn>
                              </p:par>
                              <p:par>
                                <p:cTn id="141" presetID="13" presetClass="entr" presetSubtype="16" fill="hold" grpId="1" nodeType="withEffect">
                                  <p:stCondLst>
                                    <p:cond delay="0"/>
                                  </p:stCondLst>
                                  <p:childTnLst>
                                    <p:set>
                                      <p:cBhvr>
                                        <p:cTn id="142" dur="1" fill="hold">
                                          <p:stCondLst>
                                            <p:cond delay="0"/>
                                          </p:stCondLst>
                                        </p:cTn>
                                        <p:tgtEl>
                                          <p:spTgt spid="6"/>
                                        </p:tgtEl>
                                        <p:attrNameLst>
                                          <p:attrName>style.visibility</p:attrName>
                                        </p:attrNameLst>
                                      </p:cBhvr>
                                      <p:to>
                                        <p:strVal val="visible"/>
                                      </p:to>
                                    </p:set>
                                    <p:animEffect transition="in" filter="plus(in)">
                                      <p:cBhvr>
                                        <p:cTn id="143" dur="2000"/>
                                        <p:tgtEl>
                                          <p:spTgt spid="6"/>
                                        </p:tgtEl>
                                      </p:cBhvr>
                                    </p:animEffect>
                                  </p:childTnLst>
                                </p:cTn>
                              </p:par>
                              <p:par>
                                <p:cTn id="144" presetID="13" presetClass="entr" presetSubtype="16" fill="hold" grpId="1" nodeType="withEffect">
                                  <p:stCondLst>
                                    <p:cond delay="0"/>
                                  </p:stCondLst>
                                  <p:childTnLst>
                                    <p:set>
                                      <p:cBhvr>
                                        <p:cTn id="145" dur="1" fill="hold">
                                          <p:stCondLst>
                                            <p:cond delay="0"/>
                                          </p:stCondLst>
                                        </p:cTn>
                                        <p:tgtEl>
                                          <p:spTgt spid="7"/>
                                        </p:tgtEl>
                                        <p:attrNameLst>
                                          <p:attrName>style.visibility</p:attrName>
                                        </p:attrNameLst>
                                      </p:cBhvr>
                                      <p:to>
                                        <p:strVal val="visible"/>
                                      </p:to>
                                    </p:set>
                                    <p:animEffect transition="in" filter="plus(in)">
                                      <p:cBhvr>
                                        <p:cTn id="146" dur="2000"/>
                                        <p:tgtEl>
                                          <p:spTgt spid="7"/>
                                        </p:tgtEl>
                                      </p:cBhvr>
                                    </p:animEffect>
                                  </p:childTnLst>
                                </p:cTn>
                              </p:par>
                              <p:par>
                                <p:cTn id="147" presetID="13" presetClass="entr" presetSubtype="16" fill="hold" grpId="1" nodeType="withEffect">
                                  <p:stCondLst>
                                    <p:cond delay="0"/>
                                  </p:stCondLst>
                                  <p:childTnLst>
                                    <p:set>
                                      <p:cBhvr>
                                        <p:cTn id="148" dur="1" fill="hold">
                                          <p:stCondLst>
                                            <p:cond delay="0"/>
                                          </p:stCondLst>
                                        </p:cTn>
                                        <p:tgtEl>
                                          <p:spTgt spid="8"/>
                                        </p:tgtEl>
                                        <p:attrNameLst>
                                          <p:attrName>style.visibility</p:attrName>
                                        </p:attrNameLst>
                                      </p:cBhvr>
                                      <p:to>
                                        <p:strVal val="visible"/>
                                      </p:to>
                                    </p:set>
                                    <p:animEffect transition="in" filter="plus(in)">
                                      <p:cBhvr>
                                        <p:cTn id="149" dur="2000"/>
                                        <p:tgtEl>
                                          <p:spTgt spid="8"/>
                                        </p:tgtEl>
                                      </p:cBhvr>
                                    </p:animEffect>
                                  </p:childTnLst>
                                </p:cTn>
                              </p:par>
                              <p:par>
                                <p:cTn id="150" presetID="13" presetClass="entr" presetSubtype="16" fill="hold" grpId="1" nodeType="withEffect">
                                  <p:stCondLst>
                                    <p:cond delay="0"/>
                                  </p:stCondLst>
                                  <p:childTnLst>
                                    <p:set>
                                      <p:cBhvr>
                                        <p:cTn id="151" dur="1" fill="hold">
                                          <p:stCondLst>
                                            <p:cond delay="0"/>
                                          </p:stCondLst>
                                        </p:cTn>
                                        <p:tgtEl>
                                          <p:spTgt spid="9"/>
                                        </p:tgtEl>
                                        <p:attrNameLst>
                                          <p:attrName>style.visibility</p:attrName>
                                        </p:attrNameLst>
                                      </p:cBhvr>
                                      <p:to>
                                        <p:strVal val="visible"/>
                                      </p:to>
                                    </p:set>
                                    <p:animEffect transition="in" filter="plus(in)">
                                      <p:cBhvr>
                                        <p:cTn id="152" dur="2000"/>
                                        <p:tgtEl>
                                          <p:spTgt spid="9"/>
                                        </p:tgtEl>
                                      </p:cBhvr>
                                    </p:animEffect>
                                  </p:childTnLst>
                                </p:cTn>
                              </p:par>
                              <p:par>
                                <p:cTn id="153" presetID="13" presetClass="entr" presetSubtype="16" fill="hold" grpId="1" nodeType="withEffect">
                                  <p:stCondLst>
                                    <p:cond delay="0"/>
                                  </p:stCondLst>
                                  <p:childTnLst>
                                    <p:set>
                                      <p:cBhvr>
                                        <p:cTn id="154" dur="1" fill="hold">
                                          <p:stCondLst>
                                            <p:cond delay="0"/>
                                          </p:stCondLst>
                                        </p:cTn>
                                        <p:tgtEl>
                                          <p:spTgt spid="10"/>
                                        </p:tgtEl>
                                        <p:attrNameLst>
                                          <p:attrName>style.visibility</p:attrName>
                                        </p:attrNameLst>
                                      </p:cBhvr>
                                      <p:to>
                                        <p:strVal val="visible"/>
                                      </p:to>
                                    </p:set>
                                    <p:animEffect transition="in" filter="plus(in)">
                                      <p:cBhvr>
                                        <p:cTn id="155" dur="2000"/>
                                        <p:tgtEl>
                                          <p:spTgt spid="10"/>
                                        </p:tgtEl>
                                      </p:cBhvr>
                                    </p:animEffect>
                                  </p:childTnLst>
                                </p:cTn>
                              </p:par>
                              <p:par>
                                <p:cTn id="156" presetID="13" presetClass="entr" presetSubtype="16" fill="hold" grpId="1" nodeType="withEffect">
                                  <p:stCondLst>
                                    <p:cond delay="0"/>
                                  </p:stCondLst>
                                  <p:childTnLst>
                                    <p:set>
                                      <p:cBhvr>
                                        <p:cTn id="157" dur="1" fill="hold">
                                          <p:stCondLst>
                                            <p:cond delay="0"/>
                                          </p:stCondLst>
                                        </p:cTn>
                                        <p:tgtEl>
                                          <p:spTgt spid="11"/>
                                        </p:tgtEl>
                                        <p:attrNameLst>
                                          <p:attrName>style.visibility</p:attrName>
                                        </p:attrNameLst>
                                      </p:cBhvr>
                                      <p:to>
                                        <p:strVal val="visible"/>
                                      </p:to>
                                    </p:set>
                                    <p:animEffect transition="in" filter="plus(in)">
                                      <p:cBhvr>
                                        <p:cTn id="158" dur="2000"/>
                                        <p:tgtEl>
                                          <p:spTgt spid="11"/>
                                        </p:tgtEl>
                                      </p:cBhvr>
                                    </p:animEffect>
                                  </p:childTnLst>
                                </p:cTn>
                              </p:par>
                              <p:par>
                                <p:cTn id="159" presetID="13" presetClass="entr" presetSubtype="16" fill="hold" grpId="1" nodeType="withEffect">
                                  <p:stCondLst>
                                    <p:cond delay="0"/>
                                  </p:stCondLst>
                                  <p:childTnLst>
                                    <p:set>
                                      <p:cBhvr>
                                        <p:cTn id="160" dur="1" fill="hold">
                                          <p:stCondLst>
                                            <p:cond delay="0"/>
                                          </p:stCondLst>
                                        </p:cTn>
                                        <p:tgtEl>
                                          <p:spTgt spid="12"/>
                                        </p:tgtEl>
                                        <p:attrNameLst>
                                          <p:attrName>style.visibility</p:attrName>
                                        </p:attrNameLst>
                                      </p:cBhvr>
                                      <p:to>
                                        <p:strVal val="visible"/>
                                      </p:to>
                                    </p:set>
                                    <p:animEffect transition="in" filter="plus(in)">
                                      <p:cBhvr>
                                        <p:cTn id="161" dur="2000"/>
                                        <p:tgtEl>
                                          <p:spTgt spid="12"/>
                                        </p:tgtEl>
                                      </p:cBhvr>
                                    </p:animEffect>
                                  </p:childTnLst>
                                </p:cTn>
                              </p:par>
                              <p:par>
                                <p:cTn id="162" presetID="13" presetClass="entr" presetSubtype="16" fill="hold" grpId="1" nodeType="withEffect">
                                  <p:stCondLst>
                                    <p:cond delay="0"/>
                                  </p:stCondLst>
                                  <p:childTnLst>
                                    <p:set>
                                      <p:cBhvr>
                                        <p:cTn id="163" dur="1" fill="hold">
                                          <p:stCondLst>
                                            <p:cond delay="0"/>
                                          </p:stCondLst>
                                        </p:cTn>
                                        <p:tgtEl>
                                          <p:spTgt spid="13"/>
                                        </p:tgtEl>
                                        <p:attrNameLst>
                                          <p:attrName>style.visibility</p:attrName>
                                        </p:attrNameLst>
                                      </p:cBhvr>
                                      <p:to>
                                        <p:strVal val="visible"/>
                                      </p:to>
                                    </p:set>
                                    <p:animEffect transition="in" filter="plus(in)">
                                      <p:cBhvr>
                                        <p:cTn id="164" dur="2000"/>
                                        <p:tgtEl>
                                          <p:spTgt spid="13"/>
                                        </p:tgtEl>
                                      </p:cBhvr>
                                    </p:animEffect>
                                  </p:childTnLst>
                                </p:cTn>
                              </p:par>
                              <p:par>
                                <p:cTn id="165" presetID="13" presetClass="entr" presetSubtype="16" fill="hold" grpId="1" nodeType="withEffect">
                                  <p:stCondLst>
                                    <p:cond delay="0"/>
                                  </p:stCondLst>
                                  <p:childTnLst>
                                    <p:set>
                                      <p:cBhvr>
                                        <p:cTn id="166" dur="1" fill="hold">
                                          <p:stCondLst>
                                            <p:cond delay="0"/>
                                          </p:stCondLst>
                                        </p:cTn>
                                        <p:tgtEl>
                                          <p:spTgt spid="14"/>
                                        </p:tgtEl>
                                        <p:attrNameLst>
                                          <p:attrName>style.visibility</p:attrName>
                                        </p:attrNameLst>
                                      </p:cBhvr>
                                      <p:to>
                                        <p:strVal val="visible"/>
                                      </p:to>
                                    </p:set>
                                    <p:animEffect transition="in" filter="plus(in)">
                                      <p:cBhvr>
                                        <p:cTn id="167" dur="2000"/>
                                        <p:tgtEl>
                                          <p:spTgt spid="14"/>
                                        </p:tgtEl>
                                      </p:cBhvr>
                                    </p:animEffect>
                                  </p:childTnLst>
                                </p:cTn>
                              </p:par>
                              <p:par>
                                <p:cTn id="168" presetID="13" presetClass="entr" presetSubtype="16" fill="hold" grpId="1" nodeType="withEffect">
                                  <p:stCondLst>
                                    <p:cond delay="0"/>
                                  </p:stCondLst>
                                  <p:childTnLst>
                                    <p:set>
                                      <p:cBhvr>
                                        <p:cTn id="169" dur="1" fill="hold">
                                          <p:stCondLst>
                                            <p:cond delay="0"/>
                                          </p:stCondLst>
                                        </p:cTn>
                                        <p:tgtEl>
                                          <p:spTgt spid="15"/>
                                        </p:tgtEl>
                                        <p:attrNameLst>
                                          <p:attrName>style.visibility</p:attrName>
                                        </p:attrNameLst>
                                      </p:cBhvr>
                                      <p:to>
                                        <p:strVal val="visible"/>
                                      </p:to>
                                    </p:set>
                                    <p:animEffect transition="in" filter="plus(in)">
                                      <p:cBhvr>
                                        <p:cTn id="170" dur="2000"/>
                                        <p:tgtEl>
                                          <p:spTgt spid="15"/>
                                        </p:tgtEl>
                                      </p:cBhvr>
                                    </p:animEffect>
                                  </p:childTnLst>
                                </p:cTn>
                              </p:par>
                              <p:par>
                                <p:cTn id="171" presetID="13" presetClass="entr" presetSubtype="16" fill="hold" grpId="1" nodeType="withEffect">
                                  <p:stCondLst>
                                    <p:cond delay="0"/>
                                  </p:stCondLst>
                                  <p:childTnLst>
                                    <p:set>
                                      <p:cBhvr>
                                        <p:cTn id="172" dur="1" fill="hold">
                                          <p:stCondLst>
                                            <p:cond delay="0"/>
                                          </p:stCondLst>
                                        </p:cTn>
                                        <p:tgtEl>
                                          <p:spTgt spid="16"/>
                                        </p:tgtEl>
                                        <p:attrNameLst>
                                          <p:attrName>style.visibility</p:attrName>
                                        </p:attrNameLst>
                                      </p:cBhvr>
                                      <p:to>
                                        <p:strVal val="visible"/>
                                      </p:to>
                                    </p:set>
                                    <p:animEffect transition="in" filter="plus(in)">
                                      <p:cBhvr>
                                        <p:cTn id="173" dur="2000"/>
                                        <p:tgtEl>
                                          <p:spTgt spid="16"/>
                                        </p:tgtEl>
                                      </p:cBhvr>
                                    </p:animEffect>
                                  </p:childTnLst>
                                </p:cTn>
                              </p:par>
                              <p:par>
                                <p:cTn id="174" presetID="13" presetClass="entr" presetSubtype="16" fill="hold" grpId="1" nodeType="withEffect">
                                  <p:stCondLst>
                                    <p:cond delay="0"/>
                                  </p:stCondLst>
                                  <p:childTnLst>
                                    <p:set>
                                      <p:cBhvr>
                                        <p:cTn id="175" dur="1" fill="hold">
                                          <p:stCondLst>
                                            <p:cond delay="0"/>
                                          </p:stCondLst>
                                        </p:cTn>
                                        <p:tgtEl>
                                          <p:spTgt spid="17"/>
                                        </p:tgtEl>
                                        <p:attrNameLst>
                                          <p:attrName>style.visibility</p:attrName>
                                        </p:attrNameLst>
                                      </p:cBhvr>
                                      <p:to>
                                        <p:strVal val="visible"/>
                                      </p:to>
                                    </p:set>
                                    <p:animEffect transition="in" filter="plus(in)">
                                      <p:cBhvr>
                                        <p:cTn id="176" dur="2000"/>
                                        <p:tgtEl>
                                          <p:spTgt spid="17"/>
                                        </p:tgtEl>
                                      </p:cBhvr>
                                    </p:animEffect>
                                  </p:childTnLst>
                                </p:cTn>
                              </p:par>
                              <p:par>
                                <p:cTn id="177" presetID="13" presetClass="entr" presetSubtype="16" fill="hold" grpId="1"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plus(in)">
                                      <p:cBhvr>
                                        <p:cTn id="179" dur="2000"/>
                                        <p:tgtEl>
                                          <p:spTgt spid="18"/>
                                        </p:tgtEl>
                                      </p:cBhvr>
                                    </p:animEffect>
                                  </p:childTnLst>
                                </p:cTn>
                              </p:par>
                              <p:par>
                                <p:cTn id="180" presetID="13" presetClass="entr" presetSubtype="16" fill="hold" grpId="1" nodeType="withEffect">
                                  <p:stCondLst>
                                    <p:cond delay="0"/>
                                  </p:stCondLst>
                                  <p:childTnLst>
                                    <p:set>
                                      <p:cBhvr>
                                        <p:cTn id="181" dur="1" fill="hold">
                                          <p:stCondLst>
                                            <p:cond delay="0"/>
                                          </p:stCondLst>
                                        </p:cTn>
                                        <p:tgtEl>
                                          <p:spTgt spid="19"/>
                                        </p:tgtEl>
                                        <p:attrNameLst>
                                          <p:attrName>style.visibility</p:attrName>
                                        </p:attrNameLst>
                                      </p:cBhvr>
                                      <p:to>
                                        <p:strVal val="visible"/>
                                      </p:to>
                                    </p:set>
                                    <p:animEffect transition="in" filter="plus(in)">
                                      <p:cBhvr>
                                        <p:cTn id="182" dur="2000"/>
                                        <p:tgtEl>
                                          <p:spTgt spid="19"/>
                                        </p:tgtEl>
                                      </p:cBhvr>
                                    </p:animEffect>
                                  </p:childTnLst>
                                </p:cTn>
                              </p:par>
                              <p:par>
                                <p:cTn id="183" presetID="13" presetClass="entr" presetSubtype="16" fill="hold" grpId="1" nodeType="withEffect">
                                  <p:stCondLst>
                                    <p:cond delay="0"/>
                                  </p:stCondLst>
                                  <p:childTnLst>
                                    <p:set>
                                      <p:cBhvr>
                                        <p:cTn id="184" dur="1" fill="hold">
                                          <p:stCondLst>
                                            <p:cond delay="0"/>
                                          </p:stCondLst>
                                        </p:cTn>
                                        <p:tgtEl>
                                          <p:spTgt spid="20"/>
                                        </p:tgtEl>
                                        <p:attrNameLst>
                                          <p:attrName>style.visibility</p:attrName>
                                        </p:attrNameLst>
                                      </p:cBhvr>
                                      <p:to>
                                        <p:strVal val="visible"/>
                                      </p:to>
                                    </p:set>
                                    <p:animEffect transition="in" filter="plus(in)">
                                      <p:cBhvr>
                                        <p:cTn id="185" dur="2000"/>
                                        <p:tgtEl>
                                          <p:spTgt spid="20"/>
                                        </p:tgtEl>
                                      </p:cBhvr>
                                    </p:animEffect>
                                  </p:childTnLst>
                                </p:cTn>
                              </p:par>
                              <p:par>
                                <p:cTn id="186" presetID="13" presetClass="entr" presetSubtype="16" fill="hold" grpId="1" nodeType="withEffect">
                                  <p:stCondLst>
                                    <p:cond delay="0"/>
                                  </p:stCondLst>
                                  <p:childTnLst>
                                    <p:set>
                                      <p:cBhvr>
                                        <p:cTn id="187" dur="1" fill="hold">
                                          <p:stCondLst>
                                            <p:cond delay="0"/>
                                          </p:stCondLst>
                                        </p:cTn>
                                        <p:tgtEl>
                                          <p:spTgt spid="21"/>
                                        </p:tgtEl>
                                        <p:attrNameLst>
                                          <p:attrName>style.visibility</p:attrName>
                                        </p:attrNameLst>
                                      </p:cBhvr>
                                      <p:to>
                                        <p:strVal val="visible"/>
                                      </p:to>
                                    </p:set>
                                    <p:animEffect transition="in" filter="plus(in)">
                                      <p:cBhvr>
                                        <p:cTn id="188" dur="2000"/>
                                        <p:tgtEl>
                                          <p:spTgt spid="21"/>
                                        </p:tgtEl>
                                      </p:cBhvr>
                                    </p:animEffect>
                                  </p:childTnLst>
                                </p:cTn>
                              </p:par>
                              <p:par>
                                <p:cTn id="189" presetID="13" presetClass="entr" presetSubtype="16" fill="hold" grpId="1" nodeType="withEffect">
                                  <p:stCondLst>
                                    <p:cond delay="0"/>
                                  </p:stCondLst>
                                  <p:childTnLst>
                                    <p:set>
                                      <p:cBhvr>
                                        <p:cTn id="190" dur="1" fill="hold">
                                          <p:stCondLst>
                                            <p:cond delay="0"/>
                                          </p:stCondLst>
                                        </p:cTn>
                                        <p:tgtEl>
                                          <p:spTgt spid="22"/>
                                        </p:tgtEl>
                                        <p:attrNameLst>
                                          <p:attrName>style.visibility</p:attrName>
                                        </p:attrNameLst>
                                      </p:cBhvr>
                                      <p:to>
                                        <p:strVal val="visible"/>
                                      </p:to>
                                    </p:set>
                                    <p:animEffect transition="in" filter="plus(in)">
                                      <p:cBhvr>
                                        <p:cTn id="191" dur="2000"/>
                                        <p:tgtEl>
                                          <p:spTgt spid="22"/>
                                        </p:tgtEl>
                                      </p:cBhvr>
                                    </p:animEffect>
                                  </p:childTnLst>
                                </p:cTn>
                              </p:par>
                              <p:par>
                                <p:cTn id="192" presetID="13" presetClass="entr" presetSubtype="16" fill="hold" grpId="1" nodeType="withEffect">
                                  <p:stCondLst>
                                    <p:cond delay="0"/>
                                  </p:stCondLst>
                                  <p:childTnLst>
                                    <p:set>
                                      <p:cBhvr>
                                        <p:cTn id="193" dur="1" fill="hold">
                                          <p:stCondLst>
                                            <p:cond delay="0"/>
                                          </p:stCondLst>
                                        </p:cTn>
                                        <p:tgtEl>
                                          <p:spTgt spid="23"/>
                                        </p:tgtEl>
                                        <p:attrNameLst>
                                          <p:attrName>style.visibility</p:attrName>
                                        </p:attrNameLst>
                                      </p:cBhvr>
                                      <p:to>
                                        <p:strVal val="visible"/>
                                      </p:to>
                                    </p:set>
                                    <p:animEffect transition="in" filter="plus(in)">
                                      <p:cBhvr>
                                        <p:cTn id="194" dur="2000"/>
                                        <p:tgtEl>
                                          <p:spTgt spid="23"/>
                                        </p:tgtEl>
                                      </p:cBhvr>
                                    </p:animEffect>
                                  </p:childTnLst>
                                </p:cTn>
                              </p:par>
                              <p:par>
                                <p:cTn id="195" presetID="13" presetClass="entr" presetSubtype="16" fill="hold" grpId="1" nodeType="withEffect">
                                  <p:stCondLst>
                                    <p:cond delay="0"/>
                                  </p:stCondLst>
                                  <p:childTnLst>
                                    <p:set>
                                      <p:cBhvr>
                                        <p:cTn id="196" dur="1" fill="hold">
                                          <p:stCondLst>
                                            <p:cond delay="0"/>
                                          </p:stCondLst>
                                        </p:cTn>
                                        <p:tgtEl>
                                          <p:spTgt spid="24"/>
                                        </p:tgtEl>
                                        <p:attrNameLst>
                                          <p:attrName>style.visibility</p:attrName>
                                        </p:attrNameLst>
                                      </p:cBhvr>
                                      <p:to>
                                        <p:strVal val="visible"/>
                                      </p:to>
                                    </p:set>
                                    <p:animEffect transition="in" filter="plus(in)">
                                      <p:cBhvr>
                                        <p:cTn id="197" dur="2000"/>
                                        <p:tgtEl>
                                          <p:spTgt spid="24"/>
                                        </p:tgtEl>
                                      </p:cBhvr>
                                    </p:animEffect>
                                  </p:childTnLst>
                                </p:cTn>
                              </p:par>
                              <p:par>
                                <p:cTn id="198" presetID="13" presetClass="entr" presetSubtype="16" fill="hold" grpId="1" nodeType="withEffect">
                                  <p:stCondLst>
                                    <p:cond delay="0"/>
                                  </p:stCondLst>
                                  <p:childTnLst>
                                    <p:set>
                                      <p:cBhvr>
                                        <p:cTn id="199" dur="1" fill="hold">
                                          <p:stCondLst>
                                            <p:cond delay="0"/>
                                          </p:stCondLst>
                                        </p:cTn>
                                        <p:tgtEl>
                                          <p:spTgt spid="25"/>
                                        </p:tgtEl>
                                        <p:attrNameLst>
                                          <p:attrName>style.visibility</p:attrName>
                                        </p:attrNameLst>
                                      </p:cBhvr>
                                      <p:to>
                                        <p:strVal val="visible"/>
                                      </p:to>
                                    </p:set>
                                    <p:animEffect transition="in" filter="plus(in)">
                                      <p:cBhvr>
                                        <p:cTn id="200" dur="2000"/>
                                        <p:tgtEl>
                                          <p:spTgt spid="25"/>
                                        </p:tgtEl>
                                      </p:cBhvr>
                                    </p:animEffect>
                                  </p:childTnLst>
                                </p:cTn>
                              </p:par>
                              <p:par>
                                <p:cTn id="201" presetID="13" presetClass="entr" presetSubtype="16" fill="hold" grpId="1" nodeType="withEffect">
                                  <p:stCondLst>
                                    <p:cond delay="0"/>
                                  </p:stCondLst>
                                  <p:childTnLst>
                                    <p:set>
                                      <p:cBhvr>
                                        <p:cTn id="202" dur="1" fill="hold">
                                          <p:stCondLst>
                                            <p:cond delay="0"/>
                                          </p:stCondLst>
                                        </p:cTn>
                                        <p:tgtEl>
                                          <p:spTgt spid="26"/>
                                        </p:tgtEl>
                                        <p:attrNameLst>
                                          <p:attrName>style.visibility</p:attrName>
                                        </p:attrNameLst>
                                      </p:cBhvr>
                                      <p:to>
                                        <p:strVal val="visible"/>
                                      </p:to>
                                    </p:set>
                                    <p:animEffect transition="in" filter="plus(in)">
                                      <p:cBhvr>
                                        <p:cTn id="203" dur="2000"/>
                                        <p:tgtEl>
                                          <p:spTgt spid="26"/>
                                        </p:tgtEl>
                                      </p:cBhvr>
                                    </p:animEffect>
                                  </p:childTnLst>
                                </p:cTn>
                              </p:par>
                              <p:par>
                                <p:cTn id="204" presetID="13" presetClass="entr" presetSubtype="16" fill="hold" grpId="1" nodeType="withEffect">
                                  <p:stCondLst>
                                    <p:cond delay="0"/>
                                  </p:stCondLst>
                                  <p:childTnLst>
                                    <p:set>
                                      <p:cBhvr>
                                        <p:cTn id="205" dur="1" fill="hold">
                                          <p:stCondLst>
                                            <p:cond delay="0"/>
                                          </p:stCondLst>
                                        </p:cTn>
                                        <p:tgtEl>
                                          <p:spTgt spid="27"/>
                                        </p:tgtEl>
                                        <p:attrNameLst>
                                          <p:attrName>style.visibility</p:attrName>
                                        </p:attrNameLst>
                                      </p:cBhvr>
                                      <p:to>
                                        <p:strVal val="visible"/>
                                      </p:to>
                                    </p:set>
                                    <p:animEffect transition="in" filter="plus(in)">
                                      <p:cBhvr>
                                        <p:cTn id="206" dur="2000"/>
                                        <p:tgtEl>
                                          <p:spTgt spid="27"/>
                                        </p:tgtEl>
                                      </p:cBhvr>
                                    </p:animEffect>
                                  </p:childTnLst>
                                </p:cTn>
                              </p:par>
                              <p:par>
                                <p:cTn id="207" presetID="13" presetClass="entr" presetSubtype="16" fill="hold" grpId="1" nodeType="withEffect">
                                  <p:stCondLst>
                                    <p:cond delay="0"/>
                                  </p:stCondLst>
                                  <p:childTnLst>
                                    <p:set>
                                      <p:cBhvr>
                                        <p:cTn id="208" dur="1" fill="hold">
                                          <p:stCondLst>
                                            <p:cond delay="0"/>
                                          </p:stCondLst>
                                        </p:cTn>
                                        <p:tgtEl>
                                          <p:spTgt spid="28"/>
                                        </p:tgtEl>
                                        <p:attrNameLst>
                                          <p:attrName>style.visibility</p:attrName>
                                        </p:attrNameLst>
                                      </p:cBhvr>
                                      <p:to>
                                        <p:strVal val="visible"/>
                                      </p:to>
                                    </p:set>
                                    <p:animEffect transition="in" filter="plus(in)">
                                      <p:cBhvr>
                                        <p:cTn id="209" dur="2000"/>
                                        <p:tgtEl>
                                          <p:spTgt spid="28"/>
                                        </p:tgtEl>
                                      </p:cBhvr>
                                    </p:animEffect>
                                  </p:childTnLst>
                                </p:cTn>
                              </p:par>
                              <p:par>
                                <p:cTn id="210" presetID="13" presetClass="entr" presetSubtype="16" fill="hold" grpId="1" nodeType="withEffect">
                                  <p:stCondLst>
                                    <p:cond delay="0"/>
                                  </p:stCondLst>
                                  <p:childTnLst>
                                    <p:set>
                                      <p:cBhvr>
                                        <p:cTn id="211" dur="1" fill="hold">
                                          <p:stCondLst>
                                            <p:cond delay="0"/>
                                          </p:stCondLst>
                                        </p:cTn>
                                        <p:tgtEl>
                                          <p:spTgt spid="29"/>
                                        </p:tgtEl>
                                        <p:attrNameLst>
                                          <p:attrName>style.visibility</p:attrName>
                                        </p:attrNameLst>
                                      </p:cBhvr>
                                      <p:to>
                                        <p:strVal val="visible"/>
                                      </p:to>
                                    </p:set>
                                    <p:animEffect transition="in" filter="plus(in)">
                                      <p:cBhvr>
                                        <p:cTn id="212" dur="2000"/>
                                        <p:tgtEl>
                                          <p:spTgt spid="29"/>
                                        </p:tgtEl>
                                      </p:cBhvr>
                                    </p:animEffect>
                                  </p:childTnLst>
                                </p:cTn>
                              </p:par>
                              <p:par>
                                <p:cTn id="213" presetID="13" presetClass="entr" presetSubtype="16" fill="hold" grpId="1" nodeType="withEffect">
                                  <p:stCondLst>
                                    <p:cond delay="0"/>
                                  </p:stCondLst>
                                  <p:childTnLst>
                                    <p:set>
                                      <p:cBhvr>
                                        <p:cTn id="214" dur="1" fill="hold">
                                          <p:stCondLst>
                                            <p:cond delay="0"/>
                                          </p:stCondLst>
                                        </p:cTn>
                                        <p:tgtEl>
                                          <p:spTgt spid="30"/>
                                        </p:tgtEl>
                                        <p:attrNameLst>
                                          <p:attrName>style.visibility</p:attrName>
                                        </p:attrNameLst>
                                      </p:cBhvr>
                                      <p:to>
                                        <p:strVal val="visible"/>
                                      </p:to>
                                    </p:set>
                                    <p:animEffect transition="in" filter="plus(in)">
                                      <p:cBhvr>
                                        <p:cTn id="215" dur="2000"/>
                                        <p:tgtEl>
                                          <p:spTgt spid="30"/>
                                        </p:tgtEl>
                                      </p:cBhvr>
                                    </p:animEffect>
                                  </p:childTnLst>
                                </p:cTn>
                              </p:par>
                              <p:par>
                                <p:cTn id="216" presetID="13" presetClass="entr" presetSubtype="16" fill="hold" grpId="1" nodeType="withEffect">
                                  <p:stCondLst>
                                    <p:cond delay="0"/>
                                  </p:stCondLst>
                                  <p:childTnLst>
                                    <p:set>
                                      <p:cBhvr>
                                        <p:cTn id="217" dur="1" fill="hold">
                                          <p:stCondLst>
                                            <p:cond delay="0"/>
                                          </p:stCondLst>
                                        </p:cTn>
                                        <p:tgtEl>
                                          <p:spTgt spid="31"/>
                                        </p:tgtEl>
                                        <p:attrNameLst>
                                          <p:attrName>style.visibility</p:attrName>
                                        </p:attrNameLst>
                                      </p:cBhvr>
                                      <p:to>
                                        <p:strVal val="visible"/>
                                      </p:to>
                                    </p:set>
                                    <p:animEffect transition="in" filter="plus(in)">
                                      <p:cBhvr>
                                        <p:cTn id="218" dur="2000"/>
                                        <p:tgtEl>
                                          <p:spTgt spid="31"/>
                                        </p:tgtEl>
                                      </p:cBhvr>
                                    </p:animEffect>
                                  </p:childTnLst>
                                </p:cTn>
                              </p:par>
                              <p:par>
                                <p:cTn id="219" presetID="13" presetClass="entr" presetSubtype="16" fill="hold" grpId="1" nodeType="withEffect">
                                  <p:stCondLst>
                                    <p:cond delay="0"/>
                                  </p:stCondLst>
                                  <p:childTnLst>
                                    <p:set>
                                      <p:cBhvr>
                                        <p:cTn id="220" dur="1" fill="hold">
                                          <p:stCondLst>
                                            <p:cond delay="0"/>
                                          </p:stCondLst>
                                        </p:cTn>
                                        <p:tgtEl>
                                          <p:spTgt spid="32"/>
                                        </p:tgtEl>
                                        <p:attrNameLst>
                                          <p:attrName>style.visibility</p:attrName>
                                        </p:attrNameLst>
                                      </p:cBhvr>
                                      <p:to>
                                        <p:strVal val="visible"/>
                                      </p:to>
                                    </p:set>
                                    <p:animEffect transition="in" filter="plus(in)">
                                      <p:cBhvr>
                                        <p:cTn id="221" dur="2000"/>
                                        <p:tgtEl>
                                          <p:spTgt spid="32"/>
                                        </p:tgtEl>
                                      </p:cBhvr>
                                    </p:animEffect>
                                  </p:childTnLst>
                                </p:cTn>
                              </p:par>
                              <p:par>
                                <p:cTn id="222" presetID="13" presetClass="entr" presetSubtype="16" fill="hold" grpId="1" nodeType="withEffect">
                                  <p:stCondLst>
                                    <p:cond delay="0"/>
                                  </p:stCondLst>
                                  <p:childTnLst>
                                    <p:set>
                                      <p:cBhvr>
                                        <p:cTn id="223" dur="1" fill="hold">
                                          <p:stCondLst>
                                            <p:cond delay="0"/>
                                          </p:stCondLst>
                                        </p:cTn>
                                        <p:tgtEl>
                                          <p:spTgt spid="33"/>
                                        </p:tgtEl>
                                        <p:attrNameLst>
                                          <p:attrName>style.visibility</p:attrName>
                                        </p:attrNameLst>
                                      </p:cBhvr>
                                      <p:to>
                                        <p:strVal val="visible"/>
                                      </p:to>
                                    </p:set>
                                    <p:animEffect transition="in" filter="plus(in)">
                                      <p:cBhvr>
                                        <p:cTn id="224" dur="2000"/>
                                        <p:tgtEl>
                                          <p:spTgt spid="33"/>
                                        </p:tgtEl>
                                      </p:cBhvr>
                                    </p:animEffect>
                                  </p:childTnLst>
                                </p:cTn>
                              </p:par>
                              <p:par>
                                <p:cTn id="225" presetID="13" presetClass="entr" presetSubtype="16" fill="hold" grpId="1" nodeType="withEffect">
                                  <p:stCondLst>
                                    <p:cond delay="0"/>
                                  </p:stCondLst>
                                  <p:childTnLst>
                                    <p:set>
                                      <p:cBhvr>
                                        <p:cTn id="226" dur="1" fill="hold">
                                          <p:stCondLst>
                                            <p:cond delay="0"/>
                                          </p:stCondLst>
                                        </p:cTn>
                                        <p:tgtEl>
                                          <p:spTgt spid="34"/>
                                        </p:tgtEl>
                                        <p:attrNameLst>
                                          <p:attrName>style.visibility</p:attrName>
                                        </p:attrNameLst>
                                      </p:cBhvr>
                                      <p:to>
                                        <p:strVal val="visible"/>
                                      </p:to>
                                    </p:set>
                                    <p:animEffect transition="in" filter="plus(in)">
                                      <p:cBhvr>
                                        <p:cTn id="227" dur="2000"/>
                                        <p:tgtEl>
                                          <p:spTgt spid="34"/>
                                        </p:tgtEl>
                                      </p:cBhvr>
                                    </p:animEffect>
                                  </p:childTnLst>
                                </p:cTn>
                              </p:par>
                              <p:par>
                                <p:cTn id="228" presetID="13" presetClass="entr" presetSubtype="16" fill="hold" grpId="1" nodeType="withEffect">
                                  <p:stCondLst>
                                    <p:cond delay="0"/>
                                  </p:stCondLst>
                                  <p:childTnLst>
                                    <p:set>
                                      <p:cBhvr>
                                        <p:cTn id="229" dur="1" fill="hold">
                                          <p:stCondLst>
                                            <p:cond delay="0"/>
                                          </p:stCondLst>
                                        </p:cTn>
                                        <p:tgtEl>
                                          <p:spTgt spid="35"/>
                                        </p:tgtEl>
                                        <p:attrNameLst>
                                          <p:attrName>style.visibility</p:attrName>
                                        </p:attrNameLst>
                                      </p:cBhvr>
                                      <p:to>
                                        <p:strVal val="visible"/>
                                      </p:to>
                                    </p:set>
                                    <p:animEffect transition="in" filter="plus(in)">
                                      <p:cBhvr>
                                        <p:cTn id="230" dur="2000"/>
                                        <p:tgtEl>
                                          <p:spTgt spid="35"/>
                                        </p:tgtEl>
                                      </p:cBhvr>
                                    </p:animEffect>
                                  </p:childTnLst>
                                </p:cTn>
                              </p:par>
                            </p:childTnLst>
                          </p:cTn>
                        </p:par>
                        <p:par>
                          <p:cTn id="231" fill="hold">
                            <p:stCondLst>
                              <p:cond delay="2000"/>
                            </p:stCondLst>
                            <p:childTnLst>
                              <p:par>
                                <p:cTn id="232" presetID="2" presetClass="exit" presetSubtype="8" fill="hold" grpId="3" nodeType="afterEffect">
                                  <p:stCondLst>
                                    <p:cond delay="0"/>
                                  </p:stCondLst>
                                  <p:childTnLst>
                                    <p:anim calcmode="lin" valueType="num">
                                      <p:cBhvr additive="base">
                                        <p:cTn id="233" dur="2000"/>
                                        <p:tgtEl>
                                          <p:spTgt spid="4"/>
                                        </p:tgtEl>
                                        <p:attrNameLst>
                                          <p:attrName>ppt_x</p:attrName>
                                        </p:attrNameLst>
                                      </p:cBhvr>
                                      <p:tavLst>
                                        <p:tav tm="0">
                                          <p:val>
                                            <p:strVal val="ppt_x"/>
                                          </p:val>
                                        </p:tav>
                                        <p:tav tm="100000">
                                          <p:val>
                                            <p:strVal val="0-ppt_w/2"/>
                                          </p:val>
                                        </p:tav>
                                      </p:tavLst>
                                    </p:anim>
                                    <p:anim calcmode="lin" valueType="num">
                                      <p:cBhvr additive="base">
                                        <p:cTn id="234" dur="2000"/>
                                        <p:tgtEl>
                                          <p:spTgt spid="4"/>
                                        </p:tgtEl>
                                        <p:attrNameLst>
                                          <p:attrName>ppt_y</p:attrName>
                                        </p:attrNameLst>
                                      </p:cBhvr>
                                      <p:tavLst>
                                        <p:tav tm="0">
                                          <p:val>
                                            <p:strVal val="ppt_y"/>
                                          </p:val>
                                        </p:tav>
                                        <p:tav tm="100000">
                                          <p:val>
                                            <p:strVal val="ppt_y"/>
                                          </p:val>
                                        </p:tav>
                                      </p:tavLst>
                                    </p:anim>
                                    <p:set>
                                      <p:cBhvr>
                                        <p:cTn id="235" dur="1" fill="hold">
                                          <p:stCondLst>
                                            <p:cond delay="1999"/>
                                          </p:stCondLst>
                                        </p:cTn>
                                        <p:tgtEl>
                                          <p:spTgt spid="4"/>
                                        </p:tgtEl>
                                        <p:attrNameLst>
                                          <p:attrName>style.visibility</p:attrName>
                                        </p:attrNameLst>
                                      </p:cBhvr>
                                      <p:to>
                                        <p:strVal val="hidden"/>
                                      </p:to>
                                    </p:set>
                                  </p:childTnLst>
                                </p:cTn>
                              </p:par>
                              <p:par>
                                <p:cTn id="236" presetID="2" presetClass="exit" presetSubtype="2" fill="hold" grpId="3" nodeType="withEffect">
                                  <p:stCondLst>
                                    <p:cond delay="0"/>
                                  </p:stCondLst>
                                  <p:childTnLst>
                                    <p:anim calcmode="lin" valueType="num">
                                      <p:cBhvr additive="base">
                                        <p:cTn id="237" dur="2000"/>
                                        <p:tgtEl>
                                          <p:spTgt spid="5"/>
                                        </p:tgtEl>
                                        <p:attrNameLst>
                                          <p:attrName>ppt_x</p:attrName>
                                        </p:attrNameLst>
                                      </p:cBhvr>
                                      <p:tavLst>
                                        <p:tav tm="0">
                                          <p:val>
                                            <p:strVal val="ppt_x"/>
                                          </p:val>
                                        </p:tav>
                                        <p:tav tm="100000">
                                          <p:val>
                                            <p:strVal val="1+ppt_w/2"/>
                                          </p:val>
                                        </p:tav>
                                      </p:tavLst>
                                    </p:anim>
                                    <p:anim calcmode="lin" valueType="num">
                                      <p:cBhvr additive="base">
                                        <p:cTn id="238" dur="2000"/>
                                        <p:tgtEl>
                                          <p:spTgt spid="5"/>
                                        </p:tgtEl>
                                        <p:attrNameLst>
                                          <p:attrName>ppt_y</p:attrName>
                                        </p:attrNameLst>
                                      </p:cBhvr>
                                      <p:tavLst>
                                        <p:tav tm="0">
                                          <p:val>
                                            <p:strVal val="ppt_y"/>
                                          </p:val>
                                        </p:tav>
                                        <p:tav tm="100000">
                                          <p:val>
                                            <p:strVal val="ppt_y"/>
                                          </p:val>
                                        </p:tav>
                                      </p:tavLst>
                                    </p:anim>
                                    <p:set>
                                      <p:cBhvr>
                                        <p:cTn id="239" dur="1" fill="hold">
                                          <p:stCondLst>
                                            <p:cond delay="1999"/>
                                          </p:stCondLst>
                                        </p:cTn>
                                        <p:tgtEl>
                                          <p:spTgt spid="5"/>
                                        </p:tgtEl>
                                        <p:attrNameLst>
                                          <p:attrName>style.visibility</p:attrName>
                                        </p:attrNameLst>
                                      </p:cBhvr>
                                      <p:to>
                                        <p:strVal val="hidden"/>
                                      </p:to>
                                    </p:set>
                                  </p:childTnLst>
                                </p:cTn>
                              </p:par>
                              <p:par>
                                <p:cTn id="240" presetID="2" presetClass="exit" presetSubtype="8" fill="hold" grpId="3" nodeType="withEffect">
                                  <p:stCondLst>
                                    <p:cond delay="0"/>
                                  </p:stCondLst>
                                  <p:childTnLst>
                                    <p:anim calcmode="lin" valueType="num">
                                      <p:cBhvr additive="base">
                                        <p:cTn id="241" dur="2000"/>
                                        <p:tgtEl>
                                          <p:spTgt spid="6"/>
                                        </p:tgtEl>
                                        <p:attrNameLst>
                                          <p:attrName>ppt_x</p:attrName>
                                        </p:attrNameLst>
                                      </p:cBhvr>
                                      <p:tavLst>
                                        <p:tav tm="0">
                                          <p:val>
                                            <p:strVal val="ppt_x"/>
                                          </p:val>
                                        </p:tav>
                                        <p:tav tm="100000">
                                          <p:val>
                                            <p:strVal val="0-ppt_w/2"/>
                                          </p:val>
                                        </p:tav>
                                      </p:tavLst>
                                    </p:anim>
                                    <p:anim calcmode="lin" valueType="num">
                                      <p:cBhvr additive="base">
                                        <p:cTn id="242" dur="2000"/>
                                        <p:tgtEl>
                                          <p:spTgt spid="6"/>
                                        </p:tgtEl>
                                        <p:attrNameLst>
                                          <p:attrName>ppt_y</p:attrName>
                                        </p:attrNameLst>
                                      </p:cBhvr>
                                      <p:tavLst>
                                        <p:tav tm="0">
                                          <p:val>
                                            <p:strVal val="ppt_y"/>
                                          </p:val>
                                        </p:tav>
                                        <p:tav tm="100000">
                                          <p:val>
                                            <p:strVal val="ppt_y"/>
                                          </p:val>
                                        </p:tav>
                                      </p:tavLst>
                                    </p:anim>
                                    <p:set>
                                      <p:cBhvr>
                                        <p:cTn id="243" dur="1" fill="hold">
                                          <p:stCondLst>
                                            <p:cond delay="1999"/>
                                          </p:stCondLst>
                                        </p:cTn>
                                        <p:tgtEl>
                                          <p:spTgt spid="6"/>
                                        </p:tgtEl>
                                        <p:attrNameLst>
                                          <p:attrName>style.visibility</p:attrName>
                                        </p:attrNameLst>
                                      </p:cBhvr>
                                      <p:to>
                                        <p:strVal val="hidden"/>
                                      </p:to>
                                    </p:set>
                                  </p:childTnLst>
                                </p:cTn>
                              </p:par>
                              <p:par>
                                <p:cTn id="244" presetID="2" presetClass="exit" presetSubtype="2" fill="hold" grpId="3" nodeType="withEffect">
                                  <p:stCondLst>
                                    <p:cond delay="0"/>
                                  </p:stCondLst>
                                  <p:childTnLst>
                                    <p:anim calcmode="lin" valueType="num">
                                      <p:cBhvr additive="base">
                                        <p:cTn id="245" dur="2000"/>
                                        <p:tgtEl>
                                          <p:spTgt spid="7"/>
                                        </p:tgtEl>
                                        <p:attrNameLst>
                                          <p:attrName>ppt_x</p:attrName>
                                        </p:attrNameLst>
                                      </p:cBhvr>
                                      <p:tavLst>
                                        <p:tav tm="0">
                                          <p:val>
                                            <p:strVal val="ppt_x"/>
                                          </p:val>
                                        </p:tav>
                                        <p:tav tm="100000">
                                          <p:val>
                                            <p:strVal val="1+ppt_w/2"/>
                                          </p:val>
                                        </p:tav>
                                      </p:tavLst>
                                    </p:anim>
                                    <p:anim calcmode="lin" valueType="num">
                                      <p:cBhvr additive="base">
                                        <p:cTn id="246" dur="2000"/>
                                        <p:tgtEl>
                                          <p:spTgt spid="7"/>
                                        </p:tgtEl>
                                        <p:attrNameLst>
                                          <p:attrName>ppt_y</p:attrName>
                                        </p:attrNameLst>
                                      </p:cBhvr>
                                      <p:tavLst>
                                        <p:tav tm="0">
                                          <p:val>
                                            <p:strVal val="ppt_y"/>
                                          </p:val>
                                        </p:tav>
                                        <p:tav tm="100000">
                                          <p:val>
                                            <p:strVal val="ppt_y"/>
                                          </p:val>
                                        </p:tav>
                                      </p:tavLst>
                                    </p:anim>
                                    <p:set>
                                      <p:cBhvr>
                                        <p:cTn id="247" dur="1" fill="hold">
                                          <p:stCondLst>
                                            <p:cond delay="1999"/>
                                          </p:stCondLst>
                                        </p:cTn>
                                        <p:tgtEl>
                                          <p:spTgt spid="7"/>
                                        </p:tgtEl>
                                        <p:attrNameLst>
                                          <p:attrName>style.visibility</p:attrName>
                                        </p:attrNameLst>
                                      </p:cBhvr>
                                      <p:to>
                                        <p:strVal val="hidden"/>
                                      </p:to>
                                    </p:set>
                                  </p:childTnLst>
                                </p:cTn>
                              </p:par>
                              <p:par>
                                <p:cTn id="248" presetID="2" presetClass="exit" presetSubtype="8" fill="hold" grpId="3" nodeType="withEffect">
                                  <p:stCondLst>
                                    <p:cond delay="0"/>
                                  </p:stCondLst>
                                  <p:childTnLst>
                                    <p:anim calcmode="lin" valueType="num">
                                      <p:cBhvr additive="base">
                                        <p:cTn id="249" dur="2000"/>
                                        <p:tgtEl>
                                          <p:spTgt spid="8"/>
                                        </p:tgtEl>
                                        <p:attrNameLst>
                                          <p:attrName>ppt_x</p:attrName>
                                        </p:attrNameLst>
                                      </p:cBhvr>
                                      <p:tavLst>
                                        <p:tav tm="0">
                                          <p:val>
                                            <p:strVal val="ppt_x"/>
                                          </p:val>
                                        </p:tav>
                                        <p:tav tm="100000">
                                          <p:val>
                                            <p:strVal val="0-ppt_w/2"/>
                                          </p:val>
                                        </p:tav>
                                      </p:tavLst>
                                    </p:anim>
                                    <p:anim calcmode="lin" valueType="num">
                                      <p:cBhvr additive="base">
                                        <p:cTn id="250" dur="2000"/>
                                        <p:tgtEl>
                                          <p:spTgt spid="8"/>
                                        </p:tgtEl>
                                        <p:attrNameLst>
                                          <p:attrName>ppt_y</p:attrName>
                                        </p:attrNameLst>
                                      </p:cBhvr>
                                      <p:tavLst>
                                        <p:tav tm="0">
                                          <p:val>
                                            <p:strVal val="ppt_y"/>
                                          </p:val>
                                        </p:tav>
                                        <p:tav tm="100000">
                                          <p:val>
                                            <p:strVal val="ppt_y"/>
                                          </p:val>
                                        </p:tav>
                                      </p:tavLst>
                                    </p:anim>
                                    <p:set>
                                      <p:cBhvr>
                                        <p:cTn id="251" dur="1" fill="hold">
                                          <p:stCondLst>
                                            <p:cond delay="1999"/>
                                          </p:stCondLst>
                                        </p:cTn>
                                        <p:tgtEl>
                                          <p:spTgt spid="8"/>
                                        </p:tgtEl>
                                        <p:attrNameLst>
                                          <p:attrName>style.visibility</p:attrName>
                                        </p:attrNameLst>
                                      </p:cBhvr>
                                      <p:to>
                                        <p:strVal val="hidden"/>
                                      </p:to>
                                    </p:set>
                                  </p:childTnLst>
                                </p:cTn>
                              </p:par>
                              <p:par>
                                <p:cTn id="252" presetID="2" presetClass="exit" presetSubtype="2" fill="hold" grpId="3" nodeType="withEffect">
                                  <p:stCondLst>
                                    <p:cond delay="0"/>
                                  </p:stCondLst>
                                  <p:childTnLst>
                                    <p:anim calcmode="lin" valueType="num">
                                      <p:cBhvr additive="base">
                                        <p:cTn id="253" dur="2000"/>
                                        <p:tgtEl>
                                          <p:spTgt spid="9"/>
                                        </p:tgtEl>
                                        <p:attrNameLst>
                                          <p:attrName>ppt_x</p:attrName>
                                        </p:attrNameLst>
                                      </p:cBhvr>
                                      <p:tavLst>
                                        <p:tav tm="0">
                                          <p:val>
                                            <p:strVal val="ppt_x"/>
                                          </p:val>
                                        </p:tav>
                                        <p:tav tm="100000">
                                          <p:val>
                                            <p:strVal val="1+ppt_w/2"/>
                                          </p:val>
                                        </p:tav>
                                      </p:tavLst>
                                    </p:anim>
                                    <p:anim calcmode="lin" valueType="num">
                                      <p:cBhvr additive="base">
                                        <p:cTn id="254" dur="2000"/>
                                        <p:tgtEl>
                                          <p:spTgt spid="9"/>
                                        </p:tgtEl>
                                        <p:attrNameLst>
                                          <p:attrName>ppt_y</p:attrName>
                                        </p:attrNameLst>
                                      </p:cBhvr>
                                      <p:tavLst>
                                        <p:tav tm="0">
                                          <p:val>
                                            <p:strVal val="ppt_y"/>
                                          </p:val>
                                        </p:tav>
                                        <p:tav tm="100000">
                                          <p:val>
                                            <p:strVal val="ppt_y"/>
                                          </p:val>
                                        </p:tav>
                                      </p:tavLst>
                                    </p:anim>
                                    <p:set>
                                      <p:cBhvr>
                                        <p:cTn id="255" dur="1" fill="hold">
                                          <p:stCondLst>
                                            <p:cond delay="1999"/>
                                          </p:stCondLst>
                                        </p:cTn>
                                        <p:tgtEl>
                                          <p:spTgt spid="9"/>
                                        </p:tgtEl>
                                        <p:attrNameLst>
                                          <p:attrName>style.visibility</p:attrName>
                                        </p:attrNameLst>
                                      </p:cBhvr>
                                      <p:to>
                                        <p:strVal val="hidden"/>
                                      </p:to>
                                    </p:set>
                                  </p:childTnLst>
                                </p:cTn>
                              </p:par>
                              <p:par>
                                <p:cTn id="256" presetID="2" presetClass="exit" presetSubtype="8" fill="hold" grpId="3" nodeType="withEffect">
                                  <p:stCondLst>
                                    <p:cond delay="0"/>
                                  </p:stCondLst>
                                  <p:childTnLst>
                                    <p:anim calcmode="lin" valueType="num">
                                      <p:cBhvr additive="base">
                                        <p:cTn id="257" dur="2000"/>
                                        <p:tgtEl>
                                          <p:spTgt spid="10"/>
                                        </p:tgtEl>
                                        <p:attrNameLst>
                                          <p:attrName>ppt_x</p:attrName>
                                        </p:attrNameLst>
                                      </p:cBhvr>
                                      <p:tavLst>
                                        <p:tav tm="0">
                                          <p:val>
                                            <p:strVal val="ppt_x"/>
                                          </p:val>
                                        </p:tav>
                                        <p:tav tm="100000">
                                          <p:val>
                                            <p:strVal val="0-ppt_w/2"/>
                                          </p:val>
                                        </p:tav>
                                      </p:tavLst>
                                    </p:anim>
                                    <p:anim calcmode="lin" valueType="num">
                                      <p:cBhvr additive="base">
                                        <p:cTn id="258" dur="2000"/>
                                        <p:tgtEl>
                                          <p:spTgt spid="10"/>
                                        </p:tgtEl>
                                        <p:attrNameLst>
                                          <p:attrName>ppt_y</p:attrName>
                                        </p:attrNameLst>
                                      </p:cBhvr>
                                      <p:tavLst>
                                        <p:tav tm="0">
                                          <p:val>
                                            <p:strVal val="ppt_y"/>
                                          </p:val>
                                        </p:tav>
                                        <p:tav tm="100000">
                                          <p:val>
                                            <p:strVal val="ppt_y"/>
                                          </p:val>
                                        </p:tav>
                                      </p:tavLst>
                                    </p:anim>
                                    <p:set>
                                      <p:cBhvr>
                                        <p:cTn id="259" dur="1" fill="hold">
                                          <p:stCondLst>
                                            <p:cond delay="1999"/>
                                          </p:stCondLst>
                                        </p:cTn>
                                        <p:tgtEl>
                                          <p:spTgt spid="10"/>
                                        </p:tgtEl>
                                        <p:attrNameLst>
                                          <p:attrName>style.visibility</p:attrName>
                                        </p:attrNameLst>
                                      </p:cBhvr>
                                      <p:to>
                                        <p:strVal val="hidden"/>
                                      </p:to>
                                    </p:set>
                                  </p:childTnLst>
                                </p:cTn>
                              </p:par>
                              <p:par>
                                <p:cTn id="260" presetID="2" presetClass="exit" presetSubtype="2" fill="hold" grpId="3" nodeType="withEffect">
                                  <p:stCondLst>
                                    <p:cond delay="0"/>
                                  </p:stCondLst>
                                  <p:childTnLst>
                                    <p:anim calcmode="lin" valueType="num">
                                      <p:cBhvr additive="base">
                                        <p:cTn id="261" dur="2000"/>
                                        <p:tgtEl>
                                          <p:spTgt spid="11"/>
                                        </p:tgtEl>
                                        <p:attrNameLst>
                                          <p:attrName>ppt_x</p:attrName>
                                        </p:attrNameLst>
                                      </p:cBhvr>
                                      <p:tavLst>
                                        <p:tav tm="0">
                                          <p:val>
                                            <p:strVal val="ppt_x"/>
                                          </p:val>
                                        </p:tav>
                                        <p:tav tm="100000">
                                          <p:val>
                                            <p:strVal val="1+ppt_w/2"/>
                                          </p:val>
                                        </p:tav>
                                      </p:tavLst>
                                    </p:anim>
                                    <p:anim calcmode="lin" valueType="num">
                                      <p:cBhvr additive="base">
                                        <p:cTn id="262" dur="2000"/>
                                        <p:tgtEl>
                                          <p:spTgt spid="11"/>
                                        </p:tgtEl>
                                        <p:attrNameLst>
                                          <p:attrName>ppt_y</p:attrName>
                                        </p:attrNameLst>
                                      </p:cBhvr>
                                      <p:tavLst>
                                        <p:tav tm="0">
                                          <p:val>
                                            <p:strVal val="ppt_y"/>
                                          </p:val>
                                        </p:tav>
                                        <p:tav tm="100000">
                                          <p:val>
                                            <p:strVal val="ppt_y"/>
                                          </p:val>
                                        </p:tav>
                                      </p:tavLst>
                                    </p:anim>
                                    <p:set>
                                      <p:cBhvr>
                                        <p:cTn id="263" dur="1" fill="hold">
                                          <p:stCondLst>
                                            <p:cond delay="1999"/>
                                          </p:stCondLst>
                                        </p:cTn>
                                        <p:tgtEl>
                                          <p:spTgt spid="11"/>
                                        </p:tgtEl>
                                        <p:attrNameLst>
                                          <p:attrName>style.visibility</p:attrName>
                                        </p:attrNameLst>
                                      </p:cBhvr>
                                      <p:to>
                                        <p:strVal val="hidden"/>
                                      </p:to>
                                    </p:set>
                                  </p:childTnLst>
                                </p:cTn>
                              </p:par>
                              <p:par>
                                <p:cTn id="264" presetID="2" presetClass="exit" presetSubtype="8" fill="hold" grpId="3" nodeType="withEffect">
                                  <p:stCondLst>
                                    <p:cond delay="0"/>
                                  </p:stCondLst>
                                  <p:childTnLst>
                                    <p:anim calcmode="lin" valueType="num">
                                      <p:cBhvr additive="base">
                                        <p:cTn id="265" dur="2000"/>
                                        <p:tgtEl>
                                          <p:spTgt spid="12"/>
                                        </p:tgtEl>
                                        <p:attrNameLst>
                                          <p:attrName>ppt_x</p:attrName>
                                        </p:attrNameLst>
                                      </p:cBhvr>
                                      <p:tavLst>
                                        <p:tav tm="0">
                                          <p:val>
                                            <p:strVal val="ppt_x"/>
                                          </p:val>
                                        </p:tav>
                                        <p:tav tm="100000">
                                          <p:val>
                                            <p:strVal val="0-ppt_w/2"/>
                                          </p:val>
                                        </p:tav>
                                      </p:tavLst>
                                    </p:anim>
                                    <p:anim calcmode="lin" valueType="num">
                                      <p:cBhvr additive="base">
                                        <p:cTn id="266" dur="2000"/>
                                        <p:tgtEl>
                                          <p:spTgt spid="12"/>
                                        </p:tgtEl>
                                        <p:attrNameLst>
                                          <p:attrName>ppt_y</p:attrName>
                                        </p:attrNameLst>
                                      </p:cBhvr>
                                      <p:tavLst>
                                        <p:tav tm="0">
                                          <p:val>
                                            <p:strVal val="ppt_y"/>
                                          </p:val>
                                        </p:tav>
                                        <p:tav tm="100000">
                                          <p:val>
                                            <p:strVal val="ppt_y"/>
                                          </p:val>
                                        </p:tav>
                                      </p:tavLst>
                                    </p:anim>
                                    <p:set>
                                      <p:cBhvr>
                                        <p:cTn id="267" dur="1" fill="hold">
                                          <p:stCondLst>
                                            <p:cond delay="1999"/>
                                          </p:stCondLst>
                                        </p:cTn>
                                        <p:tgtEl>
                                          <p:spTgt spid="12"/>
                                        </p:tgtEl>
                                        <p:attrNameLst>
                                          <p:attrName>style.visibility</p:attrName>
                                        </p:attrNameLst>
                                      </p:cBhvr>
                                      <p:to>
                                        <p:strVal val="hidden"/>
                                      </p:to>
                                    </p:set>
                                  </p:childTnLst>
                                </p:cTn>
                              </p:par>
                              <p:par>
                                <p:cTn id="268" presetID="2" presetClass="exit" presetSubtype="2" fill="hold" grpId="3" nodeType="withEffect">
                                  <p:stCondLst>
                                    <p:cond delay="0"/>
                                  </p:stCondLst>
                                  <p:childTnLst>
                                    <p:anim calcmode="lin" valueType="num">
                                      <p:cBhvr additive="base">
                                        <p:cTn id="269" dur="2000"/>
                                        <p:tgtEl>
                                          <p:spTgt spid="13"/>
                                        </p:tgtEl>
                                        <p:attrNameLst>
                                          <p:attrName>ppt_x</p:attrName>
                                        </p:attrNameLst>
                                      </p:cBhvr>
                                      <p:tavLst>
                                        <p:tav tm="0">
                                          <p:val>
                                            <p:strVal val="ppt_x"/>
                                          </p:val>
                                        </p:tav>
                                        <p:tav tm="100000">
                                          <p:val>
                                            <p:strVal val="1+ppt_w/2"/>
                                          </p:val>
                                        </p:tav>
                                      </p:tavLst>
                                    </p:anim>
                                    <p:anim calcmode="lin" valueType="num">
                                      <p:cBhvr additive="base">
                                        <p:cTn id="270" dur="2000"/>
                                        <p:tgtEl>
                                          <p:spTgt spid="13"/>
                                        </p:tgtEl>
                                        <p:attrNameLst>
                                          <p:attrName>ppt_y</p:attrName>
                                        </p:attrNameLst>
                                      </p:cBhvr>
                                      <p:tavLst>
                                        <p:tav tm="0">
                                          <p:val>
                                            <p:strVal val="ppt_y"/>
                                          </p:val>
                                        </p:tav>
                                        <p:tav tm="100000">
                                          <p:val>
                                            <p:strVal val="ppt_y"/>
                                          </p:val>
                                        </p:tav>
                                      </p:tavLst>
                                    </p:anim>
                                    <p:set>
                                      <p:cBhvr>
                                        <p:cTn id="271" dur="1" fill="hold">
                                          <p:stCondLst>
                                            <p:cond delay="1999"/>
                                          </p:stCondLst>
                                        </p:cTn>
                                        <p:tgtEl>
                                          <p:spTgt spid="13"/>
                                        </p:tgtEl>
                                        <p:attrNameLst>
                                          <p:attrName>style.visibility</p:attrName>
                                        </p:attrNameLst>
                                      </p:cBhvr>
                                      <p:to>
                                        <p:strVal val="hidden"/>
                                      </p:to>
                                    </p:set>
                                  </p:childTnLst>
                                </p:cTn>
                              </p:par>
                              <p:par>
                                <p:cTn id="272" presetID="2" presetClass="exit" presetSubtype="8" fill="hold" grpId="3" nodeType="withEffect">
                                  <p:stCondLst>
                                    <p:cond delay="0"/>
                                  </p:stCondLst>
                                  <p:childTnLst>
                                    <p:anim calcmode="lin" valueType="num">
                                      <p:cBhvr additive="base">
                                        <p:cTn id="273" dur="2000"/>
                                        <p:tgtEl>
                                          <p:spTgt spid="14"/>
                                        </p:tgtEl>
                                        <p:attrNameLst>
                                          <p:attrName>ppt_x</p:attrName>
                                        </p:attrNameLst>
                                      </p:cBhvr>
                                      <p:tavLst>
                                        <p:tav tm="0">
                                          <p:val>
                                            <p:strVal val="ppt_x"/>
                                          </p:val>
                                        </p:tav>
                                        <p:tav tm="100000">
                                          <p:val>
                                            <p:strVal val="0-ppt_w/2"/>
                                          </p:val>
                                        </p:tav>
                                      </p:tavLst>
                                    </p:anim>
                                    <p:anim calcmode="lin" valueType="num">
                                      <p:cBhvr additive="base">
                                        <p:cTn id="274" dur="2000"/>
                                        <p:tgtEl>
                                          <p:spTgt spid="14"/>
                                        </p:tgtEl>
                                        <p:attrNameLst>
                                          <p:attrName>ppt_y</p:attrName>
                                        </p:attrNameLst>
                                      </p:cBhvr>
                                      <p:tavLst>
                                        <p:tav tm="0">
                                          <p:val>
                                            <p:strVal val="ppt_y"/>
                                          </p:val>
                                        </p:tav>
                                        <p:tav tm="100000">
                                          <p:val>
                                            <p:strVal val="ppt_y"/>
                                          </p:val>
                                        </p:tav>
                                      </p:tavLst>
                                    </p:anim>
                                    <p:set>
                                      <p:cBhvr>
                                        <p:cTn id="275" dur="1" fill="hold">
                                          <p:stCondLst>
                                            <p:cond delay="1999"/>
                                          </p:stCondLst>
                                        </p:cTn>
                                        <p:tgtEl>
                                          <p:spTgt spid="14"/>
                                        </p:tgtEl>
                                        <p:attrNameLst>
                                          <p:attrName>style.visibility</p:attrName>
                                        </p:attrNameLst>
                                      </p:cBhvr>
                                      <p:to>
                                        <p:strVal val="hidden"/>
                                      </p:to>
                                    </p:set>
                                  </p:childTnLst>
                                </p:cTn>
                              </p:par>
                              <p:par>
                                <p:cTn id="276" presetID="2" presetClass="exit" presetSubtype="2" fill="hold" grpId="3" nodeType="withEffect">
                                  <p:stCondLst>
                                    <p:cond delay="0"/>
                                  </p:stCondLst>
                                  <p:childTnLst>
                                    <p:anim calcmode="lin" valueType="num">
                                      <p:cBhvr additive="base">
                                        <p:cTn id="277" dur="2000"/>
                                        <p:tgtEl>
                                          <p:spTgt spid="15"/>
                                        </p:tgtEl>
                                        <p:attrNameLst>
                                          <p:attrName>ppt_x</p:attrName>
                                        </p:attrNameLst>
                                      </p:cBhvr>
                                      <p:tavLst>
                                        <p:tav tm="0">
                                          <p:val>
                                            <p:strVal val="ppt_x"/>
                                          </p:val>
                                        </p:tav>
                                        <p:tav tm="100000">
                                          <p:val>
                                            <p:strVal val="1+ppt_w/2"/>
                                          </p:val>
                                        </p:tav>
                                      </p:tavLst>
                                    </p:anim>
                                    <p:anim calcmode="lin" valueType="num">
                                      <p:cBhvr additive="base">
                                        <p:cTn id="278" dur="2000"/>
                                        <p:tgtEl>
                                          <p:spTgt spid="15"/>
                                        </p:tgtEl>
                                        <p:attrNameLst>
                                          <p:attrName>ppt_y</p:attrName>
                                        </p:attrNameLst>
                                      </p:cBhvr>
                                      <p:tavLst>
                                        <p:tav tm="0">
                                          <p:val>
                                            <p:strVal val="ppt_y"/>
                                          </p:val>
                                        </p:tav>
                                        <p:tav tm="100000">
                                          <p:val>
                                            <p:strVal val="ppt_y"/>
                                          </p:val>
                                        </p:tav>
                                      </p:tavLst>
                                    </p:anim>
                                    <p:set>
                                      <p:cBhvr>
                                        <p:cTn id="279" dur="1" fill="hold">
                                          <p:stCondLst>
                                            <p:cond delay="1999"/>
                                          </p:stCondLst>
                                        </p:cTn>
                                        <p:tgtEl>
                                          <p:spTgt spid="15"/>
                                        </p:tgtEl>
                                        <p:attrNameLst>
                                          <p:attrName>style.visibility</p:attrName>
                                        </p:attrNameLst>
                                      </p:cBhvr>
                                      <p:to>
                                        <p:strVal val="hidden"/>
                                      </p:to>
                                    </p:set>
                                  </p:childTnLst>
                                </p:cTn>
                              </p:par>
                              <p:par>
                                <p:cTn id="280" presetID="2" presetClass="exit" presetSubtype="8" fill="hold" grpId="3" nodeType="withEffect">
                                  <p:stCondLst>
                                    <p:cond delay="0"/>
                                  </p:stCondLst>
                                  <p:childTnLst>
                                    <p:anim calcmode="lin" valueType="num">
                                      <p:cBhvr additive="base">
                                        <p:cTn id="281" dur="2000"/>
                                        <p:tgtEl>
                                          <p:spTgt spid="16"/>
                                        </p:tgtEl>
                                        <p:attrNameLst>
                                          <p:attrName>ppt_x</p:attrName>
                                        </p:attrNameLst>
                                      </p:cBhvr>
                                      <p:tavLst>
                                        <p:tav tm="0">
                                          <p:val>
                                            <p:strVal val="ppt_x"/>
                                          </p:val>
                                        </p:tav>
                                        <p:tav tm="100000">
                                          <p:val>
                                            <p:strVal val="0-ppt_w/2"/>
                                          </p:val>
                                        </p:tav>
                                      </p:tavLst>
                                    </p:anim>
                                    <p:anim calcmode="lin" valueType="num">
                                      <p:cBhvr additive="base">
                                        <p:cTn id="282" dur="2000"/>
                                        <p:tgtEl>
                                          <p:spTgt spid="16"/>
                                        </p:tgtEl>
                                        <p:attrNameLst>
                                          <p:attrName>ppt_y</p:attrName>
                                        </p:attrNameLst>
                                      </p:cBhvr>
                                      <p:tavLst>
                                        <p:tav tm="0">
                                          <p:val>
                                            <p:strVal val="ppt_y"/>
                                          </p:val>
                                        </p:tav>
                                        <p:tav tm="100000">
                                          <p:val>
                                            <p:strVal val="ppt_y"/>
                                          </p:val>
                                        </p:tav>
                                      </p:tavLst>
                                    </p:anim>
                                    <p:set>
                                      <p:cBhvr>
                                        <p:cTn id="283" dur="1" fill="hold">
                                          <p:stCondLst>
                                            <p:cond delay="1999"/>
                                          </p:stCondLst>
                                        </p:cTn>
                                        <p:tgtEl>
                                          <p:spTgt spid="16"/>
                                        </p:tgtEl>
                                        <p:attrNameLst>
                                          <p:attrName>style.visibility</p:attrName>
                                        </p:attrNameLst>
                                      </p:cBhvr>
                                      <p:to>
                                        <p:strVal val="hidden"/>
                                      </p:to>
                                    </p:set>
                                  </p:childTnLst>
                                </p:cTn>
                              </p:par>
                              <p:par>
                                <p:cTn id="284" presetID="2" presetClass="exit" presetSubtype="2" fill="hold" grpId="3" nodeType="withEffect">
                                  <p:stCondLst>
                                    <p:cond delay="0"/>
                                  </p:stCondLst>
                                  <p:childTnLst>
                                    <p:anim calcmode="lin" valueType="num">
                                      <p:cBhvr additive="base">
                                        <p:cTn id="285" dur="2000"/>
                                        <p:tgtEl>
                                          <p:spTgt spid="17"/>
                                        </p:tgtEl>
                                        <p:attrNameLst>
                                          <p:attrName>ppt_x</p:attrName>
                                        </p:attrNameLst>
                                      </p:cBhvr>
                                      <p:tavLst>
                                        <p:tav tm="0">
                                          <p:val>
                                            <p:strVal val="ppt_x"/>
                                          </p:val>
                                        </p:tav>
                                        <p:tav tm="100000">
                                          <p:val>
                                            <p:strVal val="1+ppt_w/2"/>
                                          </p:val>
                                        </p:tav>
                                      </p:tavLst>
                                    </p:anim>
                                    <p:anim calcmode="lin" valueType="num">
                                      <p:cBhvr additive="base">
                                        <p:cTn id="286" dur="2000"/>
                                        <p:tgtEl>
                                          <p:spTgt spid="17"/>
                                        </p:tgtEl>
                                        <p:attrNameLst>
                                          <p:attrName>ppt_y</p:attrName>
                                        </p:attrNameLst>
                                      </p:cBhvr>
                                      <p:tavLst>
                                        <p:tav tm="0">
                                          <p:val>
                                            <p:strVal val="ppt_y"/>
                                          </p:val>
                                        </p:tav>
                                        <p:tav tm="100000">
                                          <p:val>
                                            <p:strVal val="ppt_y"/>
                                          </p:val>
                                        </p:tav>
                                      </p:tavLst>
                                    </p:anim>
                                    <p:set>
                                      <p:cBhvr>
                                        <p:cTn id="287" dur="1" fill="hold">
                                          <p:stCondLst>
                                            <p:cond delay="1999"/>
                                          </p:stCondLst>
                                        </p:cTn>
                                        <p:tgtEl>
                                          <p:spTgt spid="17"/>
                                        </p:tgtEl>
                                        <p:attrNameLst>
                                          <p:attrName>style.visibility</p:attrName>
                                        </p:attrNameLst>
                                      </p:cBhvr>
                                      <p:to>
                                        <p:strVal val="hidden"/>
                                      </p:to>
                                    </p:set>
                                  </p:childTnLst>
                                </p:cTn>
                              </p:par>
                              <p:par>
                                <p:cTn id="288" presetID="2" presetClass="exit" presetSubtype="8" fill="hold" grpId="3" nodeType="withEffect">
                                  <p:stCondLst>
                                    <p:cond delay="0"/>
                                  </p:stCondLst>
                                  <p:childTnLst>
                                    <p:anim calcmode="lin" valueType="num">
                                      <p:cBhvr additive="base">
                                        <p:cTn id="289" dur="2000"/>
                                        <p:tgtEl>
                                          <p:spTgt spid="18"/>
                                        </p:tgtEl>
                                        <p:attrNameLst>
                                          <p:attrName>ppt_x</p:attrName>
                                        </p:attrNameLst>
                                      </p:cBhvr>
                                      <p:tavLst>
                                        <p:tav tm="0">
                                          <p:val>
                                            <p:strVal val="ppt_x"/>
                                          </p:val>
                                        </p:tav>
                                        <p:tav tm="100000">
                                          <p:val>
                                            <p:strVal val="0-ppt_w/2"/>
                                          </p:val>
                                        </p:tav>
                                      </p:tavLst>
                                    </p:anim>
                                    <p:anim calcmode="lin" valueType="num">
                                      <p:cBhvr additive="base">
                                        <p:cTn id="290" dur="2000"/>
                                        <p:tgtEl>
                                          <p:spTgt spid="18"/>
                                        </p:tgtEl>
                                        <p:attrNameLst>
                                          <p:attrName>ppt_y</p:attrName>
                                        </p:attrNameLst>
                                      </p:cBhvr>
                                      <p:tavLst>
                                        <p:tav tm="0">
                                          <p:val>
                                            <p:strVal val="ppt_y"/>
                                          </p:val>
                                        </p:tav>
                                        <p:tav tm="100000">
                                          <p:val>
                                            <p:strVal val="ppt_y"/>
                                          </p:val>
                                        </p:tav>
                                      </p:tavLst>
                                    </p:anim>
                                    <p:set>
                                      <p:cBhvr>
                                        <p:cTn id="291" dur="1" fill="hold">
                                          <p:stCondLst>
                                            <p:cond delay="1999"/>
                                          </p:stCondLst>
                                        </p:cTn>
                                        <p:tgtEl>
                                          <p:spTgt spid="18"/>
                                        </p:tgtEl>
                                        <p:attrNameLst>
                                          <p:attrName>style.visibility</p:attrName>
                                        </p:attrNameLst>
                                      </p:cBhvr>
                                      <p:to>
                                        <p:strVal val="hidden"/>
                                      </p:to>
                                    </p:set>
                                  </p:childTnLst>
                                </p:cTn>
                              </p:par>
                              <p:par>
                                <p:cTn id="292" presetID="2" presetClass="exit" presetSubtype="2" fill="hold" grpId="3" nodeType="withEffect">
                                  <p:stCondLst>
                                    <p:cond delay="0"/>
                                  </p:stCondLst>
                                  <p:childTnLst>
                                    <p:anim calcmode="lin" valueType="num">
                                      <p:cBhvr additive="base">
                                        <p:cTn id="293" dur="2000"/>
                                        <p:tgtEl>
                                          <p:spTgt spid="19"/>
                                        </p:tgtEl>
                                        <p:attrNameLst>
                                          <p:attrName>ppt_x</p:attrName>
                                        </p:attrNameLst>
                                      </p:cBhvr>
                                      <p:tavLst>
                                        <p:tav tm="0">
                                          <p:val>
                                            <p:strVal val="ppt_x"/>
                                          </p:val>
                                        </p:tav>
                                        <p:tav tm="100000">
                                          <p:val>
                                            <p:strVal val="1+ppt_w/2"/>
                                          </p:val>
                                        </p:tav>
                                      </p:tavLst>
                                    </p:anim>
                                    <p:anim calcmode="lin" valueType="num">
                                      <p:cBhvr additive="base">
                                        <p:cTn id="294" dur="2000"/>
                                        <p:tgtEl>
                                          <p:spTgt spid="19"/>
                                        </p:tgtEl>
                                        <p:attrNameLst>
                                          <p:attrName>ppt_y</p:attrName>
                                        </p:attrNameLst>
                                      </p:cBhvr>
                                      <p:tavLst>
                                        <p:tav tm="0">
                                          <p:val>
                                            <p:strVal val="ppt_y"/>
                                          </p:val>
                                        </p:tav>
                                        <p:tav tm="100000">
                                          <p:val>
                                            <p:strVal val="ppt_y"/>
                                          </p:val>
                                        </p:tav>
                                      </p:tavLst>
                                    </p:anim>
                                    <p:set>
                                      <p:cBhvr>
                                        <p:cTn id="295" dur="1" fill="hold">
                                          <p:stCondLst>
                                            <p:cond delay="1999"/>
                                          </p:stCondLst>
                                        </p:cTn>
                                        <p:tgtEl>
                                          <p:spTgt spid="19"/>
                                        </p:tgtEl>
                                        <p:attrNameLst>
                                          <p:attrName>style.visibility</p:attrName>
                                        </p:attrNameLst>
                                      </p:cBhvr>
                                      <p:to>
                                        <p:strVal val="hidden"/>
                                      </p:to>
                                    </p:set>
                                  </p:childTnLst>
                                </p:cTn>
                              </p:par>
                              <p:par>
                                <p:cTn id="296" presetID="2" presetClass="exit" presetSubtype="8" fill="hold" grpId="3" nodeType="withEffect">
                                  <p:stCondLst>
                                    <p:cond delay="0"/>
                                  </p:stCondLst>
                                  <p:childTnLst>
                                    <p:anim calcmode="lin" valueType="num">
                                      <p:cBhvr additive="base">
                                        <p:cTn id="297" dur="2000"/>
                                        <p:tgtEl>
                                          <p:spTgt spid="20"/>
                                        </p:tgtEl>
                                        <p:attrNameLst>
                                          <p:attrName>ppt_x</p:attrName>
                                        </p:attrNameLst>
                                      </p:cBhvr>
                                      <p:tavLst>
                                        <p:tav tm="0">
                                          <p:val>
                                            <p:strVal val="ppt_x"/>
                                          </p:val>
                                        </p:tav>
                                        <p:tav tm="100000">
                                          <p:val>
                                            <p:strVal val="0-ppt_w/2"/>
                                          </p:val>
                                        </p:tav>
                                      </p:tavLst>
                                    </p:anim>
                                    <p:anim calcmode="lin" valueType="num">
                                      <p:cBhvr additive="base">
                                        <p:cTn id="298" dur="2000"/>
                                        <p:tgtEl>
                                          <p:spTgt spid="20"/>
                                        </p:tgtEl>
                                        <p:attrNameLst>
                                          <p:attrName>ppt_y</p:attrName>
                                        </p:attrNameLst>
                                      </p:cBhvr>
                                      <p:tavLst>
                                        <p:tav tm="0">
                                          <p:val>
                                            <p:strVal val="ppt_y"/>
                                          </p:val>
                                        </p:tav>
                                        <p:tav tm="100000">
                                          <p:val>
                                            <p:strVal val="ppt_y"/>
                                          </p:val>
                                        </p:tav>
                                      </p:tavLst>
                                    </p:anim>
                                    <p:set>
                                      <p:cBhvr>
                                        <p:cTn id="299" dur="1" fill="hold">
                                          <p:stCondLst>
                                            <p:cond delay="1999"/>
                                          </p:stCondLst>
                                        </p:cTn>
                                        <p:tgtEl>
                                          <p:spTgt spid="20"/>
                                        </p:tgtEl>
                                        <p:attrNameLst>
                                          <p:attrName>style.visibility</p:attrName>
                                        </p:attrNameLst>
                                      </p:cBhvr>
                                      <p:to>
                                        <p:strVal val="hidden"/>
                                      </p:to>
                                    </p:set>
                                  </p:childTnLst>
                                </p:cTn>
                              </p:par>
                              <p:par>
                                <p:cTn id="300" presetID="2" presetClass="exit" presetSubtype="2" fill="hold" grpId="3" nodeType="withEffect">
                                  <p:stCondLst>
                                    <p:cond delay="0"/>
                                  </p:stCondLst>
                                  <p:childTnLst>
                                    <p:anim calcmode="lin" valueType="num">
                                      <p:cBhvr additive="base">
                                        <p:cTn id="301" dur="2000"/>
                                        <p:tgtEl>
                                          <p:spTgt spid="21"/>
                                        </p:tgtEl>
                                        <p:attrNameLst>
                                          <p:attrName>ppt_x</p:attrName>
                                        </p:attrNameLst>
                                      </p:cBhvr>
                                      <p:tavLst>
                                        <p:tav tm="0">
                                          <p:val>
                                            <p:strVal val="ppt_x"/>
                                          </p:val>
                                        </p:tav>
                                        <p:tav tm="100000">
                                          <p:val>
                                            <p:strVal val="1+ppt_w/2"/>
                                          </p:val>
                                        </p:tav>
                                      </p:tavLst>
                                    </p:anim>
                                    <p:anim calcmode="lin" valueType="num">
                                      <p:cBhvr additive="base">
                                        <p:cTn id="302" dur="2000"/>
                                        <p:tgtEl>
                                          <p:spTgt spid="21"/>
                                        </p:tgtEl>
                                        <p:attrNameLst>
                                          <p:attrName>ppt_y</p:attrName>
                                        </p:attrNameLst>
                                      </p:cBhvr>
                                      <p:tavLst>
                                        <p:tav tm="0">
                                          <p:val>
                                            <p:strVal val="ppt_y"/>
                                          </p:val>
                                        </p:tav>
                                        <p:tav tm="100000">
                                          <p:val>
                                            <p:strVal val="ppt_y"/>
                                          </p:val>
                                        </p:tav>
                                      </p:tavLst>
                                    </p:anim>
                                    <p:set>
                                      <p:cBhvr>
                                        <p:cTn id="303" dur="1" fill="hold">
                                          <p:stCondLst>
                                            <p:cond delay="1999"/>
                                          </p:stCondLst>
                                        </p:cTn>
                                        <p:tgtEl>
                                          <p:spTgt spid="21"/>
                                        </p:tgtEl>
                                        <p:attrNameLst>
                                          <p:attrName>style.visibility</p:attrName>
                                        </p:attrNameLst>
                                      </p:cBhvr>
                                      <p:to>
                                        <p:strVal val="hidden"/>
                                      </p:to>
                                    </p:set>
                                  </p:childTnLst>
                                </p:cTn>
                              </p:par>
                              <p:par>
                                <p:cTn id="304" presetID="2" presetClass="exit" presetSubtype="8" fill="hold" grpId="3" nodeType="withEffect">
                                  <p:stCondLst>
                                    <p:cond delay="0"/>
                                  </p:stCondLst>
                                  <p:childTnLst>
                                    <p:anim calcmode="lin" valueType="num">
                                      <p:cBhvr additive="base">
                                        <p:cTn id="305" dur="2000"/>
                                        <p:tgtEl>
                                          <p:spTgt spid="22"/>
                                        </p:tgtEl>
                                        <p:attrNameLst>
                                          <p:attrName>ppt_x</p:attrName>
                                        </p:attrNameLst>
                                      </p:cBhvr>
                                      <p:tavLst>
                                        <p:tav tm="0">
                                          <p:val>
                                            <p:strVal val="ppt_x"/>
                                          </p:val>
                                        </p:tav>
                                        <p:tav tm="100000">
                                          <p:val>
                                            <p:strVal val="0-ppt_w/2"/>
                                          </p:val>
                                        </p:tav>
                                      </p:tavLst>
                                    </p:anim>
                                    <p:anim calcmode="lin" valueType="num">
                                      <p:cBhvr additive="base">
                                        <p:cTn id="306" dur="2000"/>
                                        <p:tgtEl>
                                          <p:spTgt spid="22"/>
                                        </p:tgtEl>
                                        <p:attrNameLst>
                                          <p:attrName>ppt_y</p:attrName>
                                        </p:attrNameLst>
                                      </p:cBhvr>
                                      <p:tavLst>
                                        <p:tav tm="0">
                                          <p:val>
                                            <p:strVal val="ppt_y"/>
                                          </p:val>
                                        </p:tav>
                                        <p:tav tm="100000">
                                          <p:val>
                                            <p:strVal val="ppt_y"/>
                                          </p:val>
                                        </p:tav>
                                      </p:tavLst>
                                    </p:anim>
                                    <p:set>
                                      <p:cBhvr>
                                        <p:cTn id="307" dur="1" fill="hold">
                                          <p:stCondLst>
                                            <p:cond delay="1999"/>
                                          </p:stCondLst>
                                        </p:cTn>
                                        <p:tgtEl>
                                          <p:spTgt spid="22"/>
                                        </p:tgtEl>
                                        <p:attrNameLst>
                                          <p:attrName>style.visibility</p:attrName>
                                        </p:attrNameLst>
                                      </p:cBhvr>
                                      <p:to>
                                        <p:strVal val="hidden"/>
                                      </p:to>
                                    </p:set>
                                  </p:childTnLst>
                                </p:cTn>
                              </p:par>
                              <p:par>
                                <p:cTn id="308" presetID="2" presetClass="exit" presetSubtype="2" fill="hold" grpId="3" nodeType="withEffect">
                                  <p:stCondLst>
                                    <p:cond delay="0"/>
                                  </p:stCondLst>
                                  <p:childTnLst>
                                    <p:anim calcmode="lin" valueType="num">
                                      <p:cBhvr additive="base">
                                        <p:cTn id="309" dur="2000"/>
                                        <p:tgtEl>
                                          <p:spTgt spid="23"/>
                                        </p:tgtEl>
                                        <p:attrNameLst>
                                          <p:attrName>ppt_x</p:attrName>
                                        </p:attrNameLst>
                                      </p:cBhvr>
                                      <p:tavLst>
                                        <p:tav tm="0">
                                          <p:val>
                                            <p:strVal val="ppt_x"/>
                                          </p:val>
                                        </p:tav>
                                        <p:tav tm="100000">
                                          <p:val>
                                            <p:strVal val="1+ppt_w/2"/>
                                          </p:val>
                                        </p:tav>
                                      </p:tavLst>
                                    </p:anim>
                                    <p:anim calcmode="lin" valueType="num">
                                      <p:cBhvr additive="base">
                                        <p:cTn id="310" dur="2000"/>
                                        <p:tgtEl>
                                          <p:spTgt spid="23"/>
                                        </p:tgtEl>
                                        <p:attrNameLst>
                                          <p:attrName>ppt_y</p:attrName>
                                        </p:attrNameLst>
                                      </p:cBhvr>
                                      <p:tavLst>
                                        <p:tav tm="0">
                                          <p:val>
                                            <p:strVal val="ppt_y"/>
                                          </p:val>
                                        </p:tav>
                                        <p:tav tm="100000">
                                          <p:val>
                                            <p:strVal val="ppt_y"/>
                                          </p:val>
                                        </p:tav>
                                      </p:tavLst>
                                    </p:anim>
                                    <p:set>
                                      <p:cBhvr>
                                        <p:cTn id="311" dur="1" fill="hold">
                                          <p:stCondLst>
                                            <p:cond delay="1999"/>
                                          </p:stCondLst>
                                        </p:cTn>
                                        <p:tgtEl>
                                          <p:spTgt spid="23"/>
                                        </p:tgtEl>
                                        <p:attrNameLst>
                                          <p:attrName>style.visibility</p:attrName>
                                        </p:attrNameLst>
                                      </p:cBhvr>
                                      <p:to>
                                        <p:strVal val="hidden"/>
                                      </p:to>
                                    </p:set>
                                  </p:childTnLst>
                                </p:cTn>
                              </p:par>
                              <p:par>
                                <p:cTn id="312" presetID="2" presetClass="exit" presetSubtype="8" fill="hold" grpId="3" nodeType="withEffect">
                                  <p:stCondLst>
                                    <p:cond delay="0"/>
                                  </p:stCondLst>
                                  <p:childTnLst>
                                    <p:anim calcmode="lin" valueType="num">
                                      <p:cBhvr additive="base">
                                        <p:cTn id="313" dur="2000"/>
                                        <p:tgtEl>
                                          <p:spTgt spid="24"/>
                                        </p:tgtEl>
                                        <p:attrNameLst>
                                          <p:attrName>ppt_x</p:attrName>
                                        </p:attrNameLst>
                                      </p:cBhvr>
                                      <p:tavLst>
                                        <p:tav tm="0">
                                          <p:val>
                                            <p:strVal val="ppt_x"/>
                                          </p:val>
                                        </p:tav>
                                        <p:tav tm="100000">
                                          <p:val>
                                            <p:strVal val="0-ppt_w/2"/>
                                          </p:val>
                                        </p:tav>
                                      </p:tavLst>
                                    </p:anim>
                                    <p:anim calcmode="lin" valueType="num">
                                      <p:cBhvr additive="base">
                                        <p:cTn id="314" dur="2000"/>
                                        <p:tgtEl>
                                          <p:spTgt spid="24"/>
                                        </p:tgtEl>
                                        <p:attrNameLst>
                                          <p:attrName>ppt_y</p:attrName>
                                        </p:attrNameLst>
                                      </p:cBhvr>
                                      <p:tavLst>
                                        <p:tav tm="0">
                                          <p:val>
                                            <p:strVal val="ppt_y"/>
                                          </p:val>
                                        </p:tav>
                                        <p:tav tm="100000">
                                          <p:val>
                                            <p:strVal val="ppt_y"/>
                                          </p:val>
                                        </p:tav>
                                      </p:tavLst>
                                    </p:anim>
                                    <p:set>
                                      <p:cBhvr>
                                        <p:cTn id="315" dur="1" fill="hold">
                                          <p:stCondLst>
                                            <p:cond delay="1999"/>
                                          </p:stCondLst>
                                        </p:cTn>
                                        <p:tgtEl>
                                          <p:spTgt spid="24"/>
                                        </p:tgtEl>
                                        <p:attrNameLst>
                                          <p:attrName>style.visibility</p:attrName>
                                        </p:attrNameLst>
                                      </p:cBhvr>
                                      <p:to>
                                        <p:strVal val="hidden"/>
                                      </p:to>
                                    </p:set>
                                  </p:childTnLst>
                                </p:cTn>
                              </p:par>
                              <p:par>
                                <p:cTn id="316" presetID="2" presetClass="exit" presetSubtype="2" fill="hold" grpId="3" nodeType="withEffect">
                                  <p:stCondLst>
                                    <p:cond delay="0"/>
                                  </p:stCondLst>
                                  <p:childTnLst>
                                    <p:anim calcmode="lin" valueType="num">
                                      <p:cBhvr additive="base">
                                        <p:cTn id="317" dur="2000"/>
                                        <p:tgtEl>
                                          <p:spTgt spid="25"/>
                                        </p:tgtEl>
                                        <p:attrNameLst>
                                          <p:attrName>ppt_x</p:attrName>
                                        </p:attrNameLst>
                                      </p:cBhvr>
                                      <p:tavLst>
                                        <p:tav tm="0">
                                          <p:val>
                                            <p:strVal val="ppt_x"/>
                                          </p:val>
                                        </p:tav>
                                        <p:tav tm="100000">
                                          <p:val>
                                            <p:strVal val="1+ppt_w/2"/>
                                          </p:val>
                                        </p:tav>
                                      </p:tavLst>
                                    </p:anim>
                                    <p:anim calcmode="lin" valueType="num">
                                      <p:cBhvr additive="base">
                                        <p:cTn id="318" dur="2000"/>
                                        <p:tgtEl>
                                          <p:spTgt spid="25"/>
                                        </p:tgtEl>
                                        <p:attrNameLst>
                                          <p:attrName>ppt_y</p:attrName>
                                        </p:attrNameLst>
                                      </p:cBhvr>
                                      <p:tavLst>
                                        <p:tav tm="0">
                                          <p:val>
                                            <p:strVal val="ppt_y"/>
                                          </p:val>
                                        </p:tav>
                                        <p:tav tm="100000">
                                          <p:val>
                                            <p:strVal val="ppt_y"/>
                                          </p:val>
                                        </p:tav>
                                      </p:tavLst>
                                    </p:anim>
                                    <p:set>
                                      <p:cBhvr>
                                        <p:cTn id="319" dur="1" fill="hold">
                                          <p:stCondLst>
                                            <p:cond delay="1999"/>
                                          </p:stCondLst>
                                        </p:cTn>
                                        <p:tgtEl>
                                          <p:spTgt spid="25"/>
                                        </p:tgtEl>
                                        <p:attrNameLst>
                                          <p:attrName>style.visibility</p:attrName>
                                        </p:attrNameLst>
                                      </p:cBhvr>
                                      <p:to>
                                        <p:strVal val="hidden"/>
                                      </p:to>
                                    </p:set>
                                  </p:childTnLst>
                                </p:cTn>
                              </p:par>
                              <p:par>
                                <p:cTn id="320" presetID="2" presetClass="exit" presetSubtype="8" fill="hold" grpId="3" nodeType="withEffect">
                                  <p:stCondLst>
                                    <p:cond delay="0"/>
                                  </p:stCondLst>
                                  <p:childTnLst>
                                    <p:anim calcmode="lin" valueType="num">
                                      <p:cBhvr additive="base">
                                        <p:cTn id="321" dur="2000"/>
                                        <p:tgtEl>
                                          <p:spTgt spid="26"/>
                                        </p:tgtEl>
                                        <p:attrNameLst>
                                          <p:attrName>ppt_x</p:attrName>
                                        </p:attrNameLst>
                                      </p:cBhvr>
                                      <p:tavLst>
                                        <p:tav tm="0">
                                          <p:val>
                                            <p:strVal val="ppt_x"/>
                                          </p:val>
                                        </p:tav>
                                        <p:tav tm="100000">
                                          <p:val>
                                            <p:strVal val="0-ppt_w/2"/>
                                          </p:val>
                                        </p:tav>
                                      </p:tavLst>
                                    </p:anim>
                                    <p:anim calcmode="lin" valueType="num">
                                      <p:cBhvr additive="base">
                                        <p:cTn id="322" dur="2000"/>
                                        <p:tgtEl>
                                          <p:spTgt spid="26"/>
                                        </p:tgtEl>
                                        <p:attrNameLst>
                                          <p:attrName>ppt_y</p:attrName>
                                        </p:attrNameLst>
                                      </p:cBhvr>
                                      <p:tavLst>
                                        <p:tav tm="0">
                                          <p:val>
                                            <p:strVal val="ppt_y"/>
                                          </p:val>
                                        </p:tav>
                                        <p:tav tm="100000">
                                          <p:val>
                                            <p:strVal val="ppt_y"/>
                                          </p:val>
                                        </p:tav>
                                      </p:tavLst>
                                    </p:anim>
                                    <p:set>
                                      <p:cBhvr>
                                        <p:cTn id="323" dur="1" fill="hold">
                                          <p:stCondLst>
                                            <p:cond delay="1999"/>
                                          </p:stCondLst>
                                        </p:cTn>
                                        <p:tgtEl>
                                          <p:spTgt spid="26"/>
                                        </p:tgtEl>
                                        <p:attrNameLst>
                                          <p:attrName>style.visibility</p:attrName>
                                        </p:attrNameLst>
                                      </p:cBhvr>
                                      <p:to>
                                        <p:strVal val="hidden"/>
                                      </p:to>
                                    </p:set>
                                  </p:childTnLst>
                                </p:cTn>
                              </p:par>
                              <p:par>
                                <p:cTn id="324" presetID="2" presetClass="exit" presetSubtype="2" fill="hold" grpId="3" nodeType="withEffect">
                                  <p:stCondLst>
                                    <p:cond delay="0"/>
                                  </p:stCondLst>
                                  <p:childTnLst>
                                    <p:anim calcmode="lin" valueType="num">
                                      <p:cBhvr additive="base">
                                        <p:cTn id="325" dur="2000"/>
                                        <p:tgtEl>
                                          <p:spTgt spid="27"/>
                                        </p:tgtEl>
                                        <p:attrNameLst>
                                          <p:attrName>ppt_x</p:attrName>
                                        </p:attrNameLst>
                                      </p:cBhvr>
                                      <p:tavLst>
                                        <p:tav tm="0">
                                          <p:val>
                                            <p:strVal val="ppt_x"/>
                                          </p:val>
                                        </p:tav>
                                        <p:tav tm="100000">
                                          <p:val>
                                            <p:strVal val="1+ppt_w/2"/>
                                          </p:val>
                                        </p:tav>
                                      </p:tavLst>
                                    </p:anim>
                                    <p:anim calcmode="lin" valueType="num">
                                      <p:cBhvr additive="base">
                                        <p:cTn id="326" dur="2000"/>
                                        <p:tgtEl>
                                          <p:spTgt spid="27"/>
                                        </p:tgtEl>
                                        <p:attrNameLst>
                                          <p:attrName>ppt_y</p:attrName>
                                        </p:attrNameLst>
                                      </p:cBhvr>
                                      <p:tavLst>
                                        <p:tav tm="0">
                                          <p:val>
                                            <p:strVal val="ppt_y"/>
                                          </p:val>
                                        </p:tav>
                                        <p:tav tm="100000">
                                          <p:val>
                                            <p:strVal val="ppt_y"/>
                                          </p:val>
                                        </p:tav>
                                      </p:tavLst>
                                    </p:anim>
                                    <p:set>
                                      <p:cBhvr>
                                        <p:cTn id="327" dur="1" fill="hold">
                                          <p:stCondLst>
                                            <p:cond delay="1999"/>
                                          </p:stCondLst>
                                        </p:cTn>
                                        <p:tgtEl>
                                          <p:spTgt spid="27"/>
                                        </p:tgtEl>
                                        <p:attrNameLst>
                                          <p:attrName>style.visibility</p:attrName>
                                        </p:attrNameLst>
                                      </p:cBhvr>
                                      <p:to>
                                        <p:strVal val="hidden"/>
                                      </p:to>
                                    </p:set>
                                  </p:childTnLst>
                                </p:cTn>
                              </p:par>
                              <p:par>
                                <p:cTn id="328" presetID="2" presetClass="exit" presetSubtype="8" fill="hold" grpId="3" nodeType="withEffect">
                                  <p:stCondLst>
                                    <p:cond delay="0"/>
                                  </p:stCondLst>
                                  <p:childTnLst>
                                    <p:anim calcmode="lin" valueType="num">
                                      <p:cBhvr additive="base">
                                        <p:cTn id="329" dur="2000"/>
                                        <p:tgtEl>
                                          <p:spTgt spid="28"/>
                                        </p:tgtEl>
                                        <p:attrNameLst>
                                          <p:attrName>ppt_x</p:attrName>
                                        </p:attrNameLst>
                                      </p:cBhvr>
                                      <p:tavLst>
                                        <p:tav tm="0">
                                          <p:val>
                                            <p:strVal val="ppt_x"/>
                                          </p:val>
                                        </p:tav>
                                        <p:tav tm="100000">
                                          <p:val>
                                            <p:strVal val="0-ppt_w/2"/>
                                          </p:val>
                                        </p:tav>
                                      </p:tavLst>
                                    </p:anim>
                                    <p:anim calcmode="lin" valueType="num">
                                      <p:cBhvr additive="base">
                                        <p:cTn id="330" dur="2000"/>
                                        <p:tgtEl>
                                          <p:spTgt spid="28"/>
                                        </p:tgtEl>
                                        <p:attrNameLst>
                                          <p:attrName>ppt_y</p:attrName>
                                        </p:attrNameLst>
                                      </p:cBhvr>
                                      <p:tavLst>
                                        <p:tav tm="0">
                                          <p:val>
                                            <p:strVal val="ppt_y"/>
                                          </p:val>
                                        </p:tav>
                                        <p:tav tm="100000">
                                          <p:val>
                                            <p:strVal val="ppt_y"/>
                                          </p:val>
                                        </p:tav>
                                      </p:tavLst>
                                    </p:anim>
                                    <p:set>
                                      <p:cBhvr>
                                        <p:cTn id="331" dur="1" fill="hold">
                                          <p:stCondLst>
                                            <p:cond delay="1999"/>
                                          </p:stCondLst>
                                        </p:cTn>
                                        <p:tgtEl>
                                          <p:spTgt spid="28"/>
                                        </p:tgtEl>
                                        <p:attrNameLst>
                                          <p:attrName>style.visibility</p:attrName>
                                        </p:attrNameLst>
                                      </p:cBhvr>
                                      <p:to>
                                        <p:strVal val="hidden"/>
                                      </p:to>
                                    </p:set>
                                  </p:childTnLst>
                                </p:cTn>
                              </p:par>
                              <p:par>
                                <p:cTn id="332" presetID="2" presetClass="exit" presetSubtype="2" fill="hold" grpId="3" nodeType="withEffect">
                                  <p:stCondLst>
                                    <p:cond delay="0"/>
                                  </p:stCondLst>
                                  <p:childTnLst>
                                    <p:anim calcmode="lin" valueType="num">
                                      <p:cBhvr additive="base">
                                        <p:cTn id="333" dur="2000"/>
                                        <p:tgtEl>
                                          <p:spTgt spid="29"/>
                                        </p:tgtEl>
                                        <p:attrNameLst>
                                          <p:attrName>ppt_x</p:attrName>
                                        </p:attrNameLst>
                                      </p:cBhvr>
                                      <p:tavLst>
                                        <p:tav tm="0">
                                          <p:val>
                                            <p:strVal val="ppt_x"/>
                                          </p:val>
                                        </p:tav>
                                        <p:tav tm="100000">
                                          <p:val>
                                            <p:strVal val="1+ppt_w/2"/>
                                          </p:val>
                                        </p:tav>
                                      </p:tavLst>
                                    </p:anim>
                                    <p:anim calcmode="lin" valueType="num">
                                      <p:cBhvr additive="base">
                                        <p:cTn id="334" dur="2000"/>
                                        <p:tgtEl>
                                          <p:spTgt spid="29"/>
                                        </p:tgtEl>
                                        <p:attrNameLst>
                                          <p:attrName>ppt_y</p:attrName>
                                        </p:attrNameLst>
                                      </p:cBhvr>
                                      <p:tavLst>
                                        <p:tav tm="0">
                                          <p:val>
                                            <p:strVal val="ppt_y"/>
                                          </p:val>
                                        </p:tav>
                                        <p:tav tm="100000">
                                          <p:val>
                                            <p:strVal val="ppt_y"/>
                                          </p:val>
                                        </p:tav>
                                      </p:tavLst>
                                    </p:anim>
                                    <p:set>
                                      <p:cBhvr>
                                        <p:cTn id="335" dur="1" fill="hold">
                                          <p:stCondLst>
                                            <p:cond delay="1999"/>
                                          </p:stCondLst>
                                        </p:cTn>
                                        <p:tgtEl>
                                          <p:spTgt spid="29"/>
                                        </p:tgtEl>
                                        <p:attrNameLst>
                                          <p:attrName>style.visibility</p:attrName>
                                        </p:attrNameLst>
                                      </p:cBhvr>
                                      <p:to>
                                        <p:strVal val="hidden"/>
                                      </p:to>
                                    </p:set>
                                  </p:childTnLst>
                                </p:cTn>
                              </p:par>
                              <p:par>
                                <p:cTn id="336" presetID="2" presetClass="exit" presetSubtype="8" fill="hold" grpId="3" nodeType="withEffect">
                                  <p:stCondLst>
                                    <p:cond delay="0"/>
                                  </p:stCondLst>
                                  <p:childTnLst>
                                    <p:anim calcmode="lin" valueType="num">
                                      <p:cBhvr additive="base">
                                        <p:cTn id="337" dur="2000"/>
                                        <p:tgtEl>
                                          <p:spTgt spid="30"/>
                                        </p:tgtEl>
                                        <p:attrNameLst>
                                          <p:attrName>ppt_x</p:attrName>
                                        </p:attrNameLst>
                                      </p:cBhvr>
                                      <p:tavLst>
                                        <p:tav tm="0">
                                          <p:val>
                                            <p:strVal val="ppt_x"/>
                                          </p:val>
                                        </p:tav>
                                        <p:tav tm="100000">
                                          <p:val>
                                            <p:strVal val="0-ppt_w/2"/>
                                          </p:val>
                                        </p:tav>
                                      </p:tavLst>
                                    </p:anim>
                                    <p:anim calcmode="lin" valueType="num">
                                      <p:cBhvr additive="base">
                                        <p:cTn id="338" dur="2000"/>
                                        <p:tgtEl>
                                          <p:spTgt spid="30"/>
                                        </p:tgtEl>
                                        <p:attrNameLst>
                                          <p:attrName>ppt_y</p:attrName>
                                        </p:attrNameLst>
                                      </p:cBhvr>
                                      <p:tavLst>
                                        <p:tav tm="0">
                                          <p:val>
                                            <p:strVal val="ppt_y"/>
                                          </p:val>
                                        </p:tav>
                                        <p:tav tm="100000">
                                          <p:val>
                                            <p:strVal val="ppt_y"/>
                                          </p:val>
                                        </p:tav>
                                      </p:tavLst>
                                    </p:anim>
                                    <p:set>
                                      <p:cBhvr>
                                        <p:cTn id="339" dur="1" fill="hold">
                                          <p:stCondLst>
                                            <p:cond delay="1999"/>
                                          </p:stCondLst>
                                        </p:cTn>
                                        <p:tgtEl>
                                          <p:spTgt spid="30"/>
                                        </p:tgtEl>
                                        <p:attrNameLst>
                                          <p:attrName>style.visibility</p:attrName>
                                        </p:attrNameLst>
                                      </p:cBhvr>
                                      <p:to>
                                        <p:strVal val="hidden"/>
                                      </p:to>
                                    </p:set>
                                  </p:childTnLst>
                                </p:cTn>
                              </p:par>
                              <p:par>
                                <p:cTn id="340" presetID="2" presetClass="exit" presetSubtype="2" fill="hold" grpId="3" nodeType="withEffect">
                                  <p:stCondLst>
                                    <p:cond delay="0"/>
                                  </p:stCondLst>
                                  <p:childTnLst>
                                    <p:anim calcmode="lin" valueType="num">
                                      <p:cBhvr additive="base">
                                        <p:cTn id="341" dur="2000"/>
                                        <p:tgtEl>
                                          <p:spTgt spid="31"/>
                                        </p:tgtEl>
                                        <p:attrNameLst>
                                          <p:attrName>ppt_x</p:attrName>
                                        </p:attrNameLst>
                                      </p:cBhvr>
                                      <p:tavLst>
                                        <p:tav tm="0">
                                          <p:val>
                                            <p:strVal val="ppt_x"/>
                                          </p:val>
                                        </p:tav>
                                        <p:tav tm="100000">
                                          <p:val>
                                            <p:strVal val="1+ppt_w/2"/>
                                          </p:val>
                                        </p:tav>
                                      </p:tavLst>
                                    </p:anim>
                                    <p:anim calcmode="lin" valueType="num">
                                      <p:cBhvr additive="base">
                                        <p:cTn id="342" dur="2000"/>
                                        <p:tgtEl>
                                          <p:spTgt spid="31"/>
                                        </p:tgtEl>
                                        <p:attrNameLst>
                                          <p:attrName>ppt_y</p:attrName>
                                        </p:attrNameLst>
                                      </p:cBhvr>
                                      <p:tavLst>
                                        <p:tav tm="0">
                                          <p:val>
                                            <p:strVal val="ppt_y"/>
                                          </p:val>
                                        </p:tav>
                                        <p:tav tm="100000">
                                          <p:val>
                                            <p:strVal val="ppt_y"/>
                                          </p:val>
                                        </p:tav>
                                      </p:tavLst>
                                    </p:anim>
                                    <p:set>
                                      <p:cBhvr>
                                        <p:cTn id="343" dur="1" fill="hold">
                                          <p:stCondLst>
                                            <p:cond delay="1999"/>
                                          </p:stCondLst>
                                        </p:cTn>
                                        <p:tgtEl>
                                          <p:spTgt spid="31"/>
                                        </p:tgtEl>
                                        <p:attrNameLst>
                                          <p:attrName>style.visibility</p:attrName>
                                        </p:attrNameLst>
                                      </p:cBhvr>
                                      <p:to>
                                        <p:strVal val="hidden"/>
                                      </p:to>
                                    </p:set>
                                  </p:childTnLst>
                                </p:cTn>
                              </p:par>
                              <p:par>
                                <p:cTn id="344" presetID="2" presetClass="exit" presetSubtype="8" fill="hold" grpId="3" nodeType="withEffect">
                                  <p:stCondLst>
                                    <p:cond delay="0"/>
                                  </p:stCondLst>
                                  <p:childTnLst>
                                    <p:anim calcmode="lin" valueType="num">
                                      <p:cBhvr additive="base">
                                        <p:cTn id="345" dur="2000"/>
                                        <p:tgtEl>
                                          <p:spTgt spid="32"/>
                                        </p:tgtEl>
                                        <p:attrNameLst>
                                          <p:attrName>ppt_x</p:attrName>
                                        </p:attrNameLst>
                                      </p:cBhvr>
                                      <p:tavLst>
                                        <p:tav tm="0">
                                          <p:val>
                                            <p:strVal val="ppt_x"/>
                                          </p:val>
                                        </p:tav>
                                        <p:tav tm="100000">
                                          <p:val>
                                            <p:strVal val="0-ppt_w/2"/>
                                          </p:val>
                                        </p:tav>
                                      </p:tavLst>
                                    </p:anim>
                                    <p:anim calcmode="lin" valueType="num">
                                      <p:cBhvr additive="base">
                                        <p:cTn id="346" dur="2000"/>
                                        <p:tgtEl>
                                          <p:spTgt spid="32"/>
                                        </p:tgtEl>
                                        <p:attrNameLst>
                                          <p:attrName>ppt_y</p:attrName>
                                        </p:attrNameLst>
                                      </p:cBhvr>
                                      <p:tavLst>
                                        <p:tav tm="0">
                                          <p:val>
                                            <p:strVal val="ppt_y"/>
                                          </p:val>
                                        </p:tav>
                                        <p:tav tm="100000">
                                          <p:val>
                                            <p:strVal val="ppt_y"/>
                                          </p:val>
                                        </p:tav>
                                      </p:tavLst>
                                    </p:anim>
                                    <p:set>
                                      <p:cBhvr>
                                        <p:cTn id="347" dur="1" fill="hold">
                                          <p:stCondLst>
                                            <p:cond delay="1999"/>
                                          </p:stCondLst>
                                        </p:cTn>
                                        <p:tgtEl>
                                          <p:spTgt spid="32"/>
                                        </p:tgtEl>
                                        <p:attrNameLst>
                                          <p:attrName>style.visibility</p:attrName>
                                        </p:attrNameLst>
                                      </p:cBhvr>
                                      <p:to>
                                        <p:strVal val="hidden"/>
                                      </p:to>
                                    </p:set>
                                  </p:childTnLst>
                                </p:cTn>
                              </p:par>
                              <p:par>
                                <p:cTn id="348" presetID="2" presetClass="exit" presetSubtype="2" fill="hold" grpId="3" nodeType="withEffect">
                                  <p:stCondLst>
                                    <p:cond delay="0"/>
                                  </p:stCondLst>
                                  <p:childTnLst>
                                    <p:anim calcmode="lin" valueType="num">
                                      <p:cBhvr additive="base">
                                        <p:cTn id="349" dur="2000"/>
                                        <p:tgtEl>
                                          <p:spTgt spid="33"/>
                                        </p:tgtEl>
                                        <p:attrNameLst>
                                          <p:attrName>ppt_x</p:attrName>
                                        </p:attrNameLst>
                                      </p:cBhvr>
                                      <p:tavLst>
                                        <p:tav tm="0">
                                          <p:val>
                                            <p:strVal val="ppt_x"/>
                                          </p:val>
                                        </p:tav>
                                        <p:tav tm="100000">
                                          <p:val>
                                            <p:strVal val="1+ppt_w/2"/>
                                          </p:val>
                                        </p:tav>
                                      </p:tavLst>
                                    </p:anim>
                                    <p:anim calcmode="lin" valueType="num">
                                      <p:cBhvr additive="base">
                                        <p:cTn id="350" dur="2000"/>
                                        <p:tgtEl>
                                          <p:spTgt spid="33"/>
                                        </p:tgtEl>
                                        <p:attrNameLst>
                                          <p:attrName>ppt_y</p:attrName>
                                        </p:attrNameLst>
                                      </p:cBhvr>
                                      <p:tavLst>
                                        <p:tav tm="0">
                                          <p:val>
                                            <p:strVal val="ppt_y"/>
                                          </p:val>
                                        </p:tav>
                                        <p:tav tm="100000">
                                          <p:val>
                                            <p:strVal val="ppt_y"/>
                                          </p:val>
                                        </p:tav>
                                      </p:tavLst>
                                    </p:anim>
                                    <p:set>
                                      <p:cBhvr>
                                        <p:cTn id="351" dur="1" fill="hold">
                                          <p:stCondLst>
                                            <p:cond delay="1999"/>
                                          </p:stCondLst>
                                        </p:cTn>
                                        <p:tgtEl>
                                          <p:spTgt spid="33"/>
                                        </p:tgtEl>
                                        <p:attrNameLst>
                                          <p:attrName>style.visibility</p:attrName>
                                        </p:attrNameLst>
                                      </p:cBhvr>
                                      <p:to>
                                        <p:strVal val="hidden"/>
                                      </p:to>
                                    </p:set>
                                  </p:childTnLst>
                                </p:cTn>
                              </p:par>
                              <p:par>
                                <p:cTn id="352" presetID="2" presetClass="exit" presetSubtype="8" fill="hold" grpId="3" nodeType="withEffect">
                                  <p:stCondLst>
                                    <p:cond delay="0"/>
                                  </p:stCondLst>
                                  <p:childTnLst>
                                    <p:anim calcmode="lin" valueType="num">
                                      <p:cBhvr additive="base">
                                        <p:cTn id="353" dur="2000"/>
                                        <p:tgtEl>
                                          <p:spTgt spid="34"/>
                                        </p:tgtEl>
                                        <p:attrNameLst>
                                          <p:attrName>ppt_x</p:attrName>
                                        </p:attrNameLst>
                                      </p:cBhvr>
                                      <p:tavLst>
                                        <p:tav tm="0">
                                          <p:val>
                                            <p:strVal val="ppt_x"/>
                                          </p:val>
                                        </p:tav>
                                        <p:tav tm="100000">
                                          <p:val>
                                            <p:strVal val="0-ppt_w/2"/>
                                          </p:val>
                                        </p:tav>
                                      </p:tavLst>
                                    </p:anim>
                                    <p:anim calcmode="lin" valueType="num">
                                      <p:cBhvr additive="base">
                                        <p:cTn id="354" dur="2000"/>
                                        <p:tgtEl>
                                          <p:spTgt spid="34"/>
                                        </p:tgtEl>
                                        <p:attrNameLst>
                                          <p:attrName>ppt_y</p:attrName>
                                        </p:attrNameLst>
                                      </p:cBhvr>
                                      <p:tavLst>
                                        <p:tav tm="0">
                                          <p:val>
                                            <p:strVal val="ppt_y"/>
                                          </p:val>
                                        </p:tav>
                                        <p:tav tm="100000">
                                          <p:val>
                                            <p:strVal val="ppt_y"/>
                                          </p:val>
                                        </p:tav>
                                      </p:tavLst>
                                    </p:anim>
                                    <p:set>
                                      <p:cBhvr>
                                        <p:cTn id="355" dur="1" fill="hold">
                                          <p:stCondLst>
                                            <p:cond delay="1999"/>
                                          </p:stCondLst>
                                        </p:cTn>
                                        <p:tgtEl>
                                          <p:spTgt spid="34"/>
                                        </p:tgtEl>
                                        <p:attrNameLst>
                                          <p:attrName>style.visibility</p:attrName>
                                        </p:attrNameLst>
                                      </p:cBhvr>
                                      <p:to>
                                        <p:strVal val="hidden"/>
                                      </p:to>
                                    </p:set>
                                  </p:childTnLst>
                                </p:cTn>
                              </p:par>
                              <p:par>
                                <p:cTn id="356" presetID="2" presetClass="exit" presetSubtype="2" fill="hold" grpId="3" nodeType="withEffect">
                                  <p:stCondLst>
                                    <p:cond delay="0"/>
                                  </p:stCondLst>
                                  <p:childTnLst>
                                    <p:anim calcmode="lin" valueType="num">
                                      <p:cBhvr additive="base">
                                        <p:cTn id="357" dur="2000"/>
                                        <p:tgtEl>
                                          <p:spTgt spid="35"/>
                                        </p:tgtEl>
                                        <p:attrNameLst>
                                          <p:attrName>ppt_x</p:attrName>
                                        </p:attrNameLst>
                                      </p:cBhvr>
                                      <p:tavLst>
                                        <p:tav tm="0">
                                          <p:val>
                                            <p:strVal val="ppt_x"/>
                                          </p:val>
                                        </p:tav>
                                        <p:tav tm="100000">
                                          <p:val>
                                            <p:strVal val="1+ppt_w/2"/>
                                          </p:val>
                                        </p:tav>
                                      </p:tavLst>
                                    </p:anim>
                                    <p:anim calcmode="lin" valueType="num">
                                      <p:cBhvr additive="base">
                                        <p:cTn id="358" dur="2000"/>
                                        <p:tgtEl>
                                          <p:spTgt spid="35"/>
                                        </p:tgtEl>
                                        <p:attrNameLst>
                                          <p:attrName>ppt_y</p:attrName>
                                        </p:attrNameLst>
                                      </p:cBhvr>
                                      <p:tavLst>
                                        <p:tav tm="0">
                                          <p:val>
                                            <p:strVal val="ppt_y"/>
                                          </p:val>
                                        </p:tav>
                                        <p:tav tm="100000">
                                          <p:val>
                                            <p:strVal val="ppt_y"/>
                                          </p:val>
                                        </p:tav>
                                      </p:tavLst>
                                    </p:anim>
                                    <p:set>
                                      <p:cBhvr>
                                        <p:cTn id="359" dur="1" fill="hold">
                                          <p:stCondLst>
                                            <p:cond delay="1999"/>
                                          </p:stCondLst>
                                        </p:cTn>
                                        <p:tgtEl>
                                          <p:spTgt spid="35"/>
                                        </p:tgtEl>
                                        <p:attrNameLst>
                                          <p:attrName>style.visibility</p:attrName>
                                        </p:attrNameLst>
                                      </p:cBhvr>
                                      <p:to>
                                        <p:strVal val="hidden"/>
                                      </p:to>
                                    </p:set>
                                  </p:childTnLst>
                                </p:cTn>
                              </p:par>
                              <p:par>
                                <p:cTn id="360" presetID="17" presetClass="entr" presetSubtype="10" fill="hold" nodeType="withEffect">
                                  <p:stCondLst>
                                    <p:cond delay="0"/>
                                  </p:stCondLst>
                                  <p:childTnLst>
                                    <p:set>
                                      <p:cBhvr>
                                        <p:cTn id="361" dur="1" fill="hold">
                                          <p:stCondLst>
                                            <p:cond delay="0"/>
                                          </p:stCondLst>
                                        </p:cTn>
                                        <p:tgtEl>
                                          <p:spTgt spid="2"/>
                                        </p:tgtEl>
                                        <p:attrNameLst>
                                          <p:attrName>style.visibility</p:attrName>
                                        </p:attrNameLst>
                                      </p:cBhvr>
                                      <p:to>
                                        <p:strVal val="visible"/>
                                      </p:to>
                                    </p:set>
                                    <p:anim calcmode="lin" valueType="num">
                                      <p:cBhvr>
                                        <p:cTn id="362" dur="2000" fill="hold"/>
                                        <p:tgtEl>
                                          <p:spTgt spid="2"/>
                                        </p:tgtEl>
                                        <p:attrNameLst>
                                          <p:attrName>ppt_w</p:attrName>
                                        </p:attrNameLst>
                                      </p:cBhvr>
                                      <p:tavLst>
                                        <p:tav tm="0">
                                          <p:val>
                                            <p:fltVal val="0"/>
                                          </p:val>
                                        </p:tav>
                                        <p:tav tm="100000">
                                          <p:val>
                                            <p:strVal val="#ppt_w"/>
                                          </p:val>
                                        </p:tav>
                                      </p:tavLst>
                                    </p:anim>
                                    <p:anim calcmode="lin" valueType="num">
                                      <p:cBhvr>
                                        <p:cTn id="36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3" animBg="1"/>
      <p:bldP spid="5" grpId="0" animBg="1"/>
      <p:bldP spid="5" grpId="1" animBg="1"/>
      <p:bldP spid="5" grpId="3" animBg="1"/>
      <p:bldP spid="6" grpId="0" animBg="1"/>
      <p:bldP spid="6" grpId="1" animBg="1"/>
      <p:bldP spid="6" grpId="3" animBg="1"/>
      <p:bldP spid="7" grpId="0" animBg="1"/>
      <p:bldP spid="7" grpId="1" animBg="1"/>
      <p:bldP spid="7" grpId="3" animBg="1"/>
      <p:bldP spid="8" grpId="0" animBg="1"/>
      <p:bldP spid="8" grpId="1" animBg="1"/>
      <p:bldP spid="8" grpId="3" animBg="1"/>
      <p:bldP spid="9" grpId="0" animBg="1"/>
      <p:bldP spid="9" grpId="1" animBg="1"/>
      <p:bldP spid="9" grpId="3" animBg="1"/>
      <p:bldP spid="10" grpId="0" animBg="1"/>
      <p:bldP spid="10" grpId="1" animBg="1"/>
      <p:bldP spid="10" grpId="3" animBg="1"/>
      <p:bldP spid="11" grpId="0" animBg="1"/>
      <p:bldP spid="11" grpId="1" animBg="1"/>
      <p:bldP spid="11" grpId="3" animBg="1"/>
      <p:bldP spid="12" grpId="0" animBg="1"/>
      <p:bldP spid="12" grpId="1" animBg="1"/>
      <p:bldP spid="12" grpId="3" animBg="1"/>
      <p:bldP spid="13" grpId="0" animBg="1"/>
      <p:bldP spid="13" grpId="1" animBg="1"/>
      <p:bldP spid="13" grpId="3" animBg="1"/>
      <p:bldP spid="14" grpId="0" animBg="1"/>
      <p:bldP spid="14" grpId="1" animBg="1"/>
      <p:bldP spid="14" grpId="3" animBg="1"/>
      <p:bldP spid="15" grpId="0" animBg="1"/>
      <p:bldP spid="15" grpId="1" animBg="1"/>
      <p:bldP spid="15" grpId="3" animBg="1"/>
      <p:bldP spid="16" grpId="0" animBg="1"/>
      <p:bldP spid="16" grpId="1" animBg="1"/>
      <p:bldP spid="16" grpId="3" animBg="1"/>
      <p:bldP spid="17" grpId="0" animBg="1"/>
      <p:bldP spid="17" grpId="1" animBg="1"/>
      <p:bldP spid="17" grpId="3" animBg="1"/>
      <p:bldP spid="18" grpId="0" animBg="1"/>
      <p:bldP spid="18" grpId="1" animBg="1"/>
      <p:bldP spid="18" grpId="3" animBg="1"/>
      <p:bldP spid="19" grpId="0" animBg="1"/>
      <p:bldP spid="19" grpId="1" animBg="1"/>
      <p:bldP spid="19" grpId="3" animBg="1"/>
      <p:bldP spid="20" grpId="0" animBg="1"/>
      <p:bldP spid="20" grpId="1" animBg="1"/>
      <p:bldP spid="20" grpId="3" animBg="1"/>
      <p:bldP spid="21" grpId="0" animBg="1"/>
      <p:bldP spid="21" grpId="1" animBg="1"/>
      <p:bldP spid="21" grpId="3" animBg="1"/>
      <p:bldP spid="22" grpId="0" animBg="1"/>
      <p:bldP spid="22" grpId="1" animBg="1"/>
      <p:bldP spid="22" grpId="3" animBg="1"/>
      <p:bldP spid="23" grpId="0" animBg="1"/>
      <p:bldP spid="23" grpId="1" animBg="1"/>
      <p:bldP spid="23" grpId="3" animBg="1"/>
      <p:bldP spid="24" grpId="0" animBg="1"/>
      <p:bldP spid="24" grpId="1" animBg="1"/>
      <p:bldP spid="24" grpId="3" animBg="1"/>
      <p:bldP spid="25" grpId="0" animBg="1"/>
      <p:bldP spid="25" grpId="1" animBg="1"/>
      <p:bldP spid="25" grpId="3" animBg="1"/>
      <p:bldP spid="26" grpId="0" animBg="1"/>
      <p:bldP spid="26" grpId="1" animBg="1"/>
      <p:bldP spid="26" grpId="3" animBg="1"/>
      <p:bldP spid="27" grpId="0" animBg="1"/>
      <p:bldP spid="27" grpId="1" animBg="1"/>
      <p:bldP spid="27" grpId="3" animBg="1"/>
      <p:bldP spid="28" grpId="0" animBg="1"/>
      <p:bldP spid="28" grpId="1" animBg="1"/>
      <p:bldP spid="28" grpId="3" animBg="1"/>
      <p:bldP spid="29" grpId="0" animBg="1"/>
      <p:bldP spid="29" grpId="1" animBg="1"/>
      <p:bldP spid="29" grpId="3" animBg="1"/>
      <p:bldP spid="30" grpId="0" animBg="1"/>
      <p:bldP spid="30" grpId="1" animBg="1"/>
      <p:bldP spid="30" grpId="3" animBg="1"/>
      <p:bldP spid="31" grpId="0" animBg="1"/>
      <p:bldP spid="31" grpId="1" animBg="1"/>
      <p:bldP spid="31" grpId="3" animBg="1"/>
      <p:bldP spid="32" grpId="0" animBg="1"/>
      <p:bldP spid="32" grpId="1" animBg="1"/>
      <p:bldP spid="32" grpId="3" animBg="1"/>
      <p:bldP spid="33" grpId="0" animBg="1"/>
      <p:bldP spid="33" grpId="1" animBg="1"/>
      <p:bldP spid="33" grpId="3" animBg="1"/>
      <p:bldP spid="34" grpId="0" animBg="1"/>
      <p:bldP spid="34" grpId="1" animBg="1"/>
      <p:bldP spid="34" grpId="3" animBg="1"/>
      <p:bldP spid="35" grpId="0" animBg="1"/>
      <p:bldP spid="35" grpId="1" animBg="1"/>
      <p:bldP spid="35" grpId="3" animBg="1"/>
      <p:bldP spid="3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c2c1b483083ced3f01cebb3a778c8075.jpg"/>
          <p:cNvPicPr>
            <a:picLocks noChangeAspect="1"/>
          </p:cNvPicPr>
          <p:nvPr/>
        </p:nvPicPr>
        <p:blipFill>
          <a:blip r:embed="rId2"/>
          <a:stretch>
            <a:fillRect/>
          </a:stretch>
        </p:blipFill>
        <p:spPr>
          <a:xfrm>
            <a:off x="0" y="3135"/>
            <a:ext cx="9144000" cy="5137229"/>
          </a:xfrm>
          <a:prstGeom prst="rect">
            <a:avLst/>
          </a:prstGeom>
        </p:spPr>
      </p:pic>
      <p:sp>
        <p:nvSpPr>
          <p:cNvPr id="3" name="2 CuadroTexto"/>
          <p:cNvSpPr txBox="1"/>
          <p:nvPr/>
        </p:nvSpPr>
        <p:spPr>
          <a:xfrm>
            <a:off x="1214414" y="500048"/>
            <a:ext cx="3714776" cy="2339102"/>
          </a:xfrm>
          <a:prstGeom prst="rect">
            <a:avLst/>
          </a:prstGeom>
          <a:noFill/>
        </p:spPr>
        <p:txBody>
          <a:bodyPr wrap="square" rtlCol="0">
            <a:spAutoFit/>
          </a:bodyPr>
          <a:lstStyle/>
          <a:p>
            <a:pPr algn="ctr"/>
            <a:r>
              <a:rPr lang="es-PE" sz="1600" dirty="0" smtClean="0">
                <a:solidFill>
                  <a:schemeClr val="bg1"/>
                </a:solidFill>
                <a:effectLst>
                  <a:outerShdw blurRad="38100" dist="38100" dir="2700000" algn="tl">
                    <a:srgbClr val="000000">
                      <a:alpha val="43137"/>
                    </a:srgbClr>
                  </a:outerShdw>
                </a:effectLst>
              </a:rPr>
              <a:t>La rutina, la inercia, la monotonía, la comodidad, se pueden apoderar de nosotros y mantenernos en una especie de sedación que no nos deja apreciar lo que vivimos y tampoco nos deja tomar acción para llegar a donde queremos, realizar nuestros sueños o sencillamente cambiar aquello que no nos gusta.</a:t>
            </a:r>
          </a:p>
          <a:p>
            <a:pPr algn="ctr"/>
            <a:endParaRPr lang="es-PE" dirty="0">
              <a:solidFill>
                <a:schemeClr val="bg1"/>
              </a:solidFill>
              <a:effectLst>
                <a:outerShdw blurRad="38100" dist="38100" dir="2700000" algn="tl">
                  <a:srgbClr val="000000">
                    <a:alpha val="43137"/>
                  </a:srgbClr>
                </a:outerShdw>
              </a:effectLst>
            </a:endParaRPr>
          </a:p>
        </p:txBody>
      </p:sp>
      <p:sp>
        <p:nvSpPr>
          <p:cNvPr id="4" name="3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A3B19"/>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2" name="1 Imagen" descr="stock-photo-2794941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2714612" y="-214308"/>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rgbClr val="FFCCFF"/>
            </a:solidFill>
            <a:prstDash val="sysDot"/>
          </a:ln>
          <a:effectLst>
            <a:reflection blurRad="6350" stA="50000" endA="300" endPos="90000" dir="5400000" sy="-100000" algn="bl" rotWithShape="0"/>
          </a:effectLst>
          <a:scene3d>
            <a:camera prst="orthographicFront"/>
            <a:lightRig rig="threePt" dir="t"/>
          </a:scene3d>
          <a:sp3d contourW="12700">
            <a:bevelT w="152400" h="50800" prst="softRound"/>
            <a:contourClr>
              <a:srgbClr val="FFCC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2714612" y="71420"/>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chemeClr val="bg1"/>
            </a:solidFill>
            <a:prstDash val="sysDot"/>
          </a:ln>
          <a:effectLst>
            <a:reflection blurRad="6350" stA="50000" endA="300" endPos="90000" dir="5400000" sy="-100000" algn="bl" rotWithShape="0"/>
          </a:effectLst>
          <a:scene3d>
            <a:camera prst="orthographicFront"/>
            <a:lightRig rig="threePt" dir="t"/>
          </a:scene3d>
          <a:sp3d contourW="12700">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2714612" y="428610"/>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rgbClr val="FFCCFF"/>
            </a:solidFill>
            <a:prstDash val="sysDot"/>
          </a:ln>
          <a:effectLst>
            <a:reflection blurRad="6350" stA="50000" endA="300" endPos="90000" dir="5400000" sy="-100000" algn="bl" rotWithShape="0"/>
          </a:effectLst>
          <a:scene3d>
            <a:camera prst="orthographicFront"/>
            <a:lightRig rig="threePt" dir="t"/>
          </a:scene3d>
          <a:sp3d contourW="12700">
            <a:bevelT w="152400" h="50800" prst="softRound"/>
            <a:contourClr>
              <a:srgbClr val="FFCC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714612" y="714362"/>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chemeClr val="bg1"/>
            </a:solidFill>
            <a:prstDash val="sysDot"/>
          </a:ln>
          <a:effectLst>
            <a:reflection blurRad="6350" stA="50000" endA="300" endPos="90000" dir="5400000" sy="-100000" algn="bl" rotWithShape="0"/>
          </a:effectLst>
          <a:scene3d>
            <a:camera prst="orthographicFront"/>
            <a:lightRig rig="threePt" dir="t"/>
          </a:scene3d>
          <a:sp3d contourW="12700">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714612" y="1000138"/>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rgbClr val="FFCCFF"/>
            </a:solidFill>
            <a:prstDash val="sysDot"/>
          </a:ln>
          <a:effectLst>
            <a:reflection blurRad="6350" stA="50000" endA="300" endPos="90000" dir="5400000" sy="-100000" algn="bl" rotWithShape="0"/>
          </a:effectLst>
          <a:scene3d>
            <a:camera prst="orthographicFront"/>
            <a:lightRig rig="threePt" dir="t"/>
          </a:scene3d>
          <a:sp3d contourW="12700">
            <a:bevelT w="152400" h="50800" prst="softRound"/>
            <a:contourClr>
              <a:srgbClr val="FFCC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714612" y="1285866"/>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chemeClr val="bg1"/>
            </a:solidFill>
            <a:prstDash val="sysDot"/>
          </a:ln>
          <a:effectLst>
            <a:reflection blurRad="6350" stA="50000" endA="300" endPos="90000" dir="5400000" sy="-100000" algn="bl" rotWithShape="0"/>
          </a:effectLst>
          <a:scene3d>
            <a:camera prst="orthographicFront"/>
            <a:lightRig rig="threePt" dir="t"/>
          </a:scene3d>
          <a:sp3d contourW="12700">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714612" y="1643056"/>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rgbClr val="FFCCFF"/>
            </a:solidFill>
            <a:prstDash val="sysDot"/>
          </a:ln>
          <a:effectLst>
            <a:reflection blurRad="6350" stA="50000" endA="300" endPos="90000" dir="5400000" sy="-100000" algn="bl" rotWithShape="0"/>
          </a:effectLst>
          <a:scene3d>
            <a:camera prst="orthographicFront"/>
            <a:lightRig rig="threePt" dir="t"/>
          </a:scene3d>
          <a:sp3d contourW="12700">
            <a:bevelT w="152400" h="50800" prst="softRound"/>
            <a:contourClr>
              <a:srgbClr val="FFCC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714612" y="1928808"/>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chemeClr val="bg1"/>
            </a:solidFill>
            <a:prstDash val="sysDot"/>
          </a:ln>
          <a:effectLst>
            <a:reflection blurRad="6350" stA="50000" endA="300" endPos="90000" dir="5400000" sy="-100000" algn="bl" rotWithShape="0"/>
          </a:effectLst>
          <a:scene3d>
            <a:camera prst="orthographicFront"/>
            <a:lightRig rig="threePt" dir="t"/>
          </a:scene3d>
          <a:sp3d contourW="12700">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714612" y="2214584"/>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rgbClr val="FFCCFF"/>
            </a:solidFill>
            <a:prstDash val="sysDot"/>
          </a:ln>
          <a:effectLst>
            <a:reflection blurRad="6350" stA="50000" endA="300" endPos="90000" dir="5400000" sy="-100000" algn="bl" rotWithShape="0"/>
          </a:effectLst>
          <a:scene3d>
            <a:camera prst="orthographicFront"/>
            <a:lightRig rig="threePt" dir="t"/>
          </a:scene3d>
          <a:sp3d contourW="12700">
            <a:bevelT w="152400" h="50800" prst="softRound"/>
            <a:contourClr>
              <a:srgbClr val="FFCC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714612" y="2500312"/>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chemeClr val="bg1"/>
            </a:solidFill>
            <a:prstDash val="sysDot"/>
          </a:ln>
          <a:effectLst>
            <a:reflection blurRad="6350" stA="50000" endA="300" endPos="90000" dir="5400000" sy="-100000" algn="bl" rotWithShape="0"/>
          </a:effectLst>
          <a:scene3d>
            <a:camera prst="orthographicFront"/>
            <a:lightRig rig="threePt" dir="t"/>
          </a:scene3d>
          <a:sp3d contourW="12700">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714612" y="2857502"/>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rgbClr val="FFCCFF"/>
            </a:solidFill>
            <a:prstDash val="sysDot"/>
          </a:ln>
          <a:effectLst>
            <a:reflection blurRad="6350" stA="50000" endA="300" endPos="90000" dir="5400000" sy="-100000" algn="bl" rotWithShape="0"/>
          </a:effectLst>
          <a:scene3d>
            <a:camera prst="orthographicFront"/>
            <a:lightRig rig="threePt" dir="t"/>
          </a:scene3d>
          <a:sp3d contourW="12700">
            <a:bevelT w="152400" h="50800" prst="softRound"/>
            <a:contourClr>
              <a:srgbClr val="FFCC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714612" y="3143254"/>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chemeClr val="bg1"/>
            </a:solidFill>
            <a:prstDash val="sysDot"/>
          </a:ln>
          <a:effectLst>
            <a:reflection blurRad="6350" stA="50000" endA="300" endPos="90000" dir="5400000" sy="-100000" algn="bl" rotWithShape="0"/>
          </a:effectLst>
          <a:scene3d>
            <a:camera prst="orthographicFront"/>
            <a:lightRig rig="threePt" dir="t"/>
          </a:scene3d>
          <a:sp3d contourW="12700">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714612" y="3429030"/>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rgbClr val="FFCCFF"/>
            </a:solidFill>
            <a:prstDash val="sysDot"/>
          </a:ln>
          <a:effectLst>
            <a:reflection blurRad="6350" stA="50000" endA="300" endPos="90000" dir="5400000" sy="-100000" algn="bl" rotWithShape="0"/>
          </a:effectLst>
          <a:scene3d>
            <a:camera prst="orthographicFront"/>
            <a:lightRig rig="threePt" dir="t"/>
          </a:scene3d>
          <a:sp3d contourW="12700">
            <a:bevelT w="152400" h="50800" prst="softRound"/>
            <a:contourClr>
              <a:srgbClr val="FFCC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2714612" y="3714758"/>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chemeClr val="bg1"/>
            </a:solidFill>
            <a:prstDash val="sysDot"/>
          </a:ln>
          <a:effectLst>
            <a:reflection blurRad="6350" stA="50000" endA="300" endPos="90000" dir="5400000" sy="-100000" algn="bl" rotWithShape="0"/>
          </a:effectLst>
          <a:scene3d>
            <a:camera prst="orthographicFront"/>
            <a:lightRig rig="threePt" dir="t"/>
          </a:scene3d>
          <a:sp3d contourW="12700">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714612" y="4071948"/>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rgbClr val="FFCCFF"/>
            </a:solidFill>
            <a:prstDash val="sysDot"/>
          </a:ln>
          <a:effectLst>
            <a:reflection blurRad="6350" stA="50000" endA="300" endPos="90000" dir="5400000" sy="-100000" algn="bl" rotWithShape="0"/>
          </a:effectLst>
          <a:scene3d>
            <a:camera prst="orthographicFront"/>
            <a:lightRig rig="threePt" dir="t"/>
          </a:scene3d>
          <a:sp3d contourW="12700">
            <a:bevelT w="152400" h="50800" prst="softRound"/>
            <a:contourClr>
              <a:srgbClr val="FFCC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2714612" y="4357700"/>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chemeClr val="bg1"/>
            </a:solidFill>
            <a:prstDash val="sysDot"/>
          </a:ln>
          <a:effectLst>
            <a:reflection blurRad="6350" stA="50000" endA="300" endPos="90000" dir="5400000" sy="-100000" algn="bl" rotWithShape="0"/>
          </a:effectLst>
          <a:scene3d>
            <a:camera prst="orthographicFront"/>
            <a:lightRig rig="threePt" dir="t"/>
          </a:scene3d>
          <a:sp3d contourW="12700">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2714612" y="4643452"/>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rgbClr val="FFCCFF"/>
            </a:solidFill>
            <a:prstDash val="sysDot"/>
          </a:ln>
          <a:effectLst>
            <a:reflection blurRad="6350" stA="50000" endA="300" endPos="90000" dir="5400000" sy="-100000" algn="bl" rotWithShape="0"/>
          </a:effectLst>
          <a:scene3d>
            <a:camera prst="orthographicFront"/>
            <a:lightRig rig="threePt" dir="t"/>
          </a:scene3d>
          <a:sp3d contourW="12700">
            <a:bevelT w="152400" h="50800" prst="softRound"/>
            <a:contourClr>
              <a:srgbClr val="FFCC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428660" y="-357208"/>
            <a:ext cx="9858444" cy="6286544"/>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8" presetClass="emph" presetSubtype="0" fill="hold" grpId="1" nodeType="withEffect">
                                  <p:stCondLst>
                                    <p:cond delay="0"/>
                                  </p:stCondLst>
                                  <p:childTnLst>
                                    <p:animRot by="21600000">
                                      <p:cBhvr>
                                        <p:cTn id="76" dur="2000" fill="hold"/>
                                        <p:tgtEl>
                                          <p:spTgt spid="3"/>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4"/>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6"/>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7"/>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8"/>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9"/>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0"/>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1"/>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2"/>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3"/>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6"/>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7"/>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8"/>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9"/>
                                        </p:tgtEl>
                                        <p:attrNameLst>
                                          <p:attrName>r</p:attrName>
                                        </p:attrNameLst>
                                      </p:cBhvr>
                                    </p:animRot>
                                  </p:childTnLst>
                                </p:cTn>
                              </p:par>
                            </p:childTnLst>
                          </p:cTn>
                        </p:par>
                        <p:par>
                          <p:cTn id="109" fill="hold">
                            <p:stCondLst>
                              <p:cond delay="2000"/>
                            </p:stCondLst>
                            <p:childTnLst>
                              <p:par>
                                <p:cTn id="110" presetID="2" presetClass="exit" presetSubtype="4" fill="hold" grpId="2" nodeType="afterEffect">
                                  <p:stCondLst>
                                    <p:cond delay="0"/>
                                  </p:stCondLst>
                                  <p:childTnLst>
                                    <p:anim calcmode="lin" valueType="num">
                                      <p:cBhvr additive="base">
                                        <p:cTn id="111" dur="2000"/>
                                        <p:tgtEl>
                                          <p:spTgt spid="3"/>
                                        </p:tgtEl>
                                        <p:attrNameLst>
                                          <p:attrName>ppt_x</p:attrName>
                                        </p:attrNameLst>
                                      </p:cBhvr>
                                      <p:tavLst>
                                        <p:tav tm="0">
                                          <p:val>
                                            <p:strVal val="ppt_x"/>
                                          </p:val>
                                        </p:tav>
                                        <p:tav tm="100000">
                                          <p:val>
                                            <p:strVal val="ppt_x"/>
                                          </p:val>
                                        </p:tav>
                                      </p:tavLst>
                                    </p:anim>
                                    <p:anim calcmode="lin" valueType="num">
                                      <p:cBhvr additive="base">
                                        <p:cTn id="112" dur="2000"/>
                                        <p:tgtEl>
                                          <p:spTgt spid="3"/>
                                        </p:tgtEl>
                                        <p:attrNameLst>
                                          <p:attrName>ppt_y</p:attrName>
                                        </p:attrNameLst>
                                      </p:cBhvr>
                                      <p:tavLst>
                                        <p:tav tm="0">
                                          <p:val>
                                            <p:strVal val="ppt_y"/>
                                          </p:val>
                                        </p:tav>
                                        <p:tav tm="100000">
                                          <p:val>
                                            <p:strVal val="1+ppt_h/2"/>
                                          </p:val>
                                        </p:tav>
                                      </p:tavLst>
                                    </p:anim>
                                    <p:set>
                                      <p:cBhvr>
                                        <p:cTn id="113" dur="1" fill="hold">
                                          <p:stCondLst>
                                            <p:cond delay="1999"/>
                                          </p:stCondLst>
                                        </p:cTn>
                                        <p:tgtEl>
                                          <p:spTgt spid="3"/>
                                        </p:tgtEl>
                                        <p:attrNameLst>
                                          <p:attrName>style.visibility</p:attrName>
                                        </p:attrNameLst>
                                      </p:cBhvr>
                                      <p:to>
                                        <p:strVal val="hidden"/>
                                      </p:to>
                                    </p:set>
                                  </p:childTnLst>
                                </p:cTn>
                              </p:par>
                              <p:par>
                                <p:cTn id="114" presetID="2" presetClass="exit" presetSubtype="4" fill="hold" grpId="2" nodeType="withEffect">
                                  <p:stCondLst>
                                    <p:cond delay="0"/>
                                  </p:stCondLst>
                                  <p:childTnLst>
                                    <p:anim calcmode="lin" valueType="num">
                                      <p:cBhvr additive="base">
                                        <p:cTn id="115" dur="2000"/>
                                        <p:tgtEl>
                                          <p:spTgt spid="4"/>
                                        </p:tgtEl>
                                        <p:attrNameLst>
                                          <p:attrName>ppt_x</p:attrName>
                                        </p:attrNameLst>
                                      </p:cBhvr>
                                      <p:tavLst>
                                        <p:tav tm="0">
                                          <p:val>
                                            <p:strVal val="ppt_x"/>
                                          </p:val>
                                        </p:tav>
                                        <p:tav tm="100000">
                                          <p:val>
                                            <p:strVal val="ppt_x"/>
                                          </p:val>
                                        </p:tav>
                                      </p:tavLst>
                                    </p:anim>
                                    <p:anim calcmode="lin" valueType="num">
                                      <p:cBhvr additive="base">
                                        <p:cTn id="116" dur="2000"/>
                                        <p:tgtEl>
                                          <p:spTgt spid="4"/>
                                        </p:tgtEl>
                                        <p:attrNameLst>
                                          <p:attrName>ppt_y</p:attrName>
                                        </p:attrNameLst>
                                      </p:cBhvr>
                                      <p:tavLst>
                                        <p:tav tm="0">
                                          <p:val>
                                            <p:strVal val="ppt_y"/>
                                          </p:val>
                                        </p:tav>
                                        <p:tav tm="100000">
                                          <p:val>
                                            <p:strVal val="1+ppt_h/2"/>
                                          </p:val>
                                        </p:tav>
                                      </p:tavLst>
                                    </p:anim>
                                    <p:set>
                                      <p:cBhvr>
                                        <p:cTn id="117" dur="1" fill="hold">
                                          <p:stCondLst>
                                            <p:cond delay="1999"/>
                                          </p:stCondLst>
                                        </p:cTn>
                                        <p:tgtEl>
                                          <p:spTgt spid="4"/>
                                        </p:tgtEl>
                                        <p:attrNameLst>
                                          <p:attrName>style.visibility</p:attrName>
                                        </p:attrNameLst>
                                      </p:cBhvr>
                                      <p:to>
                                        <p:strVal val="hidden"/>
                                      </p:to>
                                    </p:set>
                                  </p:childTnLst>
                                </p:cTn>
                              </p:par>
                              <p:par>
                                <p:cTn id="118" presetID="2" presetClass="exit" presetSubtype="4" fill="hold" grpId="2" nodeType="withEffect">
                                  <p:stCondLst>
                                    <p:cond delay="0"/>
                                  </p:stCondLst>
                                  <p:childTnLst>
                                    <p:anim calcmode="lin" valueType="num">
                                      <p:cBhvr additive="base">
                                        <p:cTn id="119" dur="2000"/>
                                        <p:tgtEl>
                                          <p:spTgt spid="5"/>
                                        </p:tgtEl>
                                        <p:attrNameLst>
                                          <p:attrName>ppt_x</p:attrName>
                                        </p:attrNameLst>
                                      </p:cBhvr>
                                      <p:tavLst>
                                        <p:tav tm="0">
                                          <p:val>
                                            <p:strVal val="ppt_x"/>
                                          </p:val>
                                        </p:tav>
                                        <p:tav tm="100000">
                                          <p:val>
                                            <p:strVal val="ppt_x"/>
                                          </p:val>
                                        </p:tav>
                                      </p:tavLst>
                                    </p:anim>
                                    <p:anim calcmode="lin" valueType="num">
                                      <p:cBhvr additive="base">
                                        <p:cTn id="120" dur="2000"/>
                                        <p:tgtEl>
                                          <p:spTgt spid="5"/>
                                        </p:tgtEl>
                                        <p:attrNameLst>
                                          <p:attrName>ppt_y</p:attrName>
                                        </p:attrNameLst>
                                      </p:cBhvr>
                                      <p:tavLst>
                                        <p:tav tm="0">
                                          <p:val>
                                            <p:strVal val="ppt_y"/>
                                          </p:val>
                                        </p:tav>
                                        <p:tav tm="100000">
                                          <p:val>
                                            <p:strVal val="1+ppt_h/2"/>
                                          </p:val>
                                        </p:tav>
                                      </p:tavLst>
                                    </p:anim>
                                    <p:set>
                                      <p:cBhvr>
                                        <p:cTn id="121" dur="1" fill="hold">
                                          <p:stCondLst>
                                            <p:cond delay="1999"/>
                                          </p:stCondLst>
                                        </p:cTn>
                                        <p:tgtEl>
                                          <p:spTgt spid="5"/>
                                        </p:tgtEl>
                                        <p:attrNameLst>
                                          <p:attrName>style.visibility</p:attrName>
                                        </p:attrNameLst>
                                      </p:cBhvr>
                                      <p:to>
                                        <p:strVal val="hidden"/>
                                      </p:to>
                                    </p:set>
                                  </p:childTnLst>
                                </p:cTn>
                              </p:par>
                              <p:par>
                                <p:cTn id="122" presetID="2" presetClass="exit" presetSubtype="4" fill="hold" grpId="2" nodeType="withEffect">
                                  <p:stCondLst>
                                    <p:cond delay="0"/>
                                  </p:stCondLst>
                                  <p:childTnLst>
                                    <p:anim calcmode="lin" valueType="num">
                                      <p:cBhvr additive="base">
                                        <p:cTn id="123" dur="2000"/>
                                        <p:tgtEl>
                                          <p:spTgt spid="6"/>
                                        </p:tgtEl>
                                        <p:attrNameLst>
                                          <p:attrName>ppt_x</p:attrName>
                                        </p:attrNameLst>
                                      </p:cBhvr>
                                      <p:tavLst>
                                        <p:tav tm="0">
                                          <p:val>
                                            <p:strVal val="ppt_x"/>
                                          </p:val>
                                        </p:tav>
                                        <p:tav tm="100000">
                                          <p:val>
                                            <p:strVal val="ppt_x"/>
                                          </p:val>
                                        </p:tav>
                                      </p:tavLst>
                                    </p:anim>
                                    <p:anim calcmode="lin" valueType="num">
                                      <p:cBhvr additive="base">
                                        <p:cTn id="124" dur="2000"/>
                                        <p:tgtEl>
                                          <p:spTgt spid="6"/>
                                        </p:tgtEl>
                                        <p:attrNameLst>
                                          <p:attrName>ppt_y</p:attrName>
                                        </p:attrNameLst>
                                      </p:cBhvr>
                                      <p:tavLst>
                                        <p:tav tm="0">
                                          <p:val>
                                            <p:strVal val="ppt_y"/>
                                          </p:val>
                                        </p:tav>
                                        <p:tav tm="100000">
                                          <p:val>
                                            <p:strVal val="1+ppt_h/2"/>
                                          </p:val>
                                        </p:tav>
                                      </p:tavLst>
                                    </p:anim>
                                    <p:set>
                                      <p:cBhvr>
                                        <p:cTn id="125" dur="1" fill="hold">
                                          <p:stCondLst>
                                            <p:cond delay="1999"/>
                                          </p:stCondLst>
                                        </p:cTn>
                                        <p:tgtEl>
                                          <p:spTgt spid="6"/>
                                        </p:tgtEl>
                                        <p:attrNameLst>
                                          <p:attrName>style.visibility</p:attrName>
                                        </p:attrNameLst>
                                      </p:cBhvr>
                                      <p:to>
                                        <p:strVal val="hidden"/>
                                      </p:to>
                                    </p:set>
                                  </p:childTnLst>
                                </p:cTn>
                              </p:par>
                              <p:par>
                                <p:cTn id="126" presetID="2" presetClass="exit" presetSubtype="4" fill="hold" grpId="2" nodeType="withEffect">
                                  <p:stCondLst>
                                    <p:cond delay="0"/>
                                  </p:stCondLst>
                                  <p:childTnLst>
                                    <p:anim calcmode="lin" valueType="num">
                                      <p:cBhvr additive="base">
                                        <p:cTn id="127" dur="2000"/>
                                        <p:tgtEl>
                                          <p:spTgt spid="7"/>
                                        </p:tgtEl>
                                        <p:attrNameLst>
                                          <p:attrName>ppt_x</p:attrName>
                                        </p:attrNameLst>
                                      </p:cBhvr>
                                      <p:tavLst>
                                        <p:tav tm="0">
                                          <p:val>
                                            <p:strVal val="ppt_x"/>
                                          </p:val>
                                        </p:tav>
                                        <p:tav tm="100000">
                                          <p:val>
                                            <p:strVal val="ppt_x"/>
                                          </p:val>
                                        </p:tav>
                                      </p:tavLst>
                                    </p:anim>
                                    <p:anim calcmode="lin" valueType="num">
                                      <p:cBhvr additive="base">
                                        <p:cTn id="128" dur="2000"/>
                                        <p:tgtEl>
                                          <p:spTgt spid="7"/>
                                        </p:tgtEl>
                                        <p:attrNameLst>
                                          <p:attrName>ppt_y</p:attrName>
                                        </p:attrNameLst>
                                      </p:cBhvr>
                                      <p:tavLst>
                                        <p:tav tm="0">
                                          <p:val>
                                            <p:strVal val="ppt_y"/>
                                          </p:val>
                                        </p:tav>
                                        <p:tav tm="100000">
                                          <p:val>
                                            <p:strVal val="1+ppt_h/2"/>
                                          </p:val>
                                        </p:tav>
                                      </p:tavLst>
                                    </p:anim>
                                    <p:set>
                                      <p:cBhvr>
                                        <p:cTn id="129" dur="1" fill="hold">
                                          <p:stCondLst>
                                            <p:cond delay="1999"/>
                                          </p:stCondLst>
                                        </p:cTn>
                                        <p:tgtEl>
                                          <p:spTgt spid="7"/>
                                        </p:tgtEl>
                                        <p:attrNameLst>
                                          <p:attrName>style.visibility</p:attrName>
                                        </p:attrNameLst>
                                      </p:cBhvr>
                                      <p:to>
                                        <p:strVal val="hidden"/>
                                      </p:to>
                                    </p:set>
                                  </p:childTnLst>
                                </p:cTn>
                              </p:par>
                              <p:par>
                                <p:cTn id="130" presetID="2" presetClass="exit" presetSubtype="4" fill="hold" grpId="2" nodeType="withEffect">
                                  <p:stCondLst>
                                    <p:cond delay="0"/>
                                  </p:stCondLst>
                                  <p:childTnLst>
                                    <p:anim calcmode="lin" valueType="num">
                                      <p:cBhvr additive="base">
                                        <p:cTn id="131" dur="2000"/>
                                        <p:tgtEl>
                                          <p:spTgt spid="8"/>
                                        </p:tgtEl>
                                        <p:attrNameLst>
                                          <p:attrName>ppt_x</p:attrName>
                                        </p:attrNameLst>
                                      </p:cBhvr>
                                      <p:tavLst>
                                        <p:tav tm="0">
                                          <p:val>
                                            <p:strVal val="ppt_x"/>
                                          </p:val>
                                        </p:tav>
                                        <p:tav tm="100000">
                                          <p:val>
                                            <p:strVal val="ppt_x"/>
                                          </p:val>
                                        </p:tav>
                                      </p:tavLst>
                                    </p:anim>
                                    <p:anim calcmode="lin" valueType="num">
                                      <p:cBhvr additive="base">
                                        <p:cTn id="132" dur="2000"/>
                                        <p:tgtEl>
                                          <p:spTgt spid="8"/>
                                        </p:tgtEl>
                                        <p:attrNameLst>
                                          <p:attrName>ppt_y</p:attrName>
                                        </p:attrNameLst>
                                      </p:cBhvr>
                                      <p:tavLst>
                                        <p:tav tm="0">
                                          <p:val>
                                            <p:strVal val="ppt_y"/>
                                          </p:val>
                                        </p:tav>
                                        <p:tav tm="100000">
                                          <p:val>
                                            <p:strVal val="1+ppt_h/2"/>
                                          </p:val>
                                        </p:tav>
                                      </p:tavLst>
                                    </p:anim>
                                    <p:set>
                                      <p:cBhvr>
                                        <p:cTn id="133" dur="1" fill="hold">
                                          <p:stCondLst>
                                            <p:cond delay="1999"/>
                                          </p:stCondLst>
                                        </p:cTn>
                                        <p:tgtEl>
                                          <p:spTgt spid="8"/>
                                        </p:tgtEl>
                                        <p:attrNameLst>
                                          <p:attrName>style.visibility</p:attrName>
                                        </p:attrNameLst>
                                      </p:cBhvr>
                                      <p:to>
                                        <p:strVal val="hidden"/>
                                      </p:to>
                                    </p:set>
                                  </p:childTnLst>
                                </p:cTn>
                              </p:par>
                              <p:par>
                                <p:cTn id="134" presetID="2" presetClass="exit" presetSubtype="4" fill="hold" grpId="2" nodeType="withEffect">
                                  <p:stCondLst>
                                    <p:cond delay="0"/>
                                  </p:stCondLst>
                                  <p:childTnLst>
                                    <p:anim calcmode="lin" valueType="num">
                                      <p:cBhvr additive="base">
                                        <p:cTn id="135" dur="2000"/>
                                        <p:tgtEl>
                                          <p:spTgt spid="9"/>
                                        </p:tgtEl>
                                        <p:attrNameLst>
                                          <p:attrName>ppt_x</p:attrName>
                                        </p:attrNameLst>
                                      </p:cBhvr>
                                      <p:tavLst>
                                        <p:tav tm="0">
                                          <p:val>
                                            <p:strVal val="ppt_x"/>
                                          </p:val>
                                        </p:tav>
                                        <p:tav tm="100000">
                                          <p:val>
                                            <p:strVal val="ppt_x"/>
                                          </p:val>
                                        </p:tav>
                                      </p:tavLst>
                                    </p:anim>
                                    <p:anim calcmode="lin" valueType="num">
                                      <p:cBhvr additive="base">
                                        <p:cTn id="136" dur="2000"/>
                                        <p:tgtEl>
                                          <p:spTgt spid="9"/>
                                        </p:tgtEl>
                                        <p:attrNameLst>
                                          <p:attrName>ppt_y</p:attrName>
                                        </p:attrNameLst>
                                      </p:cBhvr>
                                      <p:tavLst>
                                        <p:tav tm="0">
                                          <p:val>
                                            <p:strVal val="ppt_y"/>
                                          </p:val>
                                        </p:tav>
                                        <p:tav tm="100000">
                                          <p:val>
                                            <p:strVal val="1+ppt_h/2"/>
                                          </p:val>
                                        </p:tav>
                                      </p:tavLst>
                                    </p:anim>
                                    <p:set>
                                      <p:cBhvr>
                                        <p:cTn id="137" dur="1" fill="hold">
                                          <p:stCondLst>
                                            <p:cond delay="1999"/>
                                          </p:stCondLst>
                                        </p:cTn>
                                        <p:tgtEl>
                                          <p:spTgt spid="9"/>
                                        </p:tgtEl>
                                        <p:attrNameLst>
                                          <p:attrName>style.visibility</p:attrName>
                                        </p:attrNameLst>
                                      </p:cBhvr>
                                      <p:to>
                                        <p:strVal val="hidden"/>
                                      </p:to>
                                    </p:set>
                                  </p:childTnLst>
                                </p:cTn>
                              </p:par>
                              <p:par>
                                <p:cTn id="138" presetID="2" presetClass="exit" presetSubtype="4" fill="hold" grpId="2" nodeType="withEffect">
                                  <p:stCondLst>
                                    <p:cond delay="0"/>
                                  </p:stCondLst>
                                  <p:childTnLst>
                                    <p:anim calcmode="lin" valueType="num">
                                      <p:cBhvr additive="base">
                                        <p:cTn id="139" dur="2000"/>
                                        <p:tgtEl>
                                          <p:spTgt spid="10"/>
                                        </p:tgtEl>
                                        <p:attrNameLst>
                                          <p:attrName>ppt_x</p:attrName>
                                        </p:attrNameLst>
                                      </p:cBhvr>
                                      <p:tavLst>
                                        <p:tav tm="0">
                                          <p:val>
                                            <p:strVal val="ppt_x"/>
                                          </p:val>
                                        </p:tav>
                                        <p:tav tm="100000">
                                          <p:val>
                                            <p:strVal val="ppt_x"/>
                                          </p:val>
                                        </p:tav>
                                      </p:tavLst>
                                    </p:anim>
                                    <p:anim calcmode="lin" valueType="num">
                                      <p:cBhvr additive="base">
                                        <p:cTn id="140" dur="2000"/>
                                        <p:tgtEl>
                                          <p:spTgt spid="10"/>
                                        </p:tgtEl>
                                        <p:attrNameLst>
                                          <p:attrName>ppt_y</p:attrName>
                                        </p:attrNameLst>
                                      </p:cBhvr>
                                      <p:tavLst>
                                        <p:tav tm="0">
                                          <p:val>
                                            <p:strVal val="ppt_y"/>
                                          </p:val>
                                        </p:tav>
                                        <p:tav tm="100000">
                                          <p:val>
                                            <p:strVal val="1+ppt_h/2"/>
                                          </p:val>
                                        </p:tav>
                                      </p:tavLst>
                                    </p:anim>
                                    <p:set>
                                      <p:cBhvr>
                                        <p:cTn id="141" dur="1" fill="hold">
                                          <p:stCondLst>
                                            <p:cond delay="1999"/>
                                          </p:stCondLst>
                                        </p:cTn>
                                        <p:tgtEl>
                                          <p:spTgt spid="10"/>
                                        </p:tgtEl>
                                        <p:attrNameLst>
                                          <p:attrName>style.visibility</p:attrName>
                                        </p:attrNameLst>
                                      </p:cBhvr>
                                      <p:to>
                                        <p:strVal val="hidden"/>
                                      </p:to>
                                    </p:set>
                                  </p:childTnLst>
                                </p:cTn>
                              </p:par>
                              <p:par>
                                <p:cTn id="142" presetID="2" presetClass="exit" presetSubtype="4" fill="hold" grpId="2" nodeType="withEffect">
                                  <p:stCondLst>
                                    <p:cond delay="0"/>
                                  </p:stCondLst>
                                  <p:childTnLst>
                                    <p:anim calcmode="lin" valueType="num">
                                      <p:cBhvr additive="base">
                                        <p:cTn id="143" dur="2000"/>
                                        <p:tgtEl>
                                          <p:spTgt spid="11"/>
                                        </p:tgtEl>
                                        <p:attrNameLst>
                                          <p:attrName>ppt_x</p:attrName>
                                        </p:attrNameLst>
                                      </p:cBhvr>
                                      <p:tavLst>
                                        <p:tav tm="0">
                                          <p:val>
                                            <p:strVal val="ppt_x"/>
                                          </p:val>
                                        </p:tav>
                                        <p:tav tm="100000">
                                          <p:val>
                                            <p:strVal val="ppt_x"/>
                                          </p:val>
                                        </p:tav>
                                      </p:tavLst>
                                    </p:anim>
                                    <p:anim calcmode="lin" valueType="num">
                                      <p:cBhvr additive="base">
                                        <p:cTn id="144" dur="2000"/>
                                        <p:tgtEl>
                                          <p:spTgt spid="11"/>
                                        </p:tgtEl>
                                        <p:attrNameLst>
                                          <p:attrName>ppt_y</p:attrName>
                                        </p:attrNameLst>
                                      </p:cBhvr>
                                      <p:tavLst>
                                        <p:tav tm="0">
                                          <p:val>
                                            <p:strVal val="ppt_y"/>
                                          </p:val>
                                        </p:tav>
                                        <p:tav tm="100000">
                                          <p:val>
                                            <p:strVal val="1+ppt_h/2"/>
                                          </p:val>
                                        </p:tav>
                                      </p:tavLst>
                                    </p:anim>
                                    <p:set>
                                      <p:cBhvr>
                                        <p:cTn id="145" dur="1" fill="hold">
                                          <p:stCondLst>
                                            <p:cond delay="1999"/>
                                          </p:stCondLst>
                                        </p:cTn>
                                        <p:tgtEl>
                                          <p:spTgt spid="11"/>
                                        </p:tgtEl>
                                        <p:attrNameLst>
                                          <p:attrName>style.visibility</p:attrName>
                                        </p:attrNameLst>
                                      </p:cBhvr>
                                      <p:to>
                                        <p:strVal val="hidden"/>
                                      </p:to>
                                    </p:set>
                                  </p:childTnLst>
                                </p:cTn>
                              </p:par>
                              <p:par>
                                <p:cTn id="146" presetID="2" presetClass="exit" presetSubtype="4" fill="hold" grpId="2" nodeType="withEffect">
                                  <p:stCondLst>
                                    <p:cond delay="0"/>
                                  </p:stCondLst>
                                  <p:childTnLst>
                                    <p:anim calcmode="lin" valueType="num">
                                      <p:cBhvr additive="base">
                                        <p:cTn id="147" dur="2000"/>
                                        <p:tgtEl>
                                          <p:spTgt spid="12"/>
                                        </p:tgtEl>
                                        <p:attrNameLst>
                                          <p:attrName>ppt_x</p:attrName>
                                        </p:attrNameLst>
                                      </p:cBhvr>
                                      <p:tavLst>
                                        <p:tav tm="0">
                                          <p:val>
                                            <p:strVal val="ppt_x"/>
                                          </p:val>
                                        </p:tav>
                                        <p:tav tm="100000">
                                          <p:val>
                                            <p:strVal val="ppt_x"/>
                                          </p:val>
                                        </p:tav>
                                      </p:tavLst>
                                    </p:anim>
                                    <p:anim calcmode="lin" valueType="num">
                                      <p:cBhvr additive="base">
                                        <p:cTn id="148" dur="2000"/>
                                        <p:tgtEl>
                                          <p:spTgt spid="12"/>
                                        </p:tgtEl>
                                        <p:attrNameLst>
                                          <p:attrName>ppt_y</p:attrName>
                                        </p:attrNameLst>
                                      </p:cBhvr>
                                      <p:tavLst>
                                        <p:tav tm="0">
                                          <p:val>
                                            <p:strVal val="ppt_y"/>
                                          </p:val>
                                        </p:tav>
                                        <p:tav tm="100000">
                                          <p:val>
                                            <p:strVal val="1+ppt_h/2"/>
                                          </p:val>
                                        </p:tav>
                                      </p:tavLst>
                                    </p:anim>
                                    <p:set>
                                      <p:cBhvr>
                                        <p:cTn id="149" dur="1" fill="hold">
                                          <p:stCondLst>
                                            <p:cond delay="1999"/>
                                          </p:stCondLst>
                                        </p:cTn>
                                        <p:tgtEl>
                                          <p:spTgt spid="12"/>
                                        </p:tgtEl>
                                        <p:attrNameLst>
                                          <p:attrName>style.visibility</p:attrName>
                                        </p:attrNameLst>
                                      </p:cBhvr>
                                      <p:to>
                                        <p:strVal val="hidden"/>
                                      </p:to>
                                    </p:set>
                                  </p:childTnLst>
                                </p:cTn>
                              </p:par>
                              <p:par>
                                <p:cTn id="150" presetID="2" presetClass="exit" presetSubtype="4" fill="hold" grpId="2" nodeType="withEffect">
                                  <p:stCondLst>
                                    <p:cond delay="0"/>
                                  </p:stCondLst>
                                  <p:childTnLst>
                                    <p:anim calcmode="lin" valueType="num">
                                      <p:cBhvr additive="base">
                                        <p:cTn id="151" dur="2000"/>
                                        <p:tgtEl>
                                          <p:spTgt spid="13"/>
                                        </p:tgtEl>
                                        <p:attrNameLst>
                                          <p:attrName>ppt_x</p:attrName>
                                        </p:attrNameLst>
                                      </p:cBhvr>
                                      <p:tavLst>
                                        <p:tav tm="0">
                                          <p:val>
                                            <p:strVal val="ppt_x"/>
                                          </p:val>
                                        </p:tav>
                                        <p:tav tm="100000">
                                          <p:val>
                                            <p:strVal val="ppt_x"/>
                                          </p:val>
                                        </p:tav>
                                      </p:tavLst>
                                    </p:anim>
                                    <p:anim calcmode="lin" valueType="num">
                                      <p:cBhvr additive="base">
                                        <p:cTn id="152" dur="2000"/>
                                        <p:tgtEl>
                                          <p:spTgt spid="13"/>
                                        </p:tgtEl>
                                        <p:attrNameLst>
                                          <p:attrName>ppt_y</p:attrName>
                                        </p:attrNameLst>
                                      </p:cBhvr>
                                      <p:tavLst>
                                        <p:tav tm="0">
                                          <p:val>
                                            <p:strVal val="ppt_y"/>
                                          </p:val>
                                        </p:tav>
                                        <p:tav tm="100000">
                                          <p:val>
                                            <p:strVal val="1+ppt_h/2"/>
                                          </p:val>
                                        </p:tav>
                                      </p:tavLst>
                                    </p:anim>
                                    <p:set>
                                      <p:cBhvr>
                                        <p:cTn id="153" dur="1" fill="hold">
                                          <p:stCondLst>
                                            <p:cond delay="1999"/>
                                          </p:stCondLst>
                                        </p:cTn>
                                        <p:tgtEl>
                                          <p:spTgt spid="13"/>
                                        </p:tgtEl>
                                        <p:attrNameLst>
                                          <p:attrName>style.visibility</p:attrName>
                                        </p:attrNameLst>
                                      </p:cBhvr>
                                      <p:to>
                                        <p:strVal val="hidden"/>
                                      </p:to>
                                    </p:set>
                                  </p:childTnLst>
                                </p:cTn>
                              </p:par>
                              <p:par>
                                <p:cTn id="154" presetID="2" presetClass="exit" presetSubtype="4" fill="hold" grpId="2" nodeType="withEffect">
                                  <p:stCondLst>
                                    <p:cond delay="0"/>
                                  </p:stCondLst>
                                  <p:childTnLst>
                                    <p:anim calcmode="lin" valueType="num">
                                      <p:cBhvr additive="base">
                                        <p:cTn id="155" dur="2000"/>
                                        <p:tgtEl>
                                          <p:spTgt spid="14"/>
                                        </p:tgtEl>
                                        <p:attrNameLst>
                                          <p:attrName>ppt_x</p:attrName>
                                        </p:attrNameLst>
                                      </p:cBhvr>
                                      <p:tavLst>
                                        <p:tav tm="0">
                                          <p:val>
                                            <p:strVal val="ppt_x"/>
                                          </p:val>
                                        </p:tav>
                                        <p:tav tm="100000">
                                          <p:val>
                                            <p:strVal val="ppt_x"/>
                                          </p:val>
                                        </p:tav>
                                      </p:tavLst>
                                    </p:anim>
                                    <p:anim calcmode="lin" valueType="num">
                                      <p:cBhvr additive="base">
                                        <p:cTn id="156" dur="2000"/>
                                        <p:tgtEl>
                                          <p:spTgt spid="14"/>
                                        </p:tgtEl>
                                        <p:attrNameLst>
                                          <p:attrName>ppt_y</p:attrName>
                                        </p:attrNameLst>
                                      </p:cBhvr>
                                      <p:tavLst>
                                        <p:tav tm="0">
                                          <p:val>
                                            <p:strVal val="ppt_y"/>
                                          </p:val>
                                        </p:tav>
                                        <p:tav tm="100000">
                                          <p:val>
                                            <p:strVal val="1+ppt_h/2"/>
                                          </p:val>
                                        </p:tav>
                                      </p:tavLst>
                                    </p:anim>
                                    <p:set>
                                      <p:cBhvr>
                                        <p:cTn id="157" dur="1" fill="hold">
                                          <p:stCondLst>
                                            <p:cond delay="1999"/>
                                          </p:stCondLst>
                                        </p:cTn>
                                        <p:tgtEl>
                                          <p:spTgt spid="14"/>
                                        </p:tgtEl>
                                        <p:attrNameLst>
                                          <p:attrName>style.visibility</p:attrName>
                                        </p:attrNameLst>
                                      </p:cBhvr>
                                      <p:to>
                                        <p:strVal val="hidden"/>
                                      </p:to>
                                    </p:set>
                                  </p:childTnLst>
                                </p:cTn>
                              </p:par>
                              <p:par>
                                <p:cTn id="158" presetID="2" presetClass="exit" presetSubtype="4" fill="hold" grpId="2" nodeType="withEffect">
                                  <p:stCondLst>
                                    <p:cond delay="0"/>
                                  </p:stCondLst>
                                  <p:childTnLst>
                                    <p:anim calcmode="lin" valueType="num">
                                      <p:cBhvr additive="base">
                                        <p:cTn id="159" dur="2000"/>
                                        <p:tgtEl>
                                          <p:spTgt spid="15"/>
                                        </p:tgtEl>
                                        <p:attrNameLst>
                                          <p:attrName>ppt_x</p:attrName>
                                        </p:attrNameLst>
                                      </p:cBhvr>
                                      <p:tavLst>
                                        <p:tav tm="0">
                                          <p:val>
                                            <p:strVal val="ppt_x"/>
                                          </p:val>
                                        </p:tav>
                                        <p:tav tm="100000">
                                          <p:val>
                                            <p:strVal val="ppt_x"/>
                                          </p:val>
                                        </p:tav>
                                      </p:tavLst>
                                    </p:anim>
                                    <p:anim calcmode="lin" valueType="num">
                                      <p:cBhvr additive="base">
                                        <p:cTn id="160" dur="2000"/>
                                        <p:tgtEl>
                                          <p:spTgt spid="15"/>
                                        </p:tgtEl>
                                        <p:attrNameLst>
                                          <p:attrName>ppt_y</p:attrName>
                                        </p:attrNameLst>
                                      </p:cBhvr>
                                      <p:tavLst>
                                        <p:tav tm="0">
                                          <p:val>
                                            <p:strVal val="ppt_y"/>
                                          </p:val>
                                        </p:tav>
                                        <p:tav tm="100000">
                                          <p:val>
                                            <p:strVal val="1+ppt_h/2"/>
                                          </p:val>
                                        </p:tav>
                                      </p:tavLst>
                                    </p:anim>
                                    <p:set>
                                      <p:cBhvr>
                                        <p:cTn id="161" dur="1" fill="hold">
                                          <p:stCondLst>
                                            <p:cond delay="1999"/>
                                          </p:stCondLst>
                                        </p:cTn>
                                        <p:tgtEl>
                                          <p:spTgt spid="15"/>
                                        </p:tgtEl>
                                        <p:attrNameLst>
                                          <p:attrName>style.visibility</p:attrName>
                                        </p:attrNameLst>
                                      </p:cBhvr>
                                      <p:to>
                                        <p:strVal val="hidden"/>
                                      </p:to>
                                    </p:set>
                                  </p:childTnLst>
                                </p:cTn>
                              </p:par>
                              <p:par>
                                <p:cTn id="162" presetID="2" presetClass="exit" presetSubtype="4" fill="hold" grpId="2" nodeType="withEffect">
                                  <p:stCondLst>
                                    <p:cond delay="0"/>
                                  </p:stCondLst>
                                  <p:childTnLst>
                                    <p:anim calcmode="lin" valueType="num">
                                      <p:cBhvr additive="base">
                                        <p:cTn id="163" dur="2000"/>
                                        <p:tgtEl>
                                          <p:spTgt spid="16"/>
                                        </p:tgtEl>
                                        <p:attrNameLst>
                                          <p:attrName>ppt_x</p:attrName>
                                        </p:attrNameLst>
                                      </p:cBhvr>
                                      <p:tavLst>
                                        <p:tav tm="0">
                                          <p:val>
                                            <p:strVal val="ppt_x"/>
                                          </p:val>
                                        </p:tav>
                                        <p:tav tm="100000">
                                          <p:val>
                                            <p:strVal val="ppt_x"/>
                                          </p:val>
                                        </p:tav>
                                      </p:tavLst>
                                    </p:anim>
                                    <p:anim calcmode="lin" valueType="num">
                                      <p:cBhvr additive="base">
                                        <p:cTn id="164" dur="2000"/>
                                        <p:tgtEl>
                                          <p:spTgt spid="16"/>
                                        </p:tgtEl>
                                        <p:attrNameLst>
                                          <p:attrName>ppt_y</p:attrName>
                                        </p:attrNameLst>
                                      </p:cBhvr>
                                      <p:tavLst>
                                        <p:tav tm="0">
                                          <p:val>
                                            <p:strVal val="ppt_y"/>
                                          </p:val>
                                        </p:tav>
                                        <p:tav tm="100000">
                                          <p:val>
                                            <p:strVal val="1+ppt_h/2"/>
                                          </p:val>
                                        </p:tav>
                                      </p:tavLst>
                                    </p:anim>
                                    <p:set>
                                      <p:cBhvr>
                                        <p:cTn id="165" dur="1" fill="hold">
                                          <p:stCondLst>
                                            <p:cond delay="1999"/>
                                          </p:stCondLst>
                                        </p:cTn>
                                        <p:tgtEl>
                                          <p:spTgt spid="16"/>
                                        </p:tgtEl>
                                        <p:attrNameLst>
                                          <p:attrName>style.visibility</p:attrName>
                                        </p:attrNameLst>
                                      </p:cBhvr>
                                      <p:to>
                                        <p:strVal val="hidden"/>
                                      </p:to>
                                    </p:set>
                                  </p:childTnLst>
                                </p:cTn>
                              </p:par>
                              <p:par>
                                <p:cTn id="166" presetID="2" presetClass="exit" presetSubtype="4" fill="hold" grpId="2" nodeType="withEffect">
                                  <p:stCondLst>
                                    <p:cond delay="0"/>
                                  </p:stCondLst>
                                  <p:childTnLst>
                                    <p:anim calcmode="lin" valueType="num">
                                      <p:cBhvr additive="base">
                                        <p:cTn id="167" dur="2000"/>
                                        <p:tgtEl>
                                          <p:spTgt spid="17"/>
                                        </p:tgtEl>
                                        <p:attrNameLst>
                                          <p:attrName>ppt_x</p:attrName>
                                        </p:attrNameLst>
                                      </p:cBhvr>
                                      <p:tavLst>
                                        <p:tav tm="0">
                                          <p:val>
                                            <p:strVal val="ppt_x"/>
                                          </p:val>
                                        </p:tav>
                                        <p:tav tm="100000">
                                          <p:val>
                                            <p:strVal val="ppt_x"/>
                                          </p:val>
                                        </p:tav>
                                      </p:tavLst>
                                    </p:anim>
                                    <p:anim calcmode="lin" valueType="num">
                                      <p:cBhvr additive="base">
                                        <p:cTn id="168" dur="2000"/>
                                        <p:tgtEl>
                                          <p:spTgt spid="17"/>
                                        </p:tgtEl>
                                        <p:attrNameLst>
                                          <p:attrName>ppt_y</p:attrName>
                                        </p:attrNameLst>
                                      </p:cBhvr>
                                      <p:tavLst>
                                        <p:tav tm="0">
                                          <p:val>
                                            <p:strVal val="ppt_y"/>
                                          </p:val>
                                        </p:tav>
                                        <p:tav tm="100000">
                                          <p:val>
                                            <p:strVal val="1+ppt_h/2"/>
                                          </p:val>
                                        </p:tav>
                                      </p:tavLst>
                                    </p:anim>
                                    <p:set>
                                      <p:cBhvr>
                                        <p:cTn id="169" dur="1" fill="hold">
                                          <p:stCondLst>
                                            <p:cond delay="1999"/>
                                          </p:stCondLst>
                                        </p:cTn>
                                        <p:tgtEl>
                                          <p:spTgt spid="17"/>
                                        </p:tgtEl>
                                        <p:attrNameLst>
                                          <p:attrName>style.visibility</p:attrName>
                                        </p:attrNameLst>
                                      </p:cBhvr>
                                      <p:to>
                                        <p:strVal val="hidden"/>
                                      </p:to>
                                    </p:set>
                                  </p:childTnLst>
                                </p:cTn>
                              </p:par>
                              <p:par>
                                <p:cTn id="170" presetID="2" presetClass="exit" presetSubtype="4" fill="hold" grpId="2" nodeType="withEffect">
                                  <p:stCondLst>
                                    <p:cond delay="0"/>
                                  </p:stCondLst>
                                  <p:childTnLst>
                                    <p:anim calcmode="lin" valueType="num">
                                      <p:cBhvr additive="base">
                                        <p:cTn id="171" dur="2000"/>
                                        <p:tgtEl>
                                          <p:spTgt spid="18"/>
                                        </p:tgtEl>
                                        <p:attrNameLst>
                                          <p:attrName>ppt_x</p:attrName>
                                        </p:attrNameLst>
                                      </p:cBhvr>
                                      <p:tavLst>
                                        <p:tav tm="0">
                                          <p:val>
                                            <p:strVal val="ppt_x"/>
                                          </p:val>
                                        </p:tav>
                                        <p:tav tm="100000">
                                          <p:val>
                                            <p:strVal val="ppt_x"/>
                                          </p:val>
                                        </p:tav>
                                      </p:tavLst>
                                    </p:anim>
                                    <p:anim calcmode="lin" valueType="num">
                                      <p:cBhvr additive="base">
                                        <p:cTn id="172" dur="2000"/>
                                        <p:tgtEl>
                                          <p:spTgt spid="18"/>
                                        </p:tgtEl>
                                        <p:attrNameLst>
                                          <p:attrName>ppt_y</p:attrName>
                                        </p:attrNameLst>
                                      </p:cBhvr>
                                      <p:tavLst>
                                        <p:tav tm="0">
                                          <p:val>
                                            <p:strVal val="ppt_y"/>
                                          </p:val>
                                        </p:tav>
                                        <p:tav tm="100000">
                                          <p:val>
                                            <p:strVal val="1+ppt_h/2"/>
                                          </p:val>
                                        </p:tav>
                                      </p:tavLst>
                                    </p:anim>
                                    <p:set>
                                      <p:cBhvr>
                                        <p:cTn id="173" dur="1" fill="hold">
                                          <p:stCondLst>
                                            <p:cond delay="1999"/>
                                          </p:stCondLst>
                                        </p:cTn>
                                        <p:tgtEl>
                                          <p:spTgt spid="18"/>
                                        </p:tgtEl>
                                        <p:attrNameLst>
                                          <p:attrName>style.visibility</p:attrName>
                                        </p:attrNameLst>
                                      </p:cBhvr>
                                      <p:to>
                                        <p:strVal val="hidden"/>
                                      </p:to>
                                    </p:set>
                                  </p:childTnLst>
                                </p:cTn>
                              </p:par>
                              <p:par>
                                <p:cTn id="174" presetID="2" presetClass="exit" presetSubtype="4" fill="hold" grpId="2" nodeType="withEffect">
                                  <p:stCondLst>
                                    <p:cond delay="0"/>
                                  </p:stCondLst>
                                  <p:childTnLst>
                                    <p:anim calcmode="lin" valueType="num">
                                      <p:cBhvr additive="base">
                                        <p:cTn id="175" dur="2000"/>
                                        <p:tgtEl>
                                          <p:spTgt spid="19"/>
                                        </p:tgtEl>
                                        <p:attrNameLst>
                                          <p:attrName>ppt_x</p:attrName>
                                        </p:attrNameLst>
                                      </p:cBhvr>
                                      <p:tavLst>
                                        <p:tav tm="0">
                                          <p:val>
                                            <p:strVal val="ppt_x"/>
                                          </p:val>
                                        </p:tav>
                                        <p:tav tm="100000">
                                          <p:val>
                                            <p:strVal val="ppt_x"/>
                                          </p:val>
                                        </p:tav>
                                      </p:tavLst>
                                    </p:anim>
                                    <p:anim calcmode="lin" valueType="num">
                                      <p:cBhvr additive="base">
                                        <p:cTn id="176" dur="2000"/>
                                        <p:tgtEl>
                                          <p:spTgt spid="19"/>
                                        </p:tgtEl>
                                        <p:attrNameLst>
                                          <p:attrName>ppt_y</p:attrName>
                                        </p:attrNameLst>
                                      </p:cBhvr>
                                      <p:tavLst>
                                        <p:tav tm="0">
                                          <p:val>
                                            <p:strVal val="ppt_y"/>
                                          </p:val>
                                        </p:tav>
                                        <p:tav tm="100000">
                                          <p:val>
                                            <p:strVal val="1+ppt_h/2"/>
                                          </p:val>
                                        </p:tav>
                                      </p:tavLst>
                                    </p:anim>
                                    <p:set>
                                      <p:cBhvr>
                                        <p:cTn id="177" dur="1" fill="hold">
                                          <p:stCondLst>
                                            <p:cond delay="1999"/>
                                          </p:stCondLst>
                                        </p:cTn>
                                        <p:tgtEl>
                                          <p:spTgt spid="19"/>
                                        </p:tgtEl>
                                        <p:attrNameLst>
                                          <p:attrName>style.visibility</p:attrName>
                                        </p:attrNameLst>
                                      </p:cBhvr>
                                      <p:to>
                                        <p:strVal val="hidden"/>
                                      </p:to>
                                    </p:set>
                                  </p:childTnLst>
                                </p:cTn>
                              </p:par>
                              <p:par>
                                <p:cTn id="178" presetID="8" presetClass="emph" presetSubtype="0" fill="hold" grpId="3" nodeType="withEffect">
                                  <p:stCondLst>
                                    <p:cond delay="0"/>
                                  </p:stCondLst>
                                  <p:childTnLst>
                                    <p:animRot by="21600000">
                                      <p:cBhvr>
                                        <p:cTn id="179" dur="2000" fill="hold"/>
                                        <p:tgtEl>
                                          <p:spTgt spid="3"/>
                                        </p:tgtEl>
                                        <p:attrNameLst>
                                          <p:attrName>r</p:attrName>
                                        </p:attrNameLst>
                                      </p:cBhvr>
                                    </p:animRot>
                                  </p:childTnLst>
                                </p:cTn>
                              </p:par>
                              <p:par>
                                <p:cTn id="180" presetID="8" presetClass="emph" presetSubtype="0" fill="hold" grpId="3" nodeType="withEffect">
                                  <p:stCondLst>
                                    <p:cond delay="0"/>
                                  </p:stCondLst>
                                  <p:childTnLst>
                                    <p:animRot by="-21600000">
                                      <p:cBhvr>
                                        <p:cTn id="181" dur="2000" fill="hold"/>
                                        <p:tgtEl>
                                          <p:spTgt spid="4"/>
                                        </p:tgtEl>
                                        <p:attrNameLst>
                                          <p:attrName>r</p:attrName>
                                        </p:attrNameLst>
                                      </p:cBhvr>
                                    </p:animRot>
                                  </p:childTnLst>
                                </p:cTn>
                              </p:par>
                              <p:par>
                                <p:cTn id="182" presetID="8" presetClass="emph" presetSubtype="0" fill="hold" grpId="3" nodeType="withEffect">
                                  <p:stCondLst>
                                    <p:cond delay="0"/>
                                  </p:stCondLst>
                                  <p:childTnLst>
                                    <p:animRot by="21600000">
                                      <p:cBhvr>
                                        <p:cTn id="183" dur="2000" fill="hold"/>
                                        <p:tgtEl>
                                          <p:spTgt spid="5"/>
                                        </p:tgtEl>
                                        <p:attrNameLst>
                                          <p:attrName>r</p:attrName>
                                        </p:attrNameLst>
                                      </p:cBhvr>
                                    </p:animRot>
                                  </p:childTnLst>
                                </p:cTn>
                              </p:par>
                              <p:par>
                                <p:cTn id="184" presetID="8" presetClass="emph" presetSubtype="0" fill="hold" grpId="3" nodeType="withEffect">
                                  <p:stCondLst>
                                    <p:cond delay="0"/>
                                  </p:stCondLst>
                                  <p:childTnLst>
                                    <p:animRot by="-21600000">
                                      <p:cBhvr>
                                        <p:cTn id="185" dur="2000" fill="hold"/>
                                        <p:tgtEl>
                                          <p:spTgt spid="6"/>
                                        </p:tgtEl>
                                        <p:attrNameLst>
                                          <p:attrName>r</p:attrName>
                                        </p:attrNameLst>
                                      </p:cBhvr>
                                    </p:animRot>
                                  </p:childTnLst>
                                </p:cTn>
                              </p:par>
                              <p:par>
                                <p:cTn id="186" presetID="8" presetClass="emph" presetSubtype="0" fill="hold" grpId="3" nodeType="withEffect">
                                  <p:stCondLst>
                                    <p:cond delay="0"/>
                                  </p:stCondLst>
                                  <p:childTnLst>
                                    <p:animRot by="21600000">
                                      <p:cBhvr>
                                        <p:cTn id="187" dur="2000" fill="hold"/>
                                        <p:tgtEl>
                                          <p:spTgt spid="7"/>
                                        </p:tgtEl>
                                        <p:attrNameLst>
                                          <p:attrName>r</p:attrName>
                                        </p:attrNameLst>
                                      </p:cBhvr>
                                    </p:animRot>
                                  </p:childTnLst>
                                </p:cTn>
                              </p:par>
                              <p:par>
                                <p:cTn id="188" presetID="8" presetClass="emph" presetSubtype="0" fill="hold" grpId="3" nodeType="withEffect">
                                  <p:stCondLst>
                                    <p:cond delay="0"/>
                                  </p:stCondLst>
                                  <p:childTnLst>
                                    <p:animRot by="-21600000">
                                      <p:cBhvr>
                                        <p:cTn id="189" dur="2000" fill="hold"/>
                                        <p:tgtEl>
                                          <p:spTgt spid="8"/>
                                        </p:tgtEl>
                                        <p:attrNameLst>
                                          <p:attrName>r</p:attrName>
                                        </p:attrNameLst>
                                      </p:cBhvr>
                                    </p:animRot>
                                  </p:childTnLst>
                                </p:cTn>
                              </p:par>
                              <p:par>
                                <p:cTn id="190" presetID="8" presetClass="emph" presetSubtype="0" fill="hold" grpId="3" nodeType="withEffect">
                                  <p:stCondLst>
                                    <p:cond delay="0"/>
                                  </p:stCondLst>
                                  <p:childTnLst>
                                    <p:animRot by="21600000">
                                      <p:cBhvr>
                                        <p:cTn id="191" dur="2000" fill="hold"/>
                                        <p:tgtEl>
                                          <p:spTgt spid="9"/>
                                        </p:tgtEl>
                                        <p:attrNameLst>
                                          <p:attrName>r</p:attrName>
                                        </p:attrNameLst>
                                      </p:cBhvr>
                                    </p:animRot>
                                  </p:childTnLst>
                                </p:cTn>
                              </p:par>
                              <p:par>
                                <p:cTn id="192" presetID="8" presetClass="emph" presetSubtype="0" fill="hold" grpId="3" nodeType="withEffect">
                                  <p:stCondLst>
                                    <p:cond delay="0"/>
                                  </p:stCondLst>
                                  <p:childTnLst>
                                    <p:animRot by="-21600000">
                                      <p:cBhvr>
                                        <p:cTn id="193" dur="2000" fill="hold"/>
                                        <p:tgtEl>
                                          <p:spTgt spid="10"/>
                                        </p:tgtEl>
                                        <p:attrNameLst>
                                          <p:attrName>r</p:attrName>
                                        </p:attrNameLst>
                                      </p:cBhvr>
                                    </p:animRot>
                                  </p:childTnLst>
                                </p:cTn>
                              </p:par>
                              <p:par>
                                <p:cTn id="194" presetID="8" presetClass="emph" presetSubtype="0" fill="hold" grpId="3" nodeType="withEffect">
                                  <p:stCondLst>
                                    <p:cond delay="0"/>
                                  </p:stCondLst>
                                  <p:childTnLst>
                                    <p:animRot by="21600000">
                                      <p:cBhvr>
                                        <p:cTn id="195" dur="2000" fill="hold"/>
                                        <p:tgtEl>
                                          <p:spTgt spid="11"/>
                                        </p:tgtEl>
                                        <p:attrNameLst>
                                          <p:attrName>r</p:attrName>
                                        </p:attrNameLst>
                                      </p:cBhvr>
                                    </p:animRot>
                                  </p:childTnLst>
                                </p:cTn>
                              </p:par>
                              <p:par>
                                <p:cTn id="196" presetID="8" presetClass="emph" presetSubtype="0" fill="hold" grpId="3" nodeType="withEffect">
                                  <p:stCondLst>
                                    <p:cond delay="0"/>
                                  </p:stCondLst>
                                  <p:childTnLst>
                                    <p:animRot by="-21600000">
                                      <p:cBhvr>
                                        <p:cTn id="197" dur="2000" fill="hold"/>
                                        <p:tgtEl>
                                          <p:spTgt spid="12"/>
                                        </p:tgtEl>
                                        <p:attrNameLst>
                                          <p:attrName>r</p:attrName>
                                        </p:attrNameLst>
                                      </p:cBhvr>
                                    </p:animRot>
                                  </p:childTnLst>
                                </p:cTn>
                              </p:par>
                              <p:par>
                                <p:cTn id="198" presetID="8" presetClass="emph" presetSubtype="0" fill="hold" grpId="3" nodeType="withEffect">
                                  <p:stCondLst>
                                    <p:cond delay="0"/>
                                  </p:stCondLst>
                                  <p:childTnLst>
                                    <p:animRot by="21600000">
                                      <p:cBhvr>
                                        <p:cTn id="199" dur="2000" fill="hold"/>
                                        <p:tgtEl>
                                          <p:spTgt spid="13"/>
                                        </p:tgtEl>
                                        <p:attrNameLst>
                                          <p:attrName>r</p:attrName>
                                        </p:attrNameLst>
                                      </p:cBhvr>
                                    </p:animRot>
                                  </p:childTnLst>
                                </p:cTn>
                              </p:par>
                              <p:par>
                                <p:cTn id="200" presetID="8" presetClass="emph" presetSubtype="0" fill="hold" grpId="3" nodeType="withEffect">
                                  <p:stCondLst>
                                    <p:cond delay="0"/>
                                  </p:stCondLst>
                                  <p:childTnLst>
                                    <p:animRot by="-21600000">
                                      <p:cBhvr>
                                        <p:cTn id="201" dur="2000" fill="hold"/>
                                        <p:tgtEl>
                                          <p:spTgt spid="14"/>
                                        </p:tgtEl>
                                        <p:attrNameLst>
                                          <p:attrName>r</p:attrName>
                                        </p:attrNameLst>
                                      </p:cBhvr>
                                    </p:animRot>
                                  </p:childTnLst>
                                </p:cTn>
                              </p:par>
                              <p:par>
                                <p:cTn id="202" presetID="8" presetClass="emph" presetSubtype="0" fill="hold" grpId="3" nodeType="withEffect">
                                  <p:stCondLst>
                                    <p:cond delay="0"/>
                                  </p:stCondLst>
                                  <p:childTnLst>
                                    <p:animRot by="21600000">
                                      <p:cBhvr>
                                        <p:cTn id="203" dur="2000" fill="hold"/>
                                        <p:tgtEl>
                                          <p:spTgt spid="15"/>
                                        </p:tgtEl>
                                        <p:attrNameLst>
                                          <p:attrName>r</p:attrName>
                                        </p:attrNameLst>
                                      </p:cBhvr>
                                    </p:animRot>
                                  </p:childTnLst>
                                </p:cTn>
                              </p:par>
                              <p:par>
                                <p:cTn id="204" presetID="8" presetClass="emph" presetSubtype="0" fill="hold" grpId="3" nodeType="withEffect">
                                  <p:stCondLst>
                                    <p:cond delay="0"/>
                                  </p:stCondLst>
                                  <p:childTnLst>
                                    <p:animRot by="-21600000">
                                      <p:cBhvr>
                                        <p:cTn id="205" dur="2000" fill="hold"/>
                                        <p:tgtEl>
                                          <p:spTgt spid="16"/>
                                        </p:tgtEl>
                                        <p:attrNameLst>
                                          <p:attrName>r</p:attrName>
                                        </p:attrNameLst>
                                      </p:cBhvr>
                                    </p:animRot>
                                  </p:childTnLst>
                                </p:cTn>
                              </p:par>
                              <p:par>
                                <p:cTn id="206" presetID="8" presetClass="emph" presetSubtype="0" fill="hold" grpId="3" nodeType="withEffect">
                                  <p:stCondLst>
                                    <p:cond delay="0"/>
                                  </p:stCondLst>
                                  <p:childTnLst>
                                    <p:animRot by="21600000">
                                      <p:cBhvr>
                                        <p:cTn id="207" dur="2000" fill="hold"/>
                                        <p:tgtEl>
                                          <p:spTgt spid="17"/>
                                        </p:tgtEl>
                                        <p:attrNameLst>
                                          <p:attrName>r</p:attrName>
                                        </p:attrNameLst>
                                      </p:cBhvr>
                                    </p:animRot>
                                  </p:childTnLst>
                                </p:cTn>
                              </p:par>
                              <p:par>
                                <p:cTn id="208" presetID="8" presetClass="emph" presetSubtype="0" fill="hold" grpId="3" nodeType="withEffect">
                                  <p:stCondLst>
                                    <p:cond delay="0"/>
                                  </p:stCondLst>
                                  <p:childTnLst>
                                    <p:animRot by="-21600000">
                                      <p:cBhvr>
                                        <p:cTn id="209" dur="2000" fill="hold"/>
                                        <p:tgtEl>
                                          <p:spTgt spid="18"/>
                                        </p:tgtEl>
                                        <p:attrNameLst>
                                          <p:attrName>r</p:attrName>
                                        </p:attrNameLst>
                                      </p:cBhvr>
                                    </p:animRot>
                                  </p:childTnLst>
                                </p:cTn>
                              </p:par>
                              <p:par>
                                <p:cTn id="210" presetID="8" presetClass="emph" presetSubtype="0" fill="hold" grpId="3" nodeType="withEffect">
                                  <p:stCondLst>
                                    <p:cond delay="0"/>
                                  </p:stCondLst>
                                  <p:childTnLst>
                                    <p:animRot by="21600000">
                                      <p:cBhvr>
                                        <p:cTn id="211" dur="2000" fill="hold"/>
                                        <p:tgtEl>
                                          <p:spTgt spid="19"/>
                                        </p:tgtEl>
                                        <p:attrNameLst>
                                          <p:attrName>r</p:attrName>
                                        </p:attrNameLst>
                                      </p:cBhvr>
                                    </p:animRot>
                                  </p:childTnLst>
                                </p:cTn>
                              </p:par>
                              <p:par>
                                <p:cTn id="212" presetID="17" presetClass="entr" presetSubtype="1" fill="hold" nodeType="withEffect">
                                  <p:stCondLst>
                                    <p:cond delay="0"/>
                                  </p:stCondLst>
                                  <p:childTnLst>
                                    <p:set>
                                      <p:cBhvr>
                                        <p:cTn id="213" dur="1" fill="hold">
                                          <p:stCondLst>
                                            <p:cond delay="0"/>
                                          </p:stCondLst>
                                        </p:cTn>
                                        <p:tgtEl>
                                          <p:spTgt spid="2"/>
                                        </p:tgtEl>
                                        <p:attrNameLst>
                                          <p:attrName>style.visibility</p:attrName>
                                        </p:attrNameLst>
                                      </p:cBhvr>
                                      <p:to>
                                        <p:strVal val="visible"/>
                                      </p:to>
                                    </p:set>
                                    <p:anim calcmode="lin" valueType="num">
                                      <p:cBhvr>
                                        <p:cTn id="214" dur="2000" fill="hold"/>
                                        <p:tgtEl>
                                          <p:spTgt spid="2"/>
                                        </p:tgtEl>
                                        <p:attrNameLst>
                                          <p:attrName>ppt_x</p:attrName>
                                        </p:attrNameLst>
                                      </p:cBhvr>
                                      <p:tavLst>
                                        <p:tav tm="0">
                                          <p:val>
                                            <p:strVal val="#ppt_x"/>
                                          </p:val>
                                        </p:tav>
                                        <p:tav tm="100000">
                                          <p:val>
                                            <p:strVal val="#ppt_x"/>
                                          </p:val>
                                        </p:tav>
                                      </p:tavLst>
                                    </p:anim>
                                    <p:anim calcmode="lin" valueType="num">
                                      <p:cBhvr>
                                        <p:cTn id="215" dur="2000" fill="hold"/>
                                        <p:tgtEl>
                                          <p:spTgt spid="2"/>
                                        </p:tgtEl>
                                        <p:attrNameLst>
                                          <p:attrName>ppt_y</p:attrName>
                                        </p:attrNameLst>
                                      </p:cBhvr>
                                      <p:tavLst>
                                        <p:tav tm="0">
                                          <p:val>
                                            <p:strVal val="#ppt_y-#ppt_h/2"/>
                                          </p:val>
                                        </p:tav>
                                        <p:tav tm="100000">
                                          <p:val>
                                            <p:strVal val="#ppt_y"/>
                                          </p:val>
                                        </p:tav>
                                      </p:tavLst>
                                    </p:anim>
                                    <p:anim calcmode="lin" valueType="num">
                                      <p:cBhvr>
                                        <p:cTn id="216" dur="2000" fill="hold"/>
                                        <p:tgtEl>
                                          <p:spTgt spid="2"/>
                                        </p:tgtEl>
                                        <p:attrNameLst>
                                          <p:attrName>ppt_w</p:attrName>
                                        </p:attrNameLst>
                                      </p:cBhvr>
                                      <p:tavLst>
                                        <p:tav tm="0">
                                          <p:val>
                                            <p:strVal val="#ppt_w"/>
                                          </p:val>
                                        </p:tav>
                                        <p:tav tm="100000">
                                          <p:val>
                                            <p:strVal val="#ppt_w"/>
                                          </p:val>
                                        </p:tav>
                                      </p:tavLst>
                                    </p:anim>
                                    <p:anim calcmode="lin" valueType="num">
                                      <p:cBhvr>
                                        <p:cTn id="21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A3B19"/>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2181971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lipse"/>
          <p:cNvSpPr/>
          <p:nvPr/>
        </p:nvSpPr>
        <p:spPr>
          <a:xfrm>
            <a:off x="0" y="0"/>
            <a:ext cx="785818" cy="785794"/>
          </a:xfrm>
          <a:prstGeom prst="ellipse">
            <a:avLst/>
          </a:prstGeom>
          <a:blipFill dpi="0" rotWithShape="1">
            <a:blip r:embed="rId3" cstate="print">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428596" y="714356"/>
            <a:ext cx="785818" cy="785794"/>
          </a:xfrm>
          <a:prstGeom prst="ellipse">
            <a:avLst/>
          </a:prstGeom>
          <a:blipFill dpi="0" rotWithShape="1">
            <a:blip r:embed="rId3" cstate="print">
              <a:duotone>
                <a:schemeClr val="accent6">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928662" y="1428736"/>
            <a:ext cx="785818" cy="785794"/>
          </a:xfrm>
          <a:prstGeom prst="ellipse">
            <a:avLst/>
          </a:prstGeom>
          <a:blipFill dpi="0" rotWithShape="1">
            <a:blip r:embed="rId3" cstate="print">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357290" y="2143116"/>
            <a:ext cx="785818" cy="785794"/>
          </a:xfrm>
          <a:prstGeom prst="ellipse">
            <a:avLst/>
          </a:prstGeom>
          <a:blipFill dpi="0" rotWithShape="1">
            <a:blip r:embed="rId3" cstate="print">
              <a:duotone>
                <a:schemeClr val="accent6">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857356" y="2857496"/>
            <a:ext cx="785818" cy="785794"/>
          </a:xfrm>
          <a:prstGeom prst="ellipse">
            <a:avLst/>
          </a:prstGeom>
          <a:blipFill dpi="0" rotWithShape="1">
            <a:blip r:embed="rId3" cstate="print">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285984" y="3571876"/>
            <a:ext cx="785818" cy="785794"/>
          </a:xfrm>
          <a:prstGeom prst="ellipse">
            <a:avLst/>
          </a:prstGeom>
          <a:blipFill dpi="0" rotWithShape="1">
            <a:blip r:embed="rId3" cstate="print">
              <a:duotone>
                <a:schemeClr val="accent6">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714612" y="4286256"/>
            <a:ext cx="785818" cy="785794"/>
          </a:xfrm>
          <a:prstGeom prst="ellipse">
            <a:avLst/>
          </a:prstGeom>
          <a:blipFill dpi="0" rotWithShape="1">
            <a:blip r:embed="rId3" cstate="print">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8358182" y="0"/>
            <a:ext cx="785818" cy="785794"/>
          </a:xfrm>
          <a:prstGeom prst="ellipse">
            <a:avLst/>
          </a:prstGeom>
          <a:blipFill dpi="0" rotWithShape="1">
            <a:blip r:embed="rId3" cstate="print">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7858148" y="642918"/>
            <a:ext cx="785818" cy="785794"/>
          </a:xfrm>
          <a:prstGeom prst="ellipse">
            <a:avLst/>
          </a:prstGeom>
          <a:blipFill dpi="0" rotWithShape="1">
            <a:blip r:embed="rId3" cstate="print">
              <a:duotone>
                <a:schemeClr val="accent6">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7429520" y="1357298"/>
            <a:ext cx="785818" cy="785794"/>
          </a:xfrm>
          <a:prstGeom prst="ellipse">
            <a:avLst/>
          </a:prstGeom>
          <a:blipFill dpi="0" rotWithShape="1">
            <a:blip r:embed="rId3" cstate="print">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7000860" y="2071702"/>
            <a:ext cx="785818" cy="785794"/>
          </a:xfrm>
          <a:prstGeom prst="ellipse">
            <a:avLst/>
          </a:prstGeom>
          <a:blipFill dpi="0" rotWithShape="1">
            <a:blip r:embed="rId3" cstate="print">
              <a:duotone>
                <a:schemeClr val="accent6">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6500826" y="2714620"/>
            <a:ext cx="785818" cy="785794"/>
          </a:xfrm>
          <a:prstGeom prst="ellipse">
            <a:avLst/>
          </a:prstGeom>
          <a:blipFill dpi="0" rotWithShape="1">
            <a:blip r:embed="rId3" cstate="print">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6072198" y="3429000"/>
            <a:ext cx="785818" cy="785794"/>
          </a:xfrm>
          <a:prstGeom prst="ellipse">
            <a:avLst/>
          </a:prstGeom>
          <a:blipFill dpi="0" rotWithShape="1">
            <a:blip r:embed="rId3" cstate="print">
              <a:duotone>
                <a:schemeClr val="accent6">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5643570" y="4143380"/>
            <a:ext cx="785818" cy="785794"/>
          </a:xfrm>
          <a:prstGeom prst="ellipse">
            <a:avLst/>
          </a:prstGeom>
          <a:blipFill dpi="0" rotWithShape="1">
            <a:blip r:embed="rId3" cstate="print">
              <a:duotone>
                <a:schemeClr val="accent3">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0-#ppt_w/2"/>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0-#ppt_w/2"/>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0-#ppt_w/2"/>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0-#ppt_w/2"/>
                                          </p:val>
                                        </p:tav>
                                        <p:tav tm="100000">
                                          <p:val>
                                            <p:strVal val="#ppt_x"/>
                                          </p:val>
                                        </p:tav>
                                      </p:tavLst>
                                    </p:anim>
                                    <p:anim calcmode="lin" valueType="num">
                                      <p:cBhvr additive="base">
                                        <p:cTn id="58" dur="20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0-#ppt_w/2"/>
                                          </p:val>
                                        </p:tav>
                                        <p:tav tm="100000">
                                          <p:val>
                                            <p:strVal val="#ppt_x"/>
                                          </p:val>
                                        </p:tav>
                                      </p:tavLst>
                                    </p:anim>
                                    <p:anim calcmode="lin" valueType="num">
                                      <p:cBhvr additive="base">
                                        <p:cTn id="62" dur="2000" fill="hold"/>
                                        <p:tgtEl>
                                          <p:spTgt spid="18"/>
                                        </p:tgtEl>
                                        <p:attrNameLst>
                                          <p:attrName>ppt_y</p:attrName>
                                        </p:attrNameLst>
                                      </p:cBhvr>
                                      <p:tavLst>
                                        <p:tav tm="0">
                                          <p:val>
                                            <p:strVal val="1+#ppt_h/2"/>
                                          </p:val>
                                        </p:tav>
                                        <p:tav tm="100000">
                                          <p:val>
                                            <p:strVal val="#ppt_y"/>
                                          </p:val>
                                        </p:tav>
                                      </p:tavLst>
                                    </p:anim>
                                  </p:childTnLst>
                                </p:cTn>
                              </p:par>
                              <p:par>
                                <p:cTn id="63" presetID="8" presetClass="emph" presetSubtype="0" fill="hold" grpId="1" nodeType="withEffect">
                                  <p:stCondLst>
                                    <p:cond delay="0"/>
                                  </p:stCondLst>
                                  <p:childTnLst>
                                    <p:animRot by="21600000">
                                      <p:cBhvr>
                                        <p:cTn id="64" dur="2000" fill="hold"/>
                                        <p:tgtEl>
                                          <p:spTgt spid="3"/>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4"/>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7"/>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8"/>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9"/>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2"/>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13"/>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14"/>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6"/>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7"/>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8"/>
                                        </p:tgtEl>
                                        <p:attrNameLst>
                                          <p:attrName>r</p:attrName>
                                        </p:attrNameLst>
                                      </p:cBhvr>
                                    </p:animRot>
                                  </p:childTnLst>
                                </p:cTn>
                              </p:par>
                            </p:childTnLst>
                          </p:cTn>
                        </p:par>
                        <p:par>
                          <p:cTn id="91" fill="hold">
                            <p:stCondLst>
                              <p:cond delay="2000"/>
                            </p:stCondLst>
                            <p:childTnLst>
                              <p:par>
                                <p:cTn id="92" presetID="2" presetClass="exit" presetSubtype="6" fill="hold" grpId="2"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6" fill="hold" grpId="2" nodeType="withEffect">
                                  <p:stCondLst>
                                    <p:cond delay="0"/>
                                  </p:stCondLst>
                                  <p:childTnLst>
                                    <p:anim calcmode="lin" valueType="num">
                                      <p:cBhvr additive="base">
                                        <p:cTn id="97" dur="2000"/>
                                        <p:tgtEl>
                                          <p:spTgt spid="4"/>
                                        </p:tgtEl>
                                        <p:attrNameLst>
                                          <p:attrName>ppt_x</p:attrName>
                                        </p:attrNameLst>
                                      </p:cBhvr>
                                      <p:tavLst>
                                        <p:tav tm="0">
                                          <p:val>
                                            <p:strVal val="ppt_x"/>
                                          </p:val>
                                        </p:tav>
                                        <p:tav tm="100000">
                                          <p:val>
                                            <p:strVal val="1+ppt_w/2"/>
                                          </p:val>
                                        </p:tav>
                                      </p:tavLst>
                                    </p:anim>
                                    <p:anim calcmode="lin" valueType="num">
                                      <p:cBhvr additive="base">
                                        <p:cTn id="98" dur="2000"/>
                                        <p:tgtEl>
                                          <p:spTgt spid="4"/>
                                        </p:tgtEl>
                                        <p:attrNameLst>
                                          <p:attrName>ppt_y</p:attrName>
                                        </p:attrNameLst>
                                      </p:cBhvr>
                                      <p:tavLst>
                                        <p:tav tm="0">
                                          <p:val>
                                            <p:strVal val="ppt_y"/>
                                          </p:val>
                                        </p:tav>
                                        <p:tav tm="100000">
                                          <p:val>
                                            <p:strVal val="1+ppt_h/2"/>
                                          </p:val>
                                        </p:tav>
                                      </p:tavLst>
                                    </p:anim>
                                    <p:set>
                                      <p:cBhvr>
                                        <p:cTn id="99" dur="1" fill="hold">
                                          <p:stCondLst>
                                            <p:cond delay="1999"/>
                                          </p:stCondLst>
                                        </p:cTn>
                                        <p:tgtEl>
                                          <p:spTgt spid="4"/>
                                        </p:tgtEl>
                                        <p:attrNameLst>
                                          <p:attrName>style.visibility</p:attrName>
                                        </p:attrNameLst>
                                      </p:cBhvr>
                                      <p:to>
                                        <p:strVal val="hidden"/>
                                      </p:to>
                                    </p:set>
                                  </p:childTnLst>
                                </p:cTn>
                              </p:par>
                              <p:par>
                                <p:cTn id="100" presetID="2" presetClass="exit" presetSubtype="6" fill="hold" grpId="2" nodeType="withEffect">
                                  <p:stCondLst>
                                    <p:cond delay="0"/>
                                  </p:stCondLst>
                                  <p:childTnLst>
                                    <p:anim calcmode="lin" valueType="num">
                                      <p:cBhvr additive="base">
                                        <p:cTn id="101" dur="2000"/>
                                        <p:tgtEl>
                                          <p:spTgt spid="5"/>
                                        </p:tgtEl>
                                        <p:attrNameLst>
                                          <p:attrName>ppt_x</p:attrName>
                                        </p:attrNameLst>
                                      </p:cBhvr>
                                      <p:tavLst>
                                        <p:tav tm="0">
                                          <p:val>
                                            <p:strVal val="ppt_x"/>
                                          </p:val>
                                        </p:tav>
                                        <p:tav tm="100000">
                                          <p:val>
                                            <p:strVal val="1+ppt_w/2"/>
                                          </p:val>
                                        </p:tav>
                                      </p:tavLst>
                                    </p:anim>
                                    <p:anim calcmode="lin" valueType="num">
                                      <p:cBhvr additive="base">
                                        <p:cTn id="102" dur="2000"/>
                                        <p:tgtEl>
                                          <p:spTgt spid="5"/>
                                        </p:tgtEl>
                                        <p:attrNameLst>
                                          <p:attrName>ppt_y</p:attrName>
                                        </p:attrNameLst>
                                      </p:cBhvr>
                                      <p:tavLst>
                                        <p:tav tm="0">
                                          <p:val>
                                            <p:strVal val="ppt_y"/>
                                          </p:val>
                                        </p:tav>
                                        <p:tav tm="100000">
                                          <p:val>
                                            <p:strVal val="1+ppt_h/2"/>
                                          </p:val>
                                        </p:tav>
                                      </p:tavLst>
                                    </p:anim>
                                    <p:set>
                                      <p:cBhvr>
                                        <p:cTn id="103" dur="1" fill="hold">
                                          <p:stCondLst>
                                            <p:cond delay="1999"/>
                                          </p:stCondLst>
                                        </p:cTn>
                                        <p:tgtEl>
                                          <p:spTgt spid="5"/>
                                        </p:tgtEl>
                                        <p:attrNameLst>
                                          <p:attrName>style.visibility</p:attrName>
                                        </p:attrNameLst>
                                      </p:cBhvr>
                                      <p:to>
                                        <p:strVal val="hidden"/>
                                      </p:to>
                                    </p:set>
                                  </p:childTnLst>
                                </p:cTn>
                              </p:par>
                              <p:par>
                                <p:cTn id="104" presetID="2" presetClass="exit" presetSubtype="6" fill="hold" grpId="2" nodeType="with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1+ppt_w/2"/>
                                          </p:val>
                                        </p:tav>
                                      </p:tavLst>
                                    </p:anim>
                                    <p:anim calcmode="lin" valueType="num">
                                      <p:cBhvr additive="base">
                                        <p:cTn id="106" dur="2000"/>
                                        <p:tgtEl>
                                          <p:spTgt spid="6"/>
                                        </p:tgtEl>
                                        <p:attrNameLst>
                                          <p:attrName>ppt_y</p:attrName>
                                        </p:attrNameLst>
                                      </p:cBhvr>
                                      <p:tavLst>
                                        <p:tav tm="0">
                                          <p:val>
                                            <p:strVal val="ppt_y"/>
                                          </p:val>
                                        </p:tav>
                                        <p:tav tm="100000">
                                          <p:val>
                                            <p:strVal val="1+ppt_h/2"/>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6" fill="hold" grpId="2"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1+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6" fill="hold" grpId="2"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1+ppt_w/2"/>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6" fill="hold" grpId="2"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1+ppt_w/2"/>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12" fill="hold" grpId="2"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0-ppt_w/2"/>
                                          </p:val>
                                        </p:tav>
                                      </p:tavLst>
                                    </p:anim>
                                    <p:anim calcmode="lin" valueType="num">
                                      <p:cBhvr additive="base">
                                        <p:cTn id="122" dur="2000"/>
                                        <p:tgtEl>
                                          <p:spTgt spid="12"/>
                                        </p:tgtEl>
                                        <p:attrNameLst>
                                          <p:attrName>ppt_y</p:attrName>
                                        </p:attrNameLst>
                                      </p:cBhvr>
                                      <p:tavLst>
                                        <p:tav tm="0">
                                          <p:val>
                                            <p:strVal val="ppt_y"/>
                                          </p:val>
                                        </p:tav>
                                        <p:tav tm="100000">
                                          <p:val>
                                            <p:strVal val="1+ppt_h/2"/>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12" fill="hold" grpId="2"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0-ppt_w/2"/>
                                          </p:val>
                                        </p:tav>
                                      </p:tavLst>
                                    </p:anim>
                                    <p:anim calcmode="lin" valueType="num">
                                      <p:cBhvr additive="base">
                                        <p:cTn id="126" dur="2000"/>
                                        <p:tgtEl>
                                          <p:spTgt spid="13"/>
                                        </p:tgtEl>
                                        <p:attrNameLst>
                                          <p:attrName>ppt_y</p:attrName>
                                        </p:attrNameLst>
                                      </p:cBhvr>
                                      <p:tavLst>
                                        <p:tav tm="0">
                                          <p:val>
                                            <p:strVal val="ppt_y"/>
                                          </p:val>
                                        </p:tav>
                                        <p:tav tm="100000">
                                          <p:val>
                                            <p:strVal val="1+ppt_h/2"/>
                                          </p:val>
                                        </p:tav>
                                      </p:tavLst>
                                    </p:anim>
                                    <p:set>
                                      <p:cBhvr>
                                        <p:cTn id="127" dur="1" fill="hold">
                                          <p:stCondLst>
                                            <p:cond delay="1999"/>
                                          </p:stCondLst>
                                        </p:cTn>
                                        <p:tgtEl>
                                          <p:spTgt spid="13"/>
                                        </p:tgtEl>
                                        <p:attrNameLst>
                                          <p:attrName>style.visibility</p:attrName>
                                        </p:attrNameLst>
                                      </p:cBhvr>
                                      <p:to>
                                        <p:strVal val="hidden"/>
                                      </p:to>
                                    </p:set>
                                  </p:childTnLst>
                                </p:cTn>
                              </p:par>
                              <p:par>
                                <p:cTn id="128" presetID="2" presetClass="exit" presetSubtype="12" fill="hold" grpId="2" nodeType="withEffect">
                                  <p:stCondLst>
                                    <p:cond delay="0"/>
                                  </p:stCondLst>
                                  <p:childTnLst>
                                    <p:anim calcmode="lin" valueType="num">
                                      <p:cBhvr additive="base">
                                        <p:cTn id="129" dur="2000"/>
                                        <p:tgtEl>
                                          <p:spTgt spid="14"/>
                                        </p:tgtEl>
                                        <p:attrNameLst>
                                          <p:attrName>ppt_x</p:attrName>
                                        </p:attrNameLst>
                                      </p:cBhvr>
                                      <p:tavLst>
                                        <p:tav tm="0">
                                          <p:val>
                                            <p:strVal val="ppt_x"/>
                                          </p:val>
                                        </p:tav>
                                        <p:tav tm="100000">
                                          <p:val>
                                            <p:strVal val="0-ppt_w/2"/>
                                          </p:val>
                                        </p:tav>
                                      </p:tavLst>
                                    </p:anim>
                                    <p:anim calcmode="lin" valueType="num">
                                      <p:cBhvr additive="base">
                                        <p:cTn id="130" dur="2000"/>
                                        <p:tgtEl>
                                          <p:spTgt spid="14"/>
                                        </p:tgtEl>
                                        <p:attrNameLst>
                                          <p:attrName>ppt_y</p:attrName>
                                        </p:attrNameLst>
                                      </p:cBhvr>
                                      <p:tavLst>
                                        <p:tav tm="0">
                                          <p:val>
                                            <p:strVal val="ppt_y"/>
                                          </p:val>
                                        </p:tav>
                                        <p:tav tm="100000">
                                          <p:val>
                                            <p:strVal val="1+ppt_h/2"/>
                                          </p:val>
                                        </p:tav>
                                      </p:tavLst>
                                    </p:anim>
                                    <p:set>
                                      <p:cBhvr>
                                        <p:cTn id="131" dur="1" fill="hold">
                                          <p:stCondLst>
                                            <p:cond delay="1999"/>
                                          </p:stCondLst>
                                        </p:cTn>
                                        <p:tgtEl>
                                          <p:spTgt spid="14"/>
                                        </p:tgtEl>
                                        <p:attrNameLst>
                                          <p:attrName>style.visibility</p:attrName>
                                        </p:attrNameLst>
                                      </p:cBhvr>
                                      <p:to>
                                        <p:strVal val="hidden"/>
                                      </p:to>
                                    </p:set>
                                  </p:childTnLst>
                                </p:cTn>
                              </p:par>
                              <p:par>
                                <p:cTn id="132" presetID="2" presetClass="exit" presetSubtype="12" fill="hold" grpId="2" nodeType="withEffect">
                                  <p:stCondLst>
                                    <p:cond delay="0"/>
                                  </p:stCondLst>
                                  <p:childTnLst>
                                    <p:anim calcmode="lin" valueType="num">
                                      <p:cBhvr additive="base">
                                        <p:cTn id="133" dur="2000"/>
                                        <p:tgtEl>
                                          <p:spTgt spid="15"/>
                                        </p:tgtEl>
                                        <p:attrNameLst>
                                          <p:attrName>ppt_x</p:attrName>
                                        </p:attrNameLst>
                                      </p:cBhvr>
                                      <p:tavLst>
                                        <p:tav tm="0">
                                          <p:val>
                                            <p:strVal val="ppt_x"/>
                                          </p:val>
                                        </p:tav>
                                        <p:tav tm="100000">
                                          <p:val>
                                            <p:strVal val="0-ppt_w/2"/>
                                          </p:val>
                                        </p:tav>
                                      </p:tavLst>
                                    </p:anim>
                                    <p:anim calcmode="lin" valueType="num">
                                      <p:cBhvr additive="base">
                                        <p:cTn id="134" dur="2000"/>
                                        <p:tgtEl>
                                          <p:spTgt spid="15"/>
                                        </p:tgtEl>
                                        <p:attrNameLst>
                                          <p:attrName>ppt_y</p:attrName>
                                        </p:attrNameLst>
                                      </p:cBhvr>
                                      <p:tavLst>
                                        <p:tav tm="0">
                                          <p:val>
                                            <p:strVal val="ppt_y"/>
                                          </p:val>
                                        </p:tav>
                                        <p:tav tm="100000">
                                          <p:val>
                                            <p:strVal val="1+ppt_h/2"/>
                                          </p:val>
                                        </p:tav>
                                      </p:tavLst>
                                    </p:anim>
                                    <p:set>
                                      <p:cBhvr>
                                        <p:cTn id="135" dur="1" fill="hold">
                                          <p:stCondLst>
                                            <p:cond delay="1999"/>
                                          </p:stCondLst>
                                        </p:cTn>
                                        <p:tgtEl>
                                          <p:spTgt spid="15"/>
                                        </p:tgtEl>
                                        <p:attrNameLst>
                                          <p:attrName>style.visibility</p:attrName>
                                        </p:attrNameLst>
                                      </p:cBhvr>
                                      <p:to>
                                        <p:strVal val="hidden"/>
                                      </p:to>
                                    </p:set>
                                  </p:childTnLst>
                                </p:cTn>
                              </p:par>
                              <p:par>
                                <p:cTn id="136" presetID="2" presetClass="exit" presetSubtype="12" fill="hold" grpId="2" nodeType="withEffect">
                                  <p:stCondLst>
                                    <p:cond delay="0"/>
                                  </p:stCondLst>
                                  <p:childTnLst>
                                    <p:anim calcmode="lin" valueType="num">
                                      <p:cBhvr additive="base">
                                        <p:cTn id="137" dur="2000"/>
                                        <p:tgtEl>
                                          <p:spTgt spid="16"/>
                                        </p:tgtEl>
                                        <p:attrNameLst>
                                          <p:attrName>ppt_x</p:attrName>
                                        </p:attrNameLst>
                                      </p:cBhvr>
                                      <p:tavLst>
                                        <p:tav tm="0">
                                          <p:val>
                                            <p:strVal val="ppt_x"/>
                                          </p:val>
                                        </p:tav>
                                        <p:tav tm="100000">
                                          <p:val>
                                            <p:strVal val="0-ppt_w/2"/>
                                          </p:val>
                                        </p:tav>
                                      </p:tavLst>
                                    </p:anim>
                                    <p:anim calcmode="lin" valueType="num">
                                      <p:cBhvr additive="base">
                                        <p:cTn id="138" dur="2000"/>
                                        <p:tgtEl>
                                          <p:spTgt spid="16"/>
                                        </p:tgtEl>
                                        <p:attrNameLst>
                                          <p:attrName>ppt_y</p:attrName>
                                        </p:attrNameLst>
                                      </p:cBhvr>
                                      <p:tavLst>
                                        <p:tav tm="0">
                                          <p:val>
                                            <p:strVal val="ppt_y"/>
                                          </p:val>
                                        </p:tav>
                                        <p:tav tm="100000">
                                          <p:val>
                                            <p:strVal val="1+ppt_h/2"/>
                                          </p:val>
                                        </p:tav>
                                      </p:tavLst>
                                    </p:anim>
                                    <p:set>
                                      <p:cBhvr>
                                        <p:cTn id="139" dur="1" fill="hold">
                                          <p:stCondLst>
                                            <p:cond delay="1999"/>
                                          </p:stCondLst>
                                        </p:cTn>
                                        <p:tgtEl>
                                          <p:spTgt spid="16"/>
                                        </p:tgtEl>
                                        <p:attrNameLst>
                                          <p:attrName>style.visibility</p:attrName>
                                        </p:attrNameLst>
                                      </p:cBhvr>
                                      <p:to>
                                        <p:strVal val="hidden"/>
                                      </p:to>
                                    </p:set>
                                  </p:childTnLst>
                                </p:cTn>
                              </p:par>
                              <p:par>
                                <p:cTn id="140" presetID="2" presetClass="exit" presetSubtype="12" fill="hold" grpId="2" nodeType="withEffect">
                                  <p:stCondLst>
                                    <p:cond delay="0"/>
                                  </p:stCondLst>
                                  <p:childTnLst>
                                    <p:anim calcmode="lin" valueType="num">
                                      <p:cBhvr additive="base">
                                        <p:cTn id="141" dur="2000"/>
                                        <p:tgtEl>
                                          <p:spTgt spid="17"/>
                                        </p:tgtEl>
                                        <p:attrNameLst>
                                          <p:attrName>ppt_x</p:attrName>
                                        </p:attrNameLst>
                                      </p:cBhvr>
                                      <p:tavLst>
                                        <p:tav tm="0">
                                          <p:val>
                                            <p:strVal val="ppt_x"/>
                                          </p:val>
                                        </p:tav>
                                        <p:tav tm="100000">
                                          <p:val>
                                            <p:strVal val="0-ppt_w/2"/>
                                          </p:val>
                                        </p:tav>
                                      </p:tavLst>
                                    </p:anim>
                                    <p:anim calcmode="lin" valueType="num">
                                      <p:cBhvr additive="base">
                                        <p:cTn id="142" dur="2000"/>
                                        <p:tgtEl>
                                          <p:spTgt spid="17"/>
                                        </p:tgtEl>
                                        <p:attrNameLst>
                                          <p:attrName>ppt_y</p:attrName>
                                        </p:attrNameLst>
                                      </p:cBhvr>
                                      <p:tavLst>
                                        <p:tav tm="0">
                                          <p:val>
                                            <p:strVal val="ppt_y"/>
                                          </p:val>
                                        </p:tav>
                                        <p:tav tm="100000">
                                          <p:val>
                                            <p:strVal val="1+ppt_h/2"/>
                                          </p:val>
                                        </p:tav>
                                      </p:tavLst>
                                    </p:anim>
                                    <p:set>
                                      <p:cBhvr>
                                        <p:cTn id="143" dur="1" fill="hold">
                                          <p:stCondLst>
                                            <p:cond delay="1999"/>
                                          </p:stCondLst>
                                        </p:cTn>
                                        <p:tgtEl>
                                          <p:spTgt spid="17"/>
                                        </p:tgtEl>
                                        <p:attrNameLst>
                                          <p:attrName>style.visibility</p:attrName>
                                        </p:attrNameLst>
                                      </p:cBhvr>
                                      <p:to>
                                        <p:strVal val="hidden"/>
                                      </p:to>
                                    </p:set>
                                  </p:childTnLst>
                                </p:cTn>
                              </p:par>
                              <p:par>
                                <p:cTn id="144" presetID="2" presetClass="exit" presetSubtype="12" fill="hold" grpId="2" nodeType="withEffect">
                                  <p:stCondLst>
                                    <p:cond delay="0"/>
                                  </p:stCondLst>
                                  <p:childTnLst>
                                    <p:anim calcmode="lin" valueType="num">
                                      <p:cBhvr additive="base">
                                        <p:cTn id="145" dur="2000"/>
                                        <p:tgtEl>
                                          <p:spTgt spid="18"/>
                                        </p:tgtEl>
                                        <p:attrNameLst>
                                          <p:attrName>ppt_x</p:attrName>
                                        </p:attrNameLst>
                                      </p:cBhvr>
                                      <p:tavLst>
                                        <p:tav tm="0">
                                          <p:val>
                                            <p:strVal val="ppt_x"/>
                                          </p:val>
                                        </p:tav>
                                        <p:tav tm="100000">
                                          <p:val>
                                            <p:strVal val="0-ppt_w/2"/>
                                          </p:val>
                                        </p:tav>
                                      </p:tavLst>
                                    </p:anim>
                                    <p:anim calcmode="lin" valueType="num">
                                      <p:cBhvr additive="base">
                                        <p:cTn id="146" dur="2000"/>
                                        <p:tgtEl>
                                          <p:spTgt spid="18"/>
                                        </p:tgtEl>
                                        <p:attrNameLst>
                                          <p:attrName>ppt_y</p:attrName>
                                        </p:attrNameLst>
                                      </p:cBhvr>
                                      <p:tavLst>
                                        <p:tav tm="0">
                                          <p:val>
                                            <p:strVal val="ppt_y"/>
                                          </p:val>
                                        </p:tav>
                                        <p:tav tm="100000">
                                          <p:val>
                                            <p:strVal val="1+ppt_h/2"/>
                                          </p:val>
                                        </p:tav>
                                      </p:tavLst>
                                    </p:anim>
                                    <p:set>
                                      <p:cBhvr>
                                        <p:cTn id="147" dur="1" fill="hold">
                                          <p:stCondLst>
                                            <p:cond delay="1999"/>
                                          </p:stCondLst>
                                        </p:cTn>
                                        <p:tgtEl>
                                          <p:spTgt spid="18"/>
                                        </p:tgtEl>
                                        <p:attrNameLst>
                                          <p:attrName>style.visibility</p:attrName>
                                        </p:attrNameLst>
                                      </p:cBhvr>
                                      <p:to>
                                        <p:strVal val="hidden"/>
                                      </p:to>
                                    </p:set>
                                  </p:childTnLst>
                                </p:cTn>
                              </p:par>
                              <p:par>
                                <p:cTn id="148" presetID="8" presetClass="emph" presetSubtype="0" fill="hold" grpId="3" nodeType="withEffect">
                                  <p:stCondLst>
                                    <p:cond delay="0"/>
                                  </p:stCondLst>
                                  <p:childTnLst>
                                    <p:animRot by="-21600000">
                                      <p:cBhvr>
                                        <p:cTn id="149" dur="2000" fill="hold"/>
                                        <p:tgtEl>
                                          <p:spTgt spid="12"/>
                                        </p:tgtEl>
                                        <p:attrNameLst>
                                          <p:attrName>r</p:attrName>
                                        </p:attrNameLst>
                                      </p:cBhvr>
                                    </p:animRot>
                                  </p:childTnLst>
                                </p:cTn>
                              </p:par>
                              <p:par>
                                <p:cTn id="150" presetID="8" presetClass="emph" presetSubtype="0" fill="hold" grpId="3" nodeType="withEffect">
                                  <p:stCondLst>
                                    <p:cond delay="0"/>
                                  </p:stCondLst>
                                  <p:childTnLst>
                                    <p:animRot by="-21600000">
                                      <p:cBhvr>
                                        <p:cTn id="151" dur="2000" fill="hold"/>
                                        <p:tgtEl>
                                          <p:spTgt spid="13"/>
                                        </p:tgtEl>
                                        <p:attrNameLst>
                                          <p:attrName>r</p:attrName>
                                        </p:attrNameLst>
                                      </p:cBhvr>
                                    </p:animRot>
                                  </p:childTnLst>
                                </p:cTn>
                              </p:par>
                              <p:par>
                                <p:cTn id="152" presetID="8" presetClass="emph" presetSubtype="0" fill="hold" grpId="3" nodeType="withEffect">
                                  <p:stCondLst>
                                    <p:cond delay="0"/>
                                  </p:stCondLst>
                                  <p:childTnLst>
                                    <p:animRot by="-21600000">
                                      <p:cBhvr>
                                        <p:cTn id="153" dur="2000" fill="hold"/>
                                        <p:tgtEl>
                                          <p:spTgt spid="14"/>
                                        </p:tgtEl>
                                        <p:attrNameLst>
                                          <p:attrName>r</p:attrName>
                                        </p:attrNameLst>
                                      </p:cBhvr>
                                    </p:animRot>
                                  </p:childTnLst>
                                </p:cTn>
                              </p:par>
                              <p:par>
                                <p:cTn id="154" presetID="8" presetClass="emph" presetSubtype="0" fill="hold" grpId="3" nodeType="withEffect">
                                  <p:stCondLst>
                                    <p:cond delay="0"/>
                                  </p:stCondLst>
                                  <p:childTnLst>
                                    <p:animRot by="-21600000">
                                      <p:cBhvr>
                                        <p:cTn id="155" dur="2000" fill="hold"/>
                                        <p:tgtEl>
                                          <p:spTgt spid="15"/>
                                        </p:tgtEl>
                                        <p:attrNameLst>
                                          <p:attrName>r</p:attrName>
                                        </p:attrNameLst>
                                      </p:cBhvr>
                                    </p:animRot>
                                  </p:childTnLst>
                                </p:cTn>
                              </p:par>
                              <p:par>
                                <p:cTn id="156" presetID="8" presetClass="emph" presetSubtype="0" fill="hold" grpId="3" nodeType="withEffect">
                                  <p:stCondLst>
                                    <p:cond delay="0"/>
                                  </p:stCondLst>
                                  <p:childTnLst>
                                    <p:animRot by="-21600000">
                                      <p:cBhvr>
                                        <p:cTn id="157" dur="2000" fill="hold"/>
                                        <p:tgtEl>
                                          <p:spTgt spid="16"/>
                                        </p:tgtEl>
                                        <p:attrNameLst>
                                          <p:attrName>r</p:attrName>
                                        </p:attrNameLst>
                                      </p:cBhvr>
                                    </p:animRot>
                                  </p:childTnLst>
                                </p:cTn>
                              </p:par>
                              <p:par>
                                <p:cTn id="158" presetID="8" presetClass="emph" presetSubtype="0" fill="hold" grpId="3" nodeType="withEffect">
                                  <p:stCondLst>
                                    <p:cond delay="0"/>
                                  </p:stCondLst>
                                  <p:childTnLst>
                                    <p:animRot by="-21600000">
                                      <p:cBhvr>
                                        <p:cTn id="159" dur="2000" fill="hold"/>
                                        <p:tgtEl>
                                          <p:spTgt spid="17"/>
                                        </p:tgtEl>
                                        <p:attrNameLst>
                                          <p:attrName>r</p:attrName>
                                        </p:attrNameLst>
                                      </p:cBhvr>
                                    </p:animRot>
                                  </p:childTnLst>
                                </p:cTn>
                              </p:par>
                              <p:par>
                                <p:cTn id="160" presetID="8" presetClass="emph" presetSubtype="0" fill="hold" grpId="3" nodeType="withEffect">
                                  <p:stCondLst>
                                    <p:cond delay="0"/>
                                  </p:stCondLst>
                                  <p:childTnLst>
                                    <p:animRot by="-21600000">
                                      <p:cBhvr>
                                        <p:cTn id="161" dur="2000" fill="hold"/>
                                        <p:tgtEl>
                                          <p:spTgt spid="18"/>
                                        </p:tgtEl>
                                        <p:attrNameLst>
                                          <p:attrName>r</p:attrName>
                                        </p:attrNameLst>
                                      </p:cBhvr>
                                    </p:animRot>
                                  </p:childTnLst>
                                </p:cTn>
                              </p:par>
                              <p:par>
                                <p:cTn id="162" presetID="8" presetClass="emph" presetSubtype="0" fill="hold" grpId="3" nodeType="withEffect">
                                  <p:stCondLst>
                                    <p:cond delay="0"/>
                                  </p:stCondLst>
                                  <p:childTnLst>
                                    <p:animRot by="21600000">
                                      <p:cBhvr>
                                        <p:cTn id="163" dur="2000" fill="hold"/>
                                        <p:tgtEl>
                                          <p:spTgt spid="3"/>
                                        </p:tgtEl>
                                        <p:attrNameLst>
                                          <p:attrName>r</p:attrName>
                                        </p:attrNameLst>
                                      </p:cBhvr>
                                    </p:animRot>
                                  </p:childTnLst>
                                </p:cTn>
                              </p:par>
                              <p:par>
                                <p:cTn id="164" presetID="8" presetClass="emph" presetSubtype="0" fill="hold" grpId="3" nodeType="withEffect">
                                  <p:stCondLst>
                                    <p:cond delay="0"/>
                                  </p:stCondLst>
                                  <p:childTnLst>
                                    <p:animRot by="21600000">
                                      <p:cBhvr>
                                        <p:cTn id="165" dur="2000" fill="hold"/>
                                        <p:tgtEl>
                                          <p:spTgt spid="4"/>
                                        </p:tgtEl>
                                        <p:attrNameLst>
                                          <p:attrName>r</p:attrName>
                                        </p:attrNameLst>
                                      </p:cBhvr>
                                    </p:animRot>
                                  </p:childTnLst>
                                </p:cTn>
                              </p:par>
                              <p:par>
                                <p:cTn id="166" presetID="8" presetClass="emph" presetSubtype="0" fill="hold" grpId="3" nodeType="withEffect">
                                  <p:stCondLst>
                                    <p:cond delay="0"/>
                                  </p:stCondLst>
                                  <p:childTnLst>
                                    <p:animRot by="21600000">
                                      <p:cBhvr>
                                        <p:cTn id="167" dur="2000" fill="hold"/>
                                        <p:tgtEl>
                                          <p:spTgt spid="5"/>
                                        </p:tgtEl>
                                        <p:attrNameLst>
                                          <p:attrName>r</p:attrName>
                                        </p:attrNameLst>
                                      </p:cBhvr>
                                    </p:animRot>
                                  </p:childTnLst>
                                </p:cTn>
                              </p:par>
                              <p:par>
                                <p:cTn id="168" presetID="8" presetClass="emph" presetSubtype="0" fill="hold" grpId="3" nodeType="withEffect">
                                  <p:stCondLst>
                                    <p:cond delay="0"/>
                                  </p:stCondLst>
                                  <p:childTnLst>
                                    <p:animRot by="21600000">
                                      <p:cBhvr>
                                        <p:cTn id="169" dur="2000" fill="hold"/>
                                        <p:tgtEl>
                                          <p:spTgt spid="6"/>
                                        </p:tgtEl>
                                        <p:attrNameLst>
                                          <p:attrName>r</p:attrName>
                                        </p:attrNameLst>
                                      </p:cBhvr>
                                    </p:animRot>
                                  </p:childTnLst>
                                </p:cTn>
                              </p:par>
                              <p:par>
                                <p:cTn id="170" presetID="8" presetClass="emph" presetSubtype="0" fill="hold" grpId="3" nodeType="withEffect">
                                  <p:stCondLst>
                                    <p:cond delay="0"/>
                                  </p:stCondLst>
                                  <p:childTnLst>
                                    <p:animRot by="21600000">
                                      <p:cBhvr>
                                        <p:cTn id="171" dur="2000" fill="hold"/>
                                        <p:tgtEl>
                                          <p:spTgt spid="7"/>
                                        </p:tgtEl>
                                        <p:attrNameLst>
                                          <p:attrName>r</p:attrName>
                                        </p:attrNameLst>
                                      </p:cBhvr>
                                    </p:animRot>
                                  </p:childTnLst>
                                </p:cTn>
                              </p:par>
                              <p:par>
                                <p:cTn id="172" presetID="8" presetClass="emph" presetSubtype="0" fill="hold" grpId="3" nodeType="withEffect">
                                  <p:stCondLst>
                                    <p:cond delay="0"/>
                                  </p:stCondLst>
                                  <p:childTnLst>
                                    <p:animRot by="21600000">
                                      <p:cBhvr>
                                        <p:cTn id="173" dur="2000" fill="hold"/>
                                        <p:tgtEl>
                                          <p:spTgt spid="8"/>
                                        </p:tgtEl>
                                        <p:attrNameLst>
                                          <p:attrName>r</p:attrName>
                                        </p:attrNameLst>
                                      </p:cBhvr>
                                    </p:animRot>
                                  </p:childTnLst>
                                </p:cTn>
                              </p:par>
                              <p:par>
                                <p:cTn id="174" presetID="8" presetClass="emph" presetSubtype="0" fill="hold" grpId="3" nodeType="withEffect">
                                  <p:stCondLst>
                                    <p:cond delay="0"/>
                                  </p:stCondLst>
                                  <p:childTnLst>
                                    <p:animRot by="21600000">
                                      <p:cBhvr>
                                        <p:cTn id="175" dur="2000" fill="hold"/>
                                        <p:tgtEl>
                                          <p:spTgt spid="9"/>
                                        </p:tgtEl>
                                        <p:attrNameLst>
                                          <p:attrName>r</p:attrName>
                                        </p:attrNameLst>
                                      </p:cBhvr>
                                    </p:animRot>
                                  </p:childTnLst>
                                </p:cTn>
                              </p:par>
                              <p:par>
                                <p:cTn id="176" presetID="17" presetClass="entr" presetSubtype="10"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fltVal val="0"/>
                                          </p:val>
                                        </p:tav>
                                        <p:tav tm="100000">
                                          <p:val>
                                            <p:strVal val="#ppt_w"/>
                                          </p:val>
                                        </p:tav>
                                      </p:tavLst>
                                    </p:anim>
                                    <p:anim calcmode="lin" valueType="num">
                                      <p:cBhvr>
                                        <p:cTn id="179" dur="2000" fill="hold"/>
                                        <p:tgtEl>
                                          <p:spTgt spid="2"/>
                                        </p:tgtEl>
                                        <p:attrNameLst>
                                          <p:attrName>ppt_h</p:attrName>
                                        </p:attrNameLst>
                                      </p:cBhvr>
                                      <p:tavLst>
                                        <p:tav tm="0">
                                          <p:val>
                                            <p:strVal val="#ppt_h"/>
                                          </p:val>
                                        </p:tav>
                                        <p:tav tm="100000">
                                          <p:val>
                                            <p:strVal val="#ppt_h"/>
                                          </p:val>
                                        </p:tav>
                                      </p:tavLst>
                                    </p:anim>
                                  </p:childTnLst>
                                </p:cTn>
                              </p:par>
                              <p:par>
                                <p:cTn id="180" presetID="17" presetClass="entr" presetSubtype="1"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 calcmode="lin" valueType="num">
                                      <p:cBhvr>
                                        <p:cTn id="182" dur="2000" fill="hold"/>
                                        <p:tgtEl>
                                          <p:spTgt spid="2"/>
                                        </p:tgtEl>
                                        <p:attrNameLst>
                                          <p:attrName>ppt_x</p:attrName>
                                        </p:attrNameLst>
                                      </p:cBhvr>
                                      <p:tavLst>
                                        <p:tav tm="0">
                                          <p:val>
                                            <p:strVal val="#ppt_x"/>
                                          </p:val>
                                        </p:tav>
                                        <p:tav tm="100000">
                                          <p:val>
                                            <p:strVal val="#ppt_x"/>
                                          </p:val>
                                        </p:tav>
                                      </p:tavLst>
                                    </p:anim>
                                    <p:anim calcmode="lin" valueType="num">
                                      <p:cBhvr>
                                        <p:cTn id="183" dur="2000" fill="hold"/>
                                        <p:tgtEl>
                                          <p:spTgt spid="2"/>
                                        </p:tgtEl>
                                        <p:attrNameLst>
                                          <p:attrName>ppt_y</p:attrName>
                                        </p:attrNameLst>
                                      </p:cBhvr>
                                      <p:tavLst>
                                        <p:tav tm="0">
                                          <p:val>
                                            <p:strVal val="#ppt_y-#ppt_h/2"/>
                                          </p:val>
                                        </p:tav>
                                        <p:tav tm="100000">
                                          <p:val>
                                            <p:strVal val="#ppt_y"/>
                                          </p:val>
                                        </p:tav>
                                      </p:tavLst>
                                    </p:anim>
                                    <p:anim calcmode="lin" valueType="num">
                                      <p:cBhvr>
                                        <p:cTn id="184" dur="2000" fill="hold"/>
                                        <p:tgtEl>
                                          <p:spTgt spid="2"/>
                                        </p:tgtEl>
                                        <p:attrNameLst>
                                          <p:attrName>ppt_w</p:attrName>
                                        </p:attrNameLst>
                                      </p:cBhvr>
                                      <p:tavLst>
                                        <p:tav tm="0">
                                          <p:val>
                                            <p:strVal val="#ppt_w"/>
                                          </p:val>
                                        </p:tav>
                                        <p:tav tm="100000">
                                          <p:val>
                                            <p:strVal val="#ppt_w"/>
                                          </p:val>
                                        </p:tav>
                                      </p:tavLst>
                                    </p:anim>
                                    <p:anim calcmode="lin" valueType="num">
                                      <p:cBhvr>
                                        <p:cTn id="185"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c2c1b483083ced3f01cebb3a778c8075.jpg"/>
          <p:cNvPicPr>
            <a:picLocks noChangeAspect="1"/>
          </p:cNvPicPr>
          <p:nvPr/>
        </p:nvPicPr>
        <p:blipFill>
          <a:blip r:embed="rId2"/>
          <a:stretch>
            <a:fillRect/>
          </a:stretch>
        </p:blipFill>
        <p:spPr>
          <a:xfrm>
            <a:off x="0" y="3135"/>
            <a:ext cx="9144000" cy="5137229"/>
          </a:xfrm>
          <a:prstGeom prst="rect">
            <a:avLst/>
          </a:prstGeom>
        </p:spPr>
      </p:pic>
      <p:sp>
        <p:nvSpPr>
          <p:cNvPr id="3" name="2 CuadroTexto"/>
          <p:cNvSpPr txBox="1"/>
          <p:nvPr/>
        </p:nvSpPr>
        <p:spPr>
          <a:xfrm>
            <a:off x="714348" y="571486"/>
            <a:ext cx="4714908" cy="2062103"/>
          </a:xfrm>
          <a:prstGeom prst="rect">
            <a:avLst/>
          </a:prstGeom>
          <a:noFill/>
        </p:spPr>
        <p:txBody>
          <a:bodyPr wrap="square" rtlCol="0">
            <a:spAutoFit/>
          </a:bodyPr>
          <a:lstStyle/>
          <a:p>
            <a:pPr algn="ctr"/>
            <a:r>
              <a:rPr lang="es-PE" sz="1600" dirty="0" smtClean="0">
                <a:solidFill>
                  <a:schemeClr val="bg1"/>
                </a:solidFill>
                <a:effectLst>
                  <a:outerShdw blurRad="38100" dist="38100" dir="2700000" algn="tl">
                    <a:srgbClr val="000000">
                      <a:alpha val="43137"/>
                    </a:srgbClr>
                  </a:outerShdw>
                </a:effectLst>
              </a:rPr>
              <a:t>No darnos cuenta a tiempo de que estamos haciendo con nuestras vidas, nos puede hacer despertar en algún momento con un profundo dolor por pensar que no hemos aprovechado bien nuestros días, que nos perdimos de lo realmente importante, esperando que ocurriese algo más, pensando que quizás ya sea demasiado tarde para aquello que siempre quisimos hacer y no nos atrevimos. </a:t>
            </a:r>
            <a:endParaRPr lang="es-PE" sz="1600" dirty="0">
              <a:solidFill>
                <a:schemeClr val="bg1"/>
              </a:solidFill>
              <a:effectLst>
                <a:outerShdw blurRad="38100" dist="38100" dir="2700000" algn="tl">
                  <a:srgbClr val="000000">
                    <a:alpha val="43137"/>
                  </a:srgbClr>
                </a:outerShdw>
              </a:effectLst>
            </a:endParaRPr>
          </a:p>
        </p:txBody>
      </p:sp>
      <p:sp>
        <p:nvSpPr>
          <p:cNvPr id="4" name="3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stock-photo-2241907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rot="19617372">
            <a:off x="2583111" y="-12872"/>
            <a:ext cx="2357454" cy="827606"/>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rot="1980778" flipH="1">
            <a:off x="4421076" y="-108785"/>
            <a:ext cx="2225247" cy="892120"/>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1980778" flipH="1">
            <a:off x="4349638" y="748471"/>
            <a:ext cx="2225247" cy="892120"/>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980778" flipH="1">
            <a:off x="4349638" y="1605727"/>
            <a:ext cx="2225247" cy="892120"/>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878275" flipH="1">
            <a:off x="4427475" y="2370539"/>
            <a:ext cx="2225247" cy="892120"/>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2031103" flipH="1">
            <a:off x="4417551" y="3187358"/>
            <a:ext cx="2225247" cy="892120"/>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962762" flipH="1">
            <a:off x="4422277" y="3959552"/>
            <a:ext cx="2225247" cy="892120"/>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9617372">
            <a:off x="2538470" y="789160"/>
            <a:ext cx="2357454" cy="83930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9617372">
            <a:off x="2467033" y="1646414"/>
            <a:ext cx="2357454" cy="83930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9617372">
            <a:off x="2467033" y="2432232"/>
            <a:ext cx="2357454" cy="83930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9617372">
            <a:off x="2538471" y="3218050"/>
            <a:ext cx="2357454" cy="83930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9617372">
            <a:off x="2538471" y="4003867"/>
            <a:ext cx="2357454" cy="83930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28660" y="-357208"/>
            <a:ext cx="9858444" cy="6215106"/>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2000" fill="hold"/>
                                        <p:tgtEl>
                                          <p:spTgt spid="12"/>
                                        </p:tgtEl>
                                        <p:attrNameLst>
                                          <p:attrName>ppt_x</p:attrName>
                                        </p:attrNameLst>
                                      </p:cBhvr>
                                      <p:tavLst>
                                        <p:tav tm="0">
                                          <p:val>
                                            <p:strVal val="0-#ppt_w/2"/>
                                          </p:val>
                                        </p:tav>
                                        <p:tav tm="100000">
                                          <p:val>
                                            <p:strVal val="#ppt_x"/>
                                          </p:val>
                                        </p:tav>
                                      </p:tavLst>
                                    </p:anim>
                                    <p:anim calcmode="lin" valueType="num">
                                      <p:cBhvr additive="base">
                                        <p:cTn id="14" dur="2000" fill="hold"/>
                                        <p:tgtEl>
                                          <p:spTgt spid="12"/>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000" fill="hold"/>
                                        <p:tgtEl>
                                          <p:spTgt spid="13"/>
                                        </p:tgtEl>
                                        <p:attrNameLst>
                                          <p:attrName>ppt_x</p:attrName>
                                        </p:attrNameLst>
                                      </p:cBhvr>
                                      <p:tavLst>
                                        <p:tav tm="0">
                                          <p:val>
                                            <p:strVal val="0-#ppt_w/2"/>
                                          </p:val>
                                        </p:tav>
                                        <p:tav tm="100000">
                                          <p:val>
                                            <p:strVal val="#ppt_x"/>
                                          </p:val>
                                        </p:tav>
                                      </p:tavLst>
                                    </p:anim>
                                    <p:anim calcmode="lin" valueType="num">
                                      <p:cBhvr additive="base">
                                        <p:cTn id="18" dur="2000" fill="hold"/>
                                        <p:tgtEl>
                                          <p:spTgt spid="13"/>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2000" fill="hold"/>
                                        <p:tgtEl>
                                          <p:spTgt spid="14"/>
                                        </p:tgtEl>
                                        <p:attrNameLst>
                                          <p:attrName>ppt_x</p:attrName>
                                        </p:attrNameLst>
                                      </p:cBhvr>
                                      <p:tavLst>
                                        <p:tav tm="0">
                                          <p:val>
                                            <p:strVal val="0-#ppt_w/2"/>
                                          </p:val>
                                        </p:tav>
                                        <p:tav tm="100000">
                                          <p:val>
                                            <p:strVal val="#ppt_x"/>
                                          </p:val>
                                        </p:tav>
                                      </p:tavLst>
                                    </p:anim>
                                    <p:anim calcmode="lin" valueType="num">
                                      <p:cBhvr additive="base">
                                        <p:cTn id="22" dur="2000" fill="hold"/>
                                        <p:tgtEl>
                                          <p:spTgt spid="14"/>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000" fill="hold"/>
                                        <p:tgtEl>
                                          <p:spTgt spid="15"/>
                                        </p:tgtEl>
                                        <p:attrNameLst>
                                          <p:attrName>ppt_x</p:attrName>
                                        </p:attrNameLst>
                                      </p:cBhvr>
                                      <p:tavLst>
                                        <p:tav tm="0">
                                          <p:val>
                                            <p:strVal val="0-#ppt_w/2"/>
                                          </p:val>
                                        </p:tav>
                                        <p:tav tm="100000">
                                          <p:val>
                                            <p:strVal val="#ppt_x"/>
                                          </p:val>
                                        </p:tav>
                                      </p:tavLst>
                                    </p:anim>
                                    <p:anim calcmode="lin" valueType="num">
                                      <p:cBhvr additive="base">
                                        <p:cTn id="26" dur="2000" fill="hold"/>
                                        <p:tgtEl>
                                          <p:spTgt spid="15"/>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0-#ppt_w/2"/>
                                          </p:val>
                                        </p:tav>
                                        <p:tav tm="100000">
                                          <p:val>
                                            <p:strVal val="#ppt_x"/>
                                          </p:val>
                                        </p:tav>
                                      </p:tavLst>
                                    </p:anim>
                                    <p:anim calcmode="lin" valueType="num">
                                      <p:cBhvr additive="base">
                                        <p:cTn id="30" dur="2000" fill="hold"/>
                                        <p:tgtEl>
                                          <p:spTgt spid="16"/>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1+#ppt_w/2"/>
                                          </p:val>
                                        </p:tav>
                                        <p:tav tm="100000">
                                          <p:val>
                                            <p:strVal val="#ppt_x"/>
                                          </p:val>
                                        </p:tav>
                                      </p:tavLst>
                                    </p:anim>
                                    <p:anim calcmode="lin" valueType="num">
                                      <p:cBhvr additive="base">
                                        <p:cTn id="34" dur="20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1+#ppt_w/2"/>
                                          </p:val>
                                        </p:tav>
                                        <p:tav tm="100000">
                                          <p:val>
                                            <p:strVal val="#ppt_x"/>
                                          </p:val>
                                        </p:tav>
                                      </p:tavLst>
                                    </p:anim>
                                    <p:anim calcmode="lin" valueType="num">
                                      <p:cBhvr additive="base">
                                        <p:cTn id="38" dur="2000" fill="hold"/>
                                        <p:tgtEl>
                                          <p:spTgt spid="5"/>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1+#ppt_w/2"/>
                                          </p:val>
                                        </p:tav>
                                        <p:tav tm="100000">
                                          <p:val>
                                            <p:strVal val="#ppt_x"/>
                                          </p:val>
                                        </p:tav>
                                      </p:tavLst>
                                    </p:anim>
                                    <p:anim calcmode="lin" valueType="num">
                                      <p:cBhvr additive="base">
                                        <p:cTn id="42" dur="2000" fill="hold"/>
                                        <p:tgtEl>
                                          <p:spTgt spid="6"/>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1+#ppt_w/2"/>
                                          </p:val>
                                        </p:tav>
                                        <p:tav tm="100000">
                                          <p:val>
                                            <p:strVal val="#ppt_x"/>
                                          </p:val>
                                        </p:tav>
                                      </p:tavLst>
                                    </p:anim>
                                    <p:anim calcmode="lin" valueType="num">
                                      <p:cBhvr additive="base">
                                        <p:cTn id="46" dur="2000" fill="hold"/>
                                        <p:tgtEl>
                                          <p:spTgt spid="7"/>
                                        </p:tgtEl>
                                        <p:attrNameLst>
                                          <p:attrName>ppt_y</p:attrName>
                                        </p:attrNameLst>
                                      </p:cBhvr>
                                      <p:tavLst>
                                        <p:tav tm="0">
                                          <p:val>
                                            <p:strVal val="1+#ppt_h/2"/>
                                          </p:val>
                                        </p:tav>
                                        <p:tav tm="100000">
                                          <p:val>
                                            <p:strVal val="#ppt_y"/>
                                          </p:val>
                                        </p:tav>
                                      </p:tavLst>
                                    </p:anim>
                                  </p:childTnLst>
                                </p:cTn>
                              </p:par>
                              <p:par>
                                <p:cTn id="47" presetID="2" presetClass="entr" presetSubtype="6"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1+#ppt_w/2"/>
                                          </p:val>
                                        </p:tav>
                                        <p:tav tm="100000">
                                          <p:val>
                                            <p:strVal val="#ppt_x"/>
                                          </p:val>
                                        </p:tav>
                                      </p:tavLst>
                                    </p:anim>
                                    <p:anim calcmode="lin" valueType="num">
                                      <p:cBhvr additive="base">
                                        <p:cTn id="50" dur="2000" fill="hold"/>
                                        <p:tgtEl>
                                          <p:spTgt spid="8"/>
                                        </p:tgtEl>
                                        <p:attrNameLst>
                                          <p:attrName>ppt_y</p:attrName>
                                        </p:attrNameLst>
                                      </p:cBhvr>
                                      <p:tavLst>
                                        <p:tav tm="0">
                                          <p:val>
                                            <p:strVal val="1+#ppt_h/2"/>
                                          </p:val>
                                        </p:tav>
                                        <p:tav tm="100000">
                                          <p:val>
                                            <p:strVal val="#ppt_y"/>
                                          </p:val>
                                        </p:tav>
                                      </p:tavLst>
                                    </p:anim>
                                  </p:childTnLst>
                                </p:cTn>
                              </p:par>
                              <p:par>
                                <p:cTn id="51" presetID="2" presetClass="entr" presetSubtype="6" fill="hold" grpId="0"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2000" fill="hold"/>
                                        <p:tgtEl>
                                          <p:spTgt spid="9"/>
                                        </p:tgtEl>
                                        <p:attrNameLst>
                                          <p:attrName>ppt_x</p:attrName>
                                        </p:attrNameLst>
                                      </p:cBhvr>
                                      <p:tavLst>
                                        <p:tav tm="0">
                                          <p:val>
                                            <p:strVal val="1+#ppt_w/2"/>
                                          </p:val>
                                        </p:tav>
                                        <p:tav tm="100000">
                                          <p:val>
                                            <p:strVal val="#ppt_x"/>
                                          </p:val>
                                        </p:tav>
                                      </p:tavLst>
                                    </p:anim>
                                    <p:anim calcmode="lin" valueType="num">
                                      <p:cBhvr additive="base">
                                        <p:cTn id="54" dur="2000" fill="hold"/>
                                        <p:tgtEl>
                                          <p:spTgt spid="9"/>
                                        </p:tgtEl>
                                        <p:attrNameLst>
                                          <p:attrName>ppt_y</p:attrName>
                                        </p:attrNameLst>
                                      </p:cBhvr>
                                      <p:tavLst>
                                        <p:tav tm="0">
                                          <p:val>
                                            <p:strVal val="1+#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3"/>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2"/>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3"/>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6"/>
                                        </p:tgtEl>
                                        <p:attrNameLst>
                                          <p:attrName>r</p:attrName>
                                        </p:attrNameLst>
                                      </p:cBhvr>
                                    </p:animRot>
                                  </p:childTnLst>
                                </p:cTn>
                              </p:par>
                            </p:childTnLst>
                          </p:cTn>
                        </p:par>
                        <p:par>
                          <p:cTn id="79" fill="hold">
                            <p:stCondLst>
                              <p:cond delay="2000"/>
                            </p:stCondLst>
                            <p:childTnLst>
                              <p:par>
                                <p:cTn id="80" presetID="2" presetClass="exit" presetSubtype="2" fill="hold" grpId="2"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ppt_y"/>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12"/>
                                        </p:tgtEl>
                                        <p:attrNameLst>
                                          <p:attrName>ppt_x</p:attrName>
                                        </p:attrNameLst>
                                      </p:cBhvr>
                                      <p:tavLst>
                                        <p:tav tm="0">
                                          <p:val>
                                            <p:strVal val="ppt_x"/>
                                          </p:val>
                                        </p:tav>
                                        <p:tav tm="100000">
                                          <p:val>
                                            <p:strVal val="1+ppt_w/2"/>
                                          </p:val>
                                        </p:tav>
                                      </p:tavLst>
                                    </p:anim>
                                    <p:anim calcmode="lin" valueType="num">
                                      <p:cBhvr additive="base">
                                        <p:cTn id="86" dur="2000"/>
                                        <p:tgtEl>
                                          <p:spTgt spid="12"/>
                                        </p:tgtEl>
                                        <p:attrNameLst>
                                          <p:attrName>ppt_y</p:attrName>
                                        </p:attrNameLst>
                                      </p:cBhvr>
                                      <p:tavLst>
                                        <p:tav tm="0">
                                          <p:val>
                                            <p:strVal val="ppt_y"/>
                                          </p:val>
                                        </p:tav>
                                        <p:tav tm="100000">
                                          <p:val>
                                            <p:strVal val="ppt_y"/>
                                          </p:val>
                                        </p:tav>
                                      </p:tavLst>
                                    </p:anim>
                                    <p:set>
                                      <p:cBhvr>
                                        <p:cTn id="87" dur="1" fill="hold">
                                          <p:stCondLst>
                                            <p:cond delay="1999"/>
                                          </p:stCondLst>
                                        </p:cTn>
                                        <p:tgtEl>
                                          <p:spTgt spid="12"/>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13"/>
                                        </p:tgtEl>
                                        <p:attrNameLst>
                                          <p:attrName>ppt_x</p:attrName>
                                        </p:attrNameLst>
                                      </p:cBhvr>
                                      <p:tavLst>
                                        <p:tav tm="0">
                                          <p:val>
                                            <p:strVal val="ppt_x"/>
                                          </p:val>
                                        </p:tav>
                                        <p:tav tm="100000">
                                          <p:val>
                                            <p:strVal val="1+ppt_w/2"/>
                                          </p:val>
                                        </p:tav>
                                      </p:tavLst>
                                    </p:anim>
                                    <p:anim calcmode="lin" valueType="num">
                                      <p:cBhvr additive="base">
                                        <p:cTn id="90" dur="2000"/>
                                        <p:tgtEl>
                                          <p:spTgt spid="13"/>
                                        </p:tgtEl>
                                        <p:attrNameLst>
                                          <p:attrName>ppt_y</p:attrName>
                                        </p:attrNameLst>
                                      </p:cBhvr>
                                      <p:tavLst>
                                        <p:tav tm="0">
                                          <p:val>
                                            <p:strVal val="ppt_y"/>
                                          </p:val>
                                        </p:tav>
                                        <p:tav tm="100000">
                                          <p:val>
                                            <p:strVal val="ppt_y"/>
                                          </p:val>
                                        </p:tav>
                                      </p:tavLst>
                                    </p:anim>
                                    <p:set>
                                      <p:cBhvr>
                                        <p:cTn id="91" dur="1" fill="hold">
                                          <p:stCondLst>
                                            <p:cond delay="1999"/>
                                          </p:stCondLst>
                                        </p:cTn>
                                        <p:tgtEl>
                                          <p:spTgt spid="13"/>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2000"/>
                                        <p:tgtEl>
                                          <p:spTgt spid="14"/>
                                        </p:tgtEl>
                                        <p:attrNameLst>
                                          <p:attrName>ppt_x</p:attrName>
                                        </p:attrNameLst>
                                      </p:cBhvr>
                                      <p:tavLst>
                                        <p:tav tm="0">
                                          <p:val>
                                            <p:strVal val="ppt_x"/>
                                          </p:val>
                                        </p:tav>
                                        <p:tav tm="100000">
                                          <p:val>
                                            <p:strVal val="1+ppt_w/2"/>
                                          </p:val>
                                        </p:tav>
                                      </p:tavLst>
                                    </p:anim>
                                    <p:anim calcmode="lin" valueType="num">
                                      <p:cBhvr additive="base">
                                        <p:cTn id="94" dur="2000"/>
                                        <p:tgtEl>
                                          <p:spTgt spid="14"/>
                                        </p:tgtEl>
                                        <p:attrNameLst>
                                          <p:attrName>ppt_y</p:attrName>
                                        </p:attrNameLst>
                                      </p:cBhvr>
                                      <p:tavLst>
                                        <p:tav tm="0">
                                          <p:val>
                                            <p:strVal val="ppt_y"/>
                                          </p:val>
                                        </p:tav>
                                        <p:tav tm="100000">
                                          <p:val>
                                            <p:strVal val="ppt_y"/>
                                          </p:val>
                                        </p:tav>
                                      </p:tavLst>
                                    </p:anim>
                                    <p:set>
                                      <p:cBhvr>
                                        <p:cTn id="95" dur="1" fill="hold">
                                          <p:stCondLst>
                                            <p:cond delay="1999"/>
                                          </p:stCondLst>
                                        </p:cTn>
                                        <p:tgtEl>
                                          <p:spTgt spid="14"/>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2000"/>
                                        <p:tgtEl>
                                          <p:spTgt spid="15"/>
                                        </p:tgtEl>
                                        <p:attrNameLst>
                                          <p:attrName>ppt_x</p:attrName>
                                        </p:attrNameLst>
                                      </p:cBhvr>
                                      <p:tavLst>
                                        <p:tav tm="0">
                                          <p:val>
                                            <p:strVal val="ppt_x"/>
                                          </p:val>
                                        </p:tav>
                                        <p:tav tm="100000">
                                          <p:val>
                                            <p:strVal val="1+ppt_w/2"/>
                                          </p:val>
                                        </p:tav>
                                      </p:tavLst>
                                    </p:anim>
                                    <p:anim calcmode="lin" valueType="num">
                                      <p:cBhvr additive="base">
                                        <p:cTn id="98" dur="2000"/>
                                        <p:tgtEl>
                                          <p:spTgt spid="15"/>
                                        </p:tgtEl>
                                        <p:attrNameLst>
                                          <p:attrName>ppt_y</p:attrName>
                                        </p:attrNameLst>
                                      </p:cBhvr>
                                      <p:tavLst>
                                        <p:tav tm="0">
                                          <p:val>
                                            <p:strVal val="ppt_y"/>
                                          </p:val>
                                        </p:tav>
                                        <p:tav tm="100000">
                                          <p:val>
                                            <p:strVal val="ppt_y"/>
                                          </p:val>
                                        </p:tav>
                                      </p:tavLst>
                                    </p:anim>
                                    <p:set>
                                      <p:cBhvr>
                                        <p:cTn id="99" dur="1" fill="hold">
                                          <p:stCondLst>
                                            <p:cond delay="1999"/>
                                          </p:stCondLst>
                                        </p:cTn>
                                        <p:tgtEl>
                                          <p:spTgt spid="15"/>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2000"/>
                                        <p:tgtEl>
                                          <p:spTgt spid="16"/>
                                        </p:tgtEl>
                                        <p:attrNameLst>
                                          <p:attrName>ppt_x</p:attrName>
                                        </p:attrNameLst>
                                      </p:cBhvr>
                                      <p:tavLst>
                                        <p:tav tm="0">
                                          <p:val>
                                            <p:strVal val="ppt_x"/>
                                          </p:val>
                                        </p:tav>
                                        <p:tav tm="100000">
                                          <p:val>
                                            <p:strVal val="1+ppt_w/2"/>
                                          </p:val>
                                        </p:tav>
                                      </p:tavLst>
                                    </p:anim>
                                    <p:anim calcmode="lin" valueType="num">
                                      <p:cBhvr additive="base">
                                        <p:cTn id="102" dur="2000"/>
                                        <p:tgtEl>
                                          <p:spTgt spid="16"/>
                                        </p:tgtEl>
                                        <p:attrNameLst>
                                          <p:attrName>ppt_y</p:attrName>
                                        </p:attrNameLst>
                                      </p:cBhvr>
                                      <p:tavLst>
                                        <p:tav tm="0">
                                          <p:val>
                                            <p:strVal val="ppt_y"/>
                                          </p:val>
                                        </p:tav>
                                        <p:tav tm="100000">
                                          <p:val>
                                            <p:strVal val="ppt_y"/>
                                          </p:val>
                                        </p:tav>
                                      </p:tavLst>
                                    </p:anim>
                                    <p:set>
                                      <p:cBhvr>
                                        <p:cTn id="103" dur="1" fill="hold">
                                          <p:stCondLst>
                                            <p:cond delay="1999"/>
                                          </p:stCondLst>
                                        </p:cTn>
                                        <p:tgtEl>
                                          <p:spTgt spid="16"/>
                                        </p:tgtEl>
                                        <p:attrNameLst>
                                          <p:attrName>style.visibility</p:attrName>
                                        </p:attrNameLst>
                                      </p:cBhvr>
                                      <p:to>
                                        <p:strVal val="hidden"/>
                                      </p:to>
                                    </p:set>
                                  </p:childTnLst>
                                </p:cTn>
                              </p:par>
                              <p:par>
                                <p:cTn id="104" presetID="8" presetClass="emph" presetSubtype="0" fill="hold" grpId="3" nodeType="withEffect">
                                  <p:stCondLst>
                                    <p:cond delay="0"/>
                                  </p:stCondLst>
                                  <p:childTnLst>
                                    <p:animRot by="21600000">
                                      <p:cBhvr>
                                        <p:cTn id="105" dur="2000" fill="hold"/>
                                        <p:tgtEl>
                                          <p:spTgt spid="3"/>
                                        </p:tgtEl>
                                        <p:attrNameLst>
                                          <p:attrName>r</p:attrName>
                                        </p:attrNameLst>
                                      </p:cBhvr>
                                    </p:animRot>
                                  </p:childTnLst>
                                </p:cTn>
                              </p:par>
                              <p:par>
                                <p:cTn id="106" presetID="8" presetClass="emph" presetSubtype="0" fill="hold" grpId="3" nodeType="withEffect">
                                  <p:stCondLst>
                                    <p:cond delay="0"/>
                                  </p:stCondLst>
                                  <p:childTnLst>
                                    <p:animRot by="21600000">
                                      <p:cBhvr>
                                        <p:cTn id="107" dur="2000" fill="hold"/>
                                        <p:tgtEl>
                                          <p:spTgt spid="12"/>
                                        </p:tgtEl>
                                        <p:attrNameLst>
                                          <p:attrName>r</p:attrName>
                                        </p:attrNameLst>
                                      </p:cBhvr>
                                    </p:animRot>
                                  </p:childTnLst>
                                </p:cTn>
                              </p:par>
                              <p:par>
                                <p:cTn id="108" presetID="8" presetClass="emph" presetSubtype="0" fill="hold" grpId="3" nodeType="withEffect">
                                  <p:stCondLst>
                                    <p:cond delay="0"/>
                                  </p:stCondLst>
                                  <p:childTnLst>
                                    <p:animRot by="21600000">
                                      <p:cBhvr>
                                        <p:cTn id="109" dur="2000" fill="hold"/>
                                        <p:tgtEl>
                                          <p:spTgt spid="13"/>
                                        </p:tgtEl>
                                        <p:attrNameLst>
                                          <p:attrName>r</p:attrName>
                                        </p:attrNameLst>
                                      </p:cBhvr>
                                    </p:animRot>
                                  </p:childTnLst>
                                </p:cTn>
                              </p:par>
                              <p:par>
                                <p:cTn id="110" presetID="8" presetClass="emph" presetSubtype="0" fill="hold" grpId="3" nodeType="withEffect">
                                  <p:stCondLst>
                                    <p:cond delay="0"/>
                                  </p:stCondLst>
                                  <p:childTnLst>
                                    <p:animRot by="21600000">
                                      <p:cBhvr>
                                        <p:cTn id="111" dur="2000" fill="hold"/>
                                        <p:tgtEl>
                                          <p:spTgt spid="14"/>
                                        </p:tgtEl>
                                        <p:attrNameLst>
                                          <p:attrName>r</p:attrName>
                                        </p:attrNameLst>
                                      </p:cBhvr>
                                    </p:animRot>
                                  </p:childTnLst>
                                </p:cTn>
                              </p:par>
                              <p:par>
                                <p:cTn id="112" presetID="8" presetClass="emph" presetSubtype="0" fill="hold" grpId="3" nodeType="withEffect">
                                  <p:stCondLst>
                                    <p:cond delay="0"/>
                                  </p:stCondLst>
                                  <p:childTnLst>
                                    <p:animRot by="21600000">
                                      <p:cBhvr>
                                        <p:cTn id="113" dur="2000" fill="hold"/>
                                        <p:tgtEl>
                                          <p:spTgt spid="15"/>
                                        </p:tgtEl>
                                        <p:attrNameLst>
                                          <p:attrName>r</p:attrName>
                                        </p:attrNameLst>
                                      </p:cBhvr>
                                    </p:animRot>
                                  </p:childTnLst>
                                </p:cTn>
                              </p:par>
                              <p:par>
                                <p:cTn id="114" presetID="8" presetClass="emph" presetSubtype="0" fill="hold" grpId="3" nodeType="withEffect">
                                  <p:stCondLst>
                                    <p:cond delay="0"/>
                                  </p:stCondLst>
                                  <p:childTnLst>
                                    <p:animRot by="21600000">
                                      <p:cBhvr>
                                        <p:cTn id="115" dur="2000" fill="hold"/>
                                        <p:tgtEl>
                                          <p:spTgt spid="16"/>
                                        </p:tgtEl>
                                        <p:attrNameLst>
                                          <p:attrName>r</p:attrName>
                                        </p:attrNameLst>
                                      </p:cBhvr>
                                    </p:animRot>
                                  </p:childTnLst>
                                </p:cTn>
                              </p:par>
                              <p:par>
                                <p:cTn id="116" presetID="2" presetClass="exit" presetSubtype="8" fill="hold" grpId="2" nodeType="with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0-ppt_w/2"/>
                                          </p:val>
                                        </p:tav>
                                      </p:tavLst>
                                    </p:anim>
                                    <p:anim calcmode="lin" valueType="num">
                                      <p:cBhvr additive="base">
                                        <p:cTn id="118" dur="2000"/>
                                        <p:tgtEl>
                                          <p:spTgt spid="4"/>
                                        </p:tgtEl>
                                        <p:attrNameLst>
                                          <p:attrName>ppt_y</p:attrName>
                                        </p:attrNameLst>
                                      </p:cBhvr>
                                      <p:tavLst>
                                        <p:tav tm="0">
                                          <p:val>
                                            <p:strVal val="ppt_y"/>
                                          </p:val>
                                        </p:tav>
                                        <p:tav tm="100000">
                                          <p:val>
                                            <p:strVal val="ppt_y"/>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0-ppt_w/2"/>
                                          </p:val>
                                        </p:tav>
                                      </p:tavLst>
                                    </p:anim>
                                    <p:anim calcmode="lin" valueType="num">
                                      <p:cBhvr additive="base">
                                        <p:cTn id="122" dur="2000"/>
                                        <p:tgtEl>
                                          <p:spTgt spid="5"/>
                                        </p:tgtEl>
                                        <p:attrNameLst>
                                          <p:attrName>ppt_y</p:attrName>
                                        </p:attrNameLst>
                                      </p:cBhvr>
                                      <p:tavLst>
                                        <p:tav tm="0">
                                          <p:val>
                                            <p:strVal val="ppt_y"/>
                                          </p:val>
                                        </p:tav>
                                        <p:tav tm="100000">
                                          <p:val>
                                            <p:strVal val="ppt_y"/>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0-ppt_w/2"/>
                                          </p:val>
                                        </p:tav>
                                      </p:tavLst>
                                    </p:anim>
                                    <p:anim calcmode="lin" valueType="num">
                                      <p:cBhvr additive="base">
                                        <p:cTn id="126" dur="2000"/>
                                        <p:tgtEl>
                                          <p:spTgt spid="6"/>
                                        </p:tgtEl>
                                        <p:attrNameLst>
                                          <p:attrName>ppt_y</p:attrName>
                                        </p:attrNameLst>
                                      </p:cBhvr>
                                      <p:tavLst>
                                        <p:tav tm="0">
                                          <p:val>
                                            <p:strVal val="ppt_y"/>
                                          </p:val>
                                        </p:tav>
                                        <p:tav tm="100000">
                                          <p:val>
                                            <p:strVal val="ppt_y"/>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0-ppt_w/2"/>
                                          </p:val>
                                        </p:tav>
                                      </p:tavLst>
                                    </p:anim>
                                    <p:anim calcmode="lin" valueType="num">
                                      <p:cBhvr additive="base">
                                        <p:cTn id="130" dur="2000"/>
                                        <p:tgtEl>
                                          <p:spTgt spid="7"/>
                                        </p:tgtEl>
                                        <p:attrNameLst>
                                          <p:attrName>ppt_y</p:attrName>
                                        </p:attrNameLst>
                                      </p:cBhvr>
                                      <p:tavLst>
                                        <p:tav tm="0">
                                          <p:val>
                                            <p:strVal val="ppt_y"/>
                                          </p:val>
                                        </p:tav>
                                        <p:tav tm="100000">
                                          <p:val>
                                            <p:strVal val="ppt_y"/>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2000"/>
                                        <p:tgtEl>
                                          <p:spTgt spid="8"/>
                                        </p:tgtEl>
                                        <p:attrNameLst>
                                          <p:attrName>ppt_x</p:attrName>
                                        </p:attrNameLst>
                                      </p:cBhvr>
                                      <p:tavLst>
                                        <p:tav tm="0">
                                          <p:val>
                                            <p:strVal val="ppt_x"/>
                                          </p:val>
                                        </p:tav>
                                        <p:tav tm="100000">
                                          <p:val>
                                            <p:strVal val="0-ppt_w/2"/>
                                          </p:val>
                                        </p:tav>
                                      </p:tavLst>
                                    </p:anim>
                                    <p:anim calcmode="lin" valueType="num">
                                      <p:cBhvr additive="base">
                                        <p:cTn id="134" dur="2000"/>
                                        <p:tgtEl>
                                          <p:spTgt spid="8"/>
                                        </p:tgtEl>
                                        <p:attrNameLst>
                                          <p:attrName>ppt_y</p:attrName>
                                        </p:attrNameLst>
                                      </p:cBhvr>
                                      <p:tavLst>
                                        <p:tav tm="0">
                                          <p:val>
                                            <p:strVal val="ppt_y"/>
                                          </p:val>
                                        </p:tav>
                                        <p:tav tm="100000">
                                          <p:val>
                                            <p:strVal val="ppt_y"/>
                                          </p:val>
                                        </p:tav>
                                      </p:tavLst>
                                    </p:anim>
                                    <p:set>
                                      <p:cBhvr>
                                        <p:cTn id="135" dur="1" fill="hold">
                                          <p:stCondLst>
                                            <p:cond delay="1999"/>
                                          </p:stCondLst>
                                        </p:cTn>
                                        <p:tgtEl>
                                          <p:spTgt spid="8"/>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9"/>
                                        </p:tgtEl>
                                        <p:attrNameLst>
                                          <p:attrName>ppt_x</p:attrName>
                                        </p:attrNameLst>
                                      </p:cBhvr>
                                      <p:tavLst>
                                        <p:tav tm="0">
                                          <p:val>
                                            <p:strVal val="ppt_x"/>
                                          </p:val>
                                        </p:tav>
                                        <p:tav tm="100000">
                                          <p:val>
                                            <p:strVal val="0-ppt_w/2"/>
                                          </p:val>
                                        </p:tav>
                                      </p:tavLst>
                                    </p:anim>
                                    <p:anim calcmode="lin" valueType="num">
                                      <p:cBhvr additive="base">
                                        <p:cTn id="138" dur="2000"/>
                                        <p:tgtEl>
                                          <p:spTgt spid="9"/>
                                        </p:tgtEl>
                                        <p:attrNameLst>
                                          <p:attrName>ppt_y</p:attrName>
                                        </p:attrNameLst>
                                      </p:cBhvr>
                                      <p:tavLst>
                                        <p:tav tm="0">
                                          <p:val>
                                            <p:strVal val="ppt_y"/>
                                          </p:val>
                                        </p:tav>
                                        <p:tav tm="100000">
                                          <p:val>
                                            <p:strVal val="ppt_y"/>
                                          </p:val>
                                        </p:tav>
                                      </p:tavLst>
                                    </p:anim>
                                    <p:set>
                                      <p:cBhvr>
                                        <p:cTn id="139" dur="1" fill="hold">
                                          <p:stCondLst>
                                            <p:cond delay="1999"/>
                                          </p:stCondLst>
                                        </p:cTn>
                                        <p:tgtEl>
                                          <p:spTgt spid="9"/>
                                        </p:tgtEl>
                                        <p:attrNameLst>
                                          <p:attrName>style.visibility</p:attrName>
                                        </p:attrNameLst>
                                      </p:cBhvr>
                                      <p:to>
                                        <p:strVal val="hidden"/>
                                      </p:to>
                                    </p:set>
                                  </p:childTnLst>
                                </p:cTn>
                              </p:par>
                              <p:par>
                                <p:cTn id="140" presetID="8" presetClass="emph" presetSubtype="0" fill="hold" grpId="3" nodeType="withEffect">
                                  <p:stCondLst>
                                    <p:cond delay="0"/>
                                  </p:stCondLst>
                                  <p:childTnLst>
                                    <p:animRot by="-21600000">
                                      <p:cBhvr>
                                        <p:cTn id="141" dur="2000" fill="hold"/>
                                        <p:tgtEl>
                                          <p:spTgt spid="4"/>
                                        </p:tgtEl>
                                        <p:attrNameLst>
                                          <p:attrName>r</p:attrName>
                                        </p:attrNameLst>
                                      </p:cBhvr>
                                    </p:animRot>
                                  </p:childTnLst>
                                </p:cTn>
                              </p:par>
                              <p:par>
                                <p:cTn id="142" presetID="8" presetClass="emph" presetSubtype="0" fill="hold" grpId="3" nodeType="withEffect">
                                  <p:stCondLst>
                                    <p:cond delay="0"/>
                                  </p:stCondLst>
                                  <p:childTnLst>
                                    <p:animRot by="-21600000">
                                      <p:cBhvr>
                                        <p:cTn id="143" dur="2000" fill="hold"/>
                                        <p:tgtEl>
                                          <p:spTgt spid="5"/>
                                        </p:tgtEl>
                                        <p:attrNameLst>
                                          <p:attrName>r</p:attrName>
                                        </p:attrNameLst>
                                      </p:cBhvr>
                                    </p:animRot>
                                  </p:childTnLst>
                                </p:cTn>
                              </p:par>
                              <p:par>
                                <p:cTn id="144" presetID="8" presetClass="emph" presetSubtype="0" fill="hold" grpId="3" nodeType="withEffect">
                                  <p:stCondLst>
                                    <p:cond delay="0"/>
                                  </p:stCondLst>
                                  <p:childTnLst>
                                    <p:animRot by="-21600000">
                                      <p:cBhvr>
                                        <p:cTn id="145" dur="2000" fill="hold"/>
                                        <p:tgtEl>
                                          <p:spTgt spid="6"/>
                                        </p:tgtEl>
                                        <p:attrNameLst>
                                          <p:attrName>r</p:attrName>
                                        </p:attrNameLst>
                                      </p:cBhvr>
                                    </p:animRot>
                                  </p:childTnLst>
                                </p:cTn>
                              </p:par>
                              <p:par>
                                <p:cTn id="146" presetID="8" presetClass="emph" presetSubtype="0" fill="hold" grpId="3" nodeType="withEffect">
                                  <p:stCondLst>
                                    <p:cond delay="0"/>
                                  </p:stCondLst>
                                  <p:childTnLst>
                                    <p:animRot by="-21600000">
                                      <p:cBhvr>
                                        <p:cTn id="147" dur="2000" fill="hold"/>
                                        <p:tgtEl>
                                          <p:spTgt spid="7"/>
                                        </p:tgtEl>
                                        <p:attrNameLst>
                                          <p:attrName>r</p:attrName>
                                        </p:attrNameLst>
                                      </p:cBhvr>
                                    </p:animRot>
                                  </p:childTnLst>
                                </p:cTn>
                              </p:par>
                              <p:par>
                                <p:cTn id="148" presetID="8" presetClass="emph" presetSubtype="0" fill="hold" grpId="3" nodeType="withEffect">
                                  <p:stCondLst>
                                    <p:cond delay="0"/>
                                  </p:stCondLst>
                                  <p:childTnLst>
                                    <p:animRot by="-21600000">
                                      <p:cBhvr>
                                        <p:cTn id="149" dur="2000" fill="hold"/>
                                        <p:tgtEl>
                                          <p:spTgt spid="8"/>
                                        </p:tgtEl>
                                        <p:attrNameLst>
                                          <p:attrName>r</p:attrName>
                                        </p:attrNameLst>
                                      </p:cBhvr>
                                    </p:animRot>
                                  </p:childTnLst>
                                </p:cTn>
                              </p:par>
                              <p:par>
                                <p:cTn id="150" presetID="8" presetClass="emph" presetSubtype="0" fill="hold" grpId="3" nodeType="withEffect">
                                  <p:stCondLst>
                                    <p:cond delay="0"/>
                                  </p:stCondLst>
                                  <p:childTnLst>
                                    <p:animRot by="-21600000">
                                      <p:cBhvr>
                                        <p:cTn id="151" dur="2000" fill="hold"/>
                                        <p:tgtEl>
                                          <p:spTgt spid="9"/>
                                        </p:tgtEl>
                                        <p:attrNameLst>
                                          <p:attrName>r</p:attrName>
                                        </p:attrNameLst>
                                      </p:cBhvr>
                                    </p:animRot>
                                  </p:childTnLst>
                                </p:cTn>
                              </p:par>
                              <p:par>
                                <p:cTn id="152" presetID="17" presetClass="entr" presetSubtype="10"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fltVal val="0"/>
                                          </p:val>
                                        </p:tav>
                                        <p:tav tm="100000">
                                          <p:val>
                                            <p:strVal val="#ppt_w"/>
                                          </p:val>
                                        </p:tav>
                                      </p:tavLst>
                                    </p:anim>
                                    <p:anim calcmode="lin" valueType="num">
                                      <p:cBhvr>
                                        <p:cTn id="15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E1F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stock-photo-265808505.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Rombo"/>
          <p:cNvSpPr/>
          <p:nvPr/>
        </p:nvSpPr>
        <p:spPr>
          <a:xfrm>
            <a:off x="571472" y="0"/>
            <a:ext cx="8072494" cy="5143500"/>
          </a:xfrm>
          <a:prstGeom prst="diamond">
            <a:avLst/>
          </a:prstGeom>
          <a:blipFill>
            <a:blip r:embed="rId4">
              <a:duotone>
                <a:schemeClr val="accent6">
                  <a:shade val="45000"/>
                  <a:satMod val="135000"/>
                </a:schemeClr>
                <a:prstClr val="white"/>
              </a:duotone>
              <a:lum bright="-3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ombo"/>
          <p:cNvSpPr/>
          <p:nvPr/>
        </p:nvSpPr>
        <p:spPr>
          <a:xfrm>
            <a:off x="357158" y="500048"/>
            <a:ext cx="8358246" cy="4286280"/>
          </a:xfrm>
          <a:prstGeom prst="diamond">
            <a:avLst/>
          </a:prstGeom>
          <a:blipFill>
            <a:blip r:embed="rId4">
              <a:duotone>
                <a:schemeClr val="accent6">
                  <a:shade val="45000"/>
                  <a:satMod val="135000"/>
                </a:schemeClr>
                <a:prstClr val="white"/>
              </a:duotone>
              <a:lum bright="-20000"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142844" y="1071552"/>
            <a:ext cx="9001156" cy="3143272"/>
          </a:xfrm>
          <a:prstGeom prst="diamond">
            <a:avLst/>
          </a:prstGeom>
          <a:blipFill>
            <a:blip r:embed="rId4">
              <a:duotone>
                <a:schemeClr val="accent6">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6" presetClass="entr" presetSubtype="2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barn(inHorizontal)">
                                      <p:cBhvr>
                                        <p:cTn id="9" dur="2000"/>
                                        <p:tgtEl>
                                          <p:spTgt spid="3"/>
                                        </p:tgtEl>
                                      </p:cBhvr>
                                    </p:animEffect>
                                  </p:childTnLst>
                                </p:cTn>
                              </p:par>
                              <p:par>
                                <p:cTn id="10" presetID="16" presetClass="entr" presetSubtype="2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Horizontal)">
                                      <p:cBhvr>
                                        <p:cTn id="12" dur="2000"/>
                                        <p:tgtEl>
                                          <p:spTgt spid="4"/>
                                        </p:tgtEl>
                                      </p:cBhvr>
                                    </p:animEffect>
                                  </p:childTnLst>
                                </p:cTn>
                              </p:par>
                              <p:par>
                                <p:cTn id="13" presetID="16" presetClass="entr" presetSubtype="2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Horizontal)">
                                      <p:cBhvr>
                                        <p:cTn id="15" dur="2000"/>
                                        <p:tgtEl>
                                          <p:spTgt spid="5"/>
                                        </p:tgtEl>
                                      </p:cBhvr>
                                    </p:animEffect>
                                  </p:childTnLst>
                                </p:cTn>
                              </p:par>
                              <p:par>
                                <p:cTn id="16" presetID="13" presetClass="entr" presetSubtype="16" fill="hold" grpId="1"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plus(in)">
                                      <p:cBhvr>
                                        <p:cTn id="18" dur="2000"/>
                                        <p:tgtEl>
                                          <p:spTgt spid="3"/>
                                        </p:tgtEl>
                                      </p:cBhvr>
                                    </p:animEffect>
                                  </p:childTnLst>
                                </p:cTn>
                              </p:par>
                              <p:par>
                                <p:cTn id="19" presetID="13" presetClass="entr" presetSubtype="16" fill="hold" grpId="1"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2000"/>
                                        <p:tgtEl>
                                          <p:spTgt spid="4"/>
                                        </p:tgtEl>
                                      </p:cBhvr>
                                    </p:animEffect>
                                  </p:childTnLst>
                                </p:cTn>
                              </p:par>
                              <p:par>
                                <p:cTn id="22" presetID="13" presetClass="entr" presetSubtype="16" fill="hold" grpId="1"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plus(in)">
                                      <p:cBhvr>
                                        <p:cTn id="24" dur="2000"/>
                                        <p:tgtEl>
                                          <p:spTgt spid="5"/>
                                        </p:tgtEl>
                                      </p:cBhvr>
                                    </p:animEffect>
                                  </p:childTnLst>
                                </p:cTn>
                              </p:par>
                              <p:par>
                                <p:cTn id="25" presetID="8" presetClass="emph" presetSubtype="0" fill="hold" grpId="2" nodeType="withEffect">
                                  <p:stCondLst>
                                    <p:cond delay="0"/>
                                  </p:stCondLst>
                                  <p:childTnLst>
                                    <p:animRot by="21600000">
                                      <p:cBhvr>
                                        <p:cTn id="26" dur="2000" fill="hold"/>
                                        <p:tgtEl>
                                          <p:spTgt spid="3"/>
                                        </p:tgtEl>
                                        <p:attrNameLst>
                                          <p:attrName>r</p:attrName>
                                        </p:attrNameLst>
                                      </p:cBhvr>
                                    </p:animRot>
                                  </p:childTnLst>
                                </p:cTn>
                              </p:par>
                              <p:par>
                                <p:cTn id="27" presetID="8" presetClass="emph" presetSubtype="0" fill="hold" grpId="2" nodeType="withEffect">
                                  <p:stCondLst>
                                    <p:cond delay="0"/>
                                  </p:stCondLst>
                                  <p:childTnLst>
                                    <p:animRot by="-21600000">
                                      <p:cBhvr>
                                        <p:cTn id="28" dur="2000" fill="hold"/>
                                        <p:tgtEl>
                                          <p:spTgt spid="4"/>
                                        </p:tgtEl>
                                        <p:attrNameLst>
                                          <p:attrName>r</p:attrName>
                                        </p:attrNameLst>
                                      </p:cBhvr>
                                    </p:animRot>
                                  </p:childTnLst>
                                </p:cTn>
                              </p:par>
                              <p:par>
                                <p:cTn id="29" presetID="8" presetClass="emph" presetSubtype="0" fill="hold" grpId="2" nodeType="withEffect">
                                  <p:stCondLst>
                                    <p:cond delay="0"/>
                                  </p:stCondLst>
                                  <p:childTnLst>
                                    <p:animRot by="21600000">
                                      <p:cBhvr>
                                        <p:cTn id="30" dur="2000" fill="hold"/>
                                        <p:tgtEl>
                                          <p:spTgt spid="5"/>
                                        </p:tgtEl>
                                        <p:attrNameLst>
                                          <p:attrName>r</p:attrName>
                                        </p:attrNameLst>
                                      </p:cBhvr>
                                    </p:animRot>
                                  </p:childTnLst>
                                </p:cTn>
                              </p:par>
                            </p:childTnLst>
                          </p:cTn>
                        </p:par>
                        <p:par>
                          <p:cTn id="31" fill="hold">
                            <p:stCondLst>
                              <p:cond delay="2000"/>
                            </p:stCondLst>
                            <p:childTnLst>
                              <p:par>
                                <p:cTn id="32" presetID="16" presetClass="exit" presetSubtype="37" fill="hold" grpId="3" nodeType="afterEffect">
                                  <p:stCondLst>
                                    <p:cond delay="0"/>
                                  </p:stCondLst>
                                  <p:childTnLst>
                                    <p:animEffect transition="out" filter="barn(outVertical)">
                                      <p:cBhvr>
                                        <p:cTn id="33" dur="2000"/>
                                        <p:tgtEl>
                                          <p:spTgt spid="3"/>
                                        </p:tgtEl>
                                      </p:cBhvr>
                                    </p:animEffect>
                                    <p:set>
                                      <p:cBhvr>
                                        <p:cTn id="34" dur="1" fill="hold">
                                          <p:stCondLst>
                                            <p:cond delay="1999"/>
                                          </p:stCondLst>
                                        </p:cTn>
                                        <p:tgtEl>
                                          <p:spTgt spid="3"/>
                                        </p:tgtEl>
                                        <p:attrNameLst>
                                          <p:attrName>style.visibility</p:attrName>
                                        </p:attrNameLst>
                                      </p:cBhvr>
                                      <p:to>
                                        <p:strVal val="hidden"/>
                                      </p:to>
                                    </p:set>
                                  </p:childTnLst>
                                </p:cTn>
                              </p:par>
                              <p:par>
                                <p:cTn id="35" presetID="16" presetClass="exit" presetSubtype="37" fill="hold" grpId="3" nodeType="withEffect">
                                  <p:stCondLst>
                                    <p:cond delay="0"/>
                                  </p:stCondLst>
                                  <p:childTnLst>
                                    <p:animEffect transition="out" filter="barn(outVertical)">
                                      <p:cBhvr>
                                        <p:cTn id="36" dur="2000"/>
                                        <p:tgtEl>
                                          <p:spTgt spid="4"/>
                                        </p:tgtEl>
                                      </p:cBhvr>
                                    </p:animEffect>
                                    <p:set>
                                      <p:cBhvr>
                                        <p:cTn id="37" dur="1" fill="hold">
                                          <p:stCondLst>
                                            <p:cond delay="1999"/>
                                          </p:stCondLst>
                                        </p:cTn>
                                        <p:tgtEl>
                                          <p:spTgt spid="4"/>
                                        </p:tgtEl>
                                        <p:attrNameLst>
                                          <p:attrName>style.visibility</p:attrName>
                                        </p:attrNameLst>
                                      </p:cBhvr>
                                      <p:to>
                                        <p:strVal val="hidden"/>
                                      </p:to>
                                    </p:set>
                                  </p:childTnLst>
                                </p:cTn>
                              </p:par>
                              <p:par>
                                <p:cTn id="38" presetID="16" presetClass="exit" presetSubtype="37" fill="hold" grpId="3" nodeType="withEffect">
                                  <p:stCondLst>
                                    <p:cond delay="0"/>
                                  </p:stCondLst>
                                  <p:childTnLst>
                                    <p:animEffect transition="out" filter="barn(outVertical)">
                                      <p:cBhvr>
                                        <p:cTn id="39" dur="2000"/>
                                        <p:tgtEl>
                                          <p:spTgt spid="5"/>
                                        </p:tgtEl>
                                      </p:cBhvr>
                                    </p:animEffect>
                                    <p:set>
                                      <p:cBhvr>
                                        <p:cTn id="40" dur="1" fill="hold">
                                          <p:stCondLst>
                                            <p:cond delay="1999"/>
                                          </p:stCondLst>
                                        </p:cTn>
                                        <p:tgtEl>
                                          <p:spTgt spid="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2000" fill="hold"/>
                                        <p:tgtEl>
                                          <p:spTgt spid="2"/>
                                        </p:tgtEl>
                                        <p:attrNameLst>
                                          <p:attrName>ppt_w</p:attrName>
                                        </p:attrNameLst>
                                      </p:cBhvr>
                                      <p:tavLst>
                                        <p:tav tm="0">
                                          <p:val>
                                            <p:strVal val="4/3*#ppt_w"/>
                                          </p:val>
                                        </p:tav>
                                        <p:tav tm="100000">
                                          <p:val>
                                            <p:strVal val="#ppt_w"/>
                                          </p:val>
                                        </p:tav>
                                      </p:tavLst>
                                    </p:anim>
                                    <p:anim calcmode="lin" valueType="num">
                                      <p:cBhvr>
                                        <p:cTn id="44" dur="2000" fill="hold"/>
                                        <p:tgtEl>
                                          <p:spTgt spid="2"/>
                                        </p:tgtEl>
                                        <p:attrNameLst>
                                          <p:attrName>ppt_h</p:attrName>
                                        </p:attrNameLst>
                                      </p:cBhvr>
                                      <p:tavLst>
                                        <p:tav tm="0">
                                          <p:val>
                                            <p:strVal val="4/3*#ppt_h"/>
                                          </p:val>
                                        </p:tav>
                                        <p:tav tm="100000">
                                          <p:val>
                                            <p:strVal val="#ppt_h"/>
                                          </p:val>
                                        </p:tav>
                                      </p:tavLst>
                                    </p:anim>
                                  </p:childTnLst>
                                </p:cTn>
                              </p:par>
                              <p:par>
                                <p:cTn id="45" presetID="16" presetClass="entr" presetSubtype="37"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outVertical)">
                                      <p:cBhvr>
                                        <p:cTn id="4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20000"/>
                <a:lumOff val="80000"/>
              </a:schemeClr>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2530948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efectos,circulos ,png,zoomgraf.blogspot (9).png"/>
          <p:cNvPicPr>
            <a:picLocks noChangeAspect="1"/>
          </p:cNvPicPr>
          <p:nvPr/>
        </p:nvPicPr>
        <p:blipFill>
          <a:blip r:embed="rId3">
            <a:duotone>
              <a:schemeClr val="accent6">
                <a:shade val="45000"/>
                <a:satMod val="135000"/>
              </a:schemeClr>
              <a:prstClr val="white"/>
            </a:duotone>
            <a:lum bright="-30000" contrast="40000"/>
          </a:blip>
          <a:stretch>
            <a:fillRect/>
          </a:stretch>
        </p:blipFill>
        <p:spPr>
          <a:xfrm>
            <a:off x="1702554" y="0"/>
            <a:ext cx="5429288" cy="5143500"/>
          </a:xfrm>
          <a:prstGeom prst="rect">
            <a:avLst/>
          </a:prstGeom>
        </p:spPr>
      </p:pic>
      <p:pic>
        <p:nvPicPr>
          <p:cNvPr id="4" name="3 Imagen" descr="RedSpiral.png"/>
          <p:cNvPicPr>
            <a:picLocks noChangeAspect="1"/>
          </p:cNvPicPr>
          <p:nvPr/>
        </p:nvPicPr>
        <p:blipFill>
          <a:blip r:embed="rId4">
            <a:duotone>
              <a:schemeClr val="accent6">
                <a:shade val="45000"/>
                <a:satMod val="135000"/>
              </a:schemeClr>
              <a:prstClr val="white"/>
            </a:duotone>
            <a:lum bright="-20000" contrast="40000"/>
          </a:blip>
          <a:stretch>
            <a:fillRect/>
          </a:stretch>
        </p:blipFill>
        <p:spPr>
          <a:xfrm>
            <a:off x="3000364" y="1214428"/>
            <a:ext cx="2857500" cy="2857500"/>
          </a:xfrm>
          <a:prstGeom prst="rect">
            <a:avLst/>
          </a:prstGeom>
        </p:spPr>
      </p:pic>
      <p:sp>
        <p:nvSpPr>
          <p:cNvPr id="5" name="4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c2c1b483083ced3f01cebb3a778c8075.jpg"/>
          <p:cNvPicPr>
            <a:picLocks noChangeAspect="1"/>
          </p:cNvPicPr>
          <p:nvPr/>
        </p:nvPicPr>
        <p:blipFill>
          <a:blip r:embed="rId2"/>
          <a:stretch>
            <a:fillRect/>
          </a:stretch>
        </p:blipFill>
        <p:spPr>
          <a:xfrm>
            <a:off x="0" y="3135"/>
            <a:ext cx="9144000" cy="5137229"/>
          </a:xfrm>
          <a:prstGeom prst="rect">
            <a:avLst/>
          </a:prstGeom>
        </p:spPr>
      </p:pic>
      <p:sp>
        <p:nvSpPr>
          <p:cNvPr id="3" name="2 CuadroTexto"/>
          <p:cNvSpPr txBox="1"/>
          <p:nvPr/>
        </p:nvSpPr>
        <p:spPr>
          <a:xfrm>
            <a:off x="1285852" y="1214428"/>
            <a:ext cx="3500462" cy="1569660"/>
          </a:xfrm>
          <a:prstGeom prst="rect">
            <a:avLst/>
          </a:prstGeom>
          <a:noFill/>
        </p:spPr>
        <p:txBody>
          <a:bodyPr wrap="square" rtlCol="0">
            <a:spAutoFit/>
          </a:bodyPr>
          <a:lstStyle/>
          <a:p>
            <a:pPr algn="ctr"/>
            <a:r>
              <a:rPr lang="es-PE" sz="1600" dirty="0" smtClean="0">
                <a:solidFill>
                  <a:schemeClr val="bg1"/>
                </a:solidFill>
                <a:effectLst>
                  <a:outerShdw blurRad="38100" dist="38100" dir="2700000" algn="tl">
                    <a:srgbClr val="000000">
                      <a:alpha val="43137"/>
                    </a:srgbClr>
                  </a:outerShdw>
                </a:effectLst>
              </a:rPr>
              <a:t>Nos damos cuenta de que muchas de las cosas que nos hicieron llorar, amargarnos o preocuparnos, realmente no necesitaban tanta atención y menos tantas lágrimas.</a:t>
            </a:r>
          </a:p>
          <a:p>
            <a:pPr algn="ctr"/>
            <a:endParaRPr lang="es-PE" sz="1600" dirty="0">
              <a:solidFill>
                <a:schemeClr val="bg1"/>
              </a:solidFill>
              <a:effectLst>
                <a:outerShdw blurRad="38100" dist="38100" dir="2700000" algn="tl">
                  <a:srgbClr val="000000">
                    <a:alpha val="43137"/>
                  </a:srgbClr>
                </a:outerShdw>
              </a:effectLst>
            </a:endParaRPr>
          </a:p>
        </p:txBody>
      </p:sp>
      <p:sp>
        <p:nvSpPr>
          <p:cNvPr id="4" name="3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rgbClr val="0070C0">
                <a:shade val="67500"/>
                <a:satMod val="115000"/>
              </a:srgbClr>
            </a:gs>
            <a:gs pos="100000">
              <a:srgbClr val="0070C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2249366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3714744" y="-242383"/>
            <a:ext cx="860729" cy="829169"/>
          </a:xfrm>
          <a:prstGeom prst="rect">
            <a:avLst/>
          </a:prstGeom>
          <a:effectLst>
            <a:reflection blurRad="6350" stA="50000" endA="295" endPos="92000" dist="101600" dir="5400000" sy="-100000" algn="bl" rotWithShape="0"/>
          </a:effectLst>
        </p:spPr>
      </p:pic>
      <p:pic>
        <p:nvPicPr>
          <p:cNvPr id="5" name="4 Imagen" descr="1194984816305628060card_figures_-_diamond_01.svg.hi.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4572000" y="-242383"/>
            <a:ext cx="860729" cy="829169"/>
          </a:xfrm>
          <a:prstGeom prst="rect">
            <a:avLst/>
          </a:prstGeom>
          <a:effectLst>
            <a:reflection blurRad="6350" stA="50000" endA="295" endPos="92000" dist="101600" dir="5400000" sy="-100000" algn="bl" rotWithShape="0"/>
          </a:effectLst>
        </p:spPr>
      </p:pic>
      <p:pic>
        <p:nvPicPr>
          <p:cNvPr id="6" name="5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572000" y="614855"/>
            <a:ext cx="860729" cy="829169"/>
          </a:xfrm>
          <a:prstGeom prst="rect">
            <a:avLst/>
          </a:prstGeom>
          <a:effectLst>
            <a:reflection blurRad="6350" stA="50000" endA="295" endPos="92000" dist="101600" dir="5400000" sy="-100000" algn="bl" rotWithShape="0"/>
          </a:effectLst>
        </p:spPr>
      </p:pic>
      <p:pic>
        <p:nvPicPr>
          <p:cNvPr id="7" name="6 Imagen" descr="1194984816305628060card_figures_-_diamond_01.svg.hi.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3714744" y="614855"/>
            <a:ext cx="860729" cy="829169"/>
          </a:xfrm>
          <a:prstGeom prst="rect">
            <a:avLst/>
          </a:prstGeom>
          <a:effectLst>
            <a:reflection blurRad="6350" stA="50000" endA="295" endPos="92000" dist="101600" dir="5400000" sy="-100000" algn="bl" rotWithShape="0"/>
          </a:effectLst>
        </p:spPr>
      </p:pic>
      <p:pic>
        <p:nvPicPr>
          <p:cNvPr id="8" name="7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3714744" y="1472129"/>
            <a:ext cx="860729" cy="829169"/>
          </a:xfrm>
          <a:prstGeom prst="rect">
            <a:avLst/>
          </a:prstGeom>
          <a:effectLst>
            <a:reflection blurRad="6350" stA="50000" endA="295" endPos="92000" dist="101600" dir="5400000" sy="-100000" algn="bl" rotWithShape="0"/>
          </a:effectLst>
        </p:spPr>
      </p:pic>
      <p:pic>
        <p:nvPicPr>
          <p:cNvPr id="9" name="8 Imagen" descr="1194984816305628060card_figures_-_diamond_01.svg.hi.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4572000" y="1472129"/>
            <a:ext cx="860729" cy="829169"/>
          </a:xfrm>
          <a:prstGeom prst="rect">
            <a:avLst/>
          </a:prstGeom>
          <a:effectLst>
            <a:reflection blurRad="6350" stA="50000" endA="295" endPos="92000" dist="101600" dir="5400000" sy="-100000" algn="bl" rotWithShape="0"/>
          </a:effectLst>
        </p:spPr>
      </p:pic>
      <p:pic>
        <p:nvPicPr>
          <p:cNvPr id="10" name="9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572000" y="2329367"/>
            <a:ext cx="860729" cy="829169"/>
          </a:xfrm>
          <a:prstGeom prst="rect">
            <a:avLst/>
          </a:prstGeom>
          <a:effectLst>
            <a:reflection blurRad="6350" stA="50000" endA="295" endPos="92000" dist="101600" dir="5400000" sy="-100000" algn="bl" rotWithShape="0"/>
          </a:effectLst>
        </p:spPr>
      </p:pic>
      <p:pic>
        <p:nvPicPr>
          <p:cNvPr id="11" name="10 Imagen" descr="1194984816305628060card_figures_-_diamond_01.svg.hi.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3714744" y="2329367"/>
            <a:ext cx="860729" cy="829169"/>
          </a:xfrm>
          <a:prstGeom prst="rect">
            <a:avLst/>
          </a:prstGeom>
          <a:effectLst>
            <a:reflection blurRad="6350" stA="50000" endA="295" endPos="92000" dist="101600" dir="5400000" sy="-100000" algn="bl" rotWithShape="0"/>
          </a:effectLst>
        </p:spPr>
      </p:pic>
      <p:pic>
        <p:nvPicPr>
          <p:cNvPr id="12" name="11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3714744" y="3214710"/>
            <a:ext cx="860729" cy="829169"/>
          </a:xfrm>
          <a:prstGeom prst="rect">
            <a:avLst/>
          </a:prstGeom>
          <a:effectLst>
            <a:reflection blurRad="6350" stA="50000" endA="295" endPos="92000" dist="101600" dir="5400000" sy="-100000" algn="bl" rotWithShape="0"/>
          </a:effectLst>
        </p:spPr>
      </p:pic>
      <p:pic>
        <p:nvPicPr>
          <p:cNvPr id="13" name="12 Imagen" descr="1194984816305628060card_figures_-_diamond_01.svg.hi.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4572000" y="3214710"/>
            <a:ext cx="860729" cy="829169"/>
          </a:xfrm>
          <a:prstGeom prst="rect">
            <a:avLst/>
          </a:prstGeom>
          <a:effectLst>
            <a:reflection blurRad="6350" stA="50000" endA="295" endPos="92000" dist="101600" dir="5400000" sy="-100000" algn="bl" rotWithShape="0"/>
          </a:effectLst>
        </p:spPr>
      </p:pic>
      <p:pic>
        <p:nvPicPr>
          <p:cNvPr id="14" name="13 Imagen" descr="1194984816305628060card_figures_-_diamond_01.svg.hi.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572000" y="4071948"/>
            <a:ext cx="860729" cy="829169"/>
          </a:xfrm>
          <a:prstGeom prst="rect">
            <a:avLst/>
          </a:prstGeom>
          <a:effectLst>
            <a:reflection blurRad="6350" stA="50000" endA="295" endPos="92000" dist="101600" dir="5400000" sy="-100000" algn="bl" rotWithShape="0"/>
          </a:effectLst>
        </p:spPr>
      </p:pic>
      <p:pic>
        <p:nvPicPr>
          <p:cNvPr id="15" name="14 Imagen" descr="1194984816305628060card_figures_-_diamond_01.svg.hi.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3714744" y="4071948"/>
            <a:ext cx="860729" cy="829169"/>
          </a:xfrm>
          <a:prstGeom prst="rect">
            <a:avLst/>
          </a:prstGeom>
          <a:effectLst>
            <a:reflection blurRad="6350" stA="50000" endA="295" endPos="92000" dist="101600" dir="5400000" sy="-100000" algn="bl" rotWithShape="0"/>
          </a:effectLst>
        </p:spPr>
      </p:pic>
      <p:sp>
        <p:nvSpPr>
          <p:cNvPr id="16" name="15 Rectángulo"/>
          <p:cNvSpPr/>
          <p:nvPr/>
        </p:nvSpPr>
        <p:spPr>
          <a:xfrm>
            <a:off x="-428660" y="-357208"/>
            <a:ext cx="9858444" cy="6072230"/>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7"/>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11"/>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15"/>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fill="hold"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2000"/>
                            </p:stCondLst>
                            <p:childTnLst>
                              <p:par>
                                <p:cTn id="80" presetID="2" presetClass="exit" presetSubtype="2" fill="hold"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ppt_y"/>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1+ppt_w/2"/>
                                          </p:val>
                                        </p:tav>
                                      </p:tavLst>
                                    </p:anim>
                                    <p:anim calcmode="lin" valueType="num">
                                      <p:cBhvr additive="base">
                                        <p:cTn id="86" dur="2000"/>
                                        <p:tgtEl>
                                          <p:spTgt spid="7"/>
                                        </p:tgtEl>
                                        <p:attrNameLst>
                                          <p:attrName>ppt_y</p:attrName>
                                        </p:attrNameLst>
                                      </p:cBhvr>
                                      <p:tavLst>
                                        <p:tav tm="0">
                                          <p:val>
                                            <p:strVal val="ppt_y"/>
                                          </p:val>
                                        </p:tav>
                                        <p:tav tm="100000">
                                          <p:val>
                                            <p:strVal val="ppt_y"/>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1+ppt_w/2"/>
                                          </p:val>
                                        </p:tav>
                                      </p:tavLst>
                                    </p:anim>
                                    <p:anim calcmode="lin" valueType="num">
                                      <p:cBhvr additive="base">
                                        <p:cTn id="90" dur="2000"/>
                                        <p:tgtEl>
                                          <p:spTgt spid="8"/>
                                        </p:tgtEl>
                                        <p:attrNameLst>
                                          <p:attrName>ppt_y</p:attrName>
                                        </p:attrNameLst>
                                      </p:cBhvr>
                                      <p:tavLst>
                                        <p:tav tm="0">
                                          <p:val>
                                            <p:strVal val="ppt_y"/>
                                          </p:val>
                                        </p:tav>
                                        <p:tav tm="100000">
                                          <p:val>
                                            <p:strVal val="ppt_y"/>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1+ppt_w/2"/>
                                          </p:val>
                                        </p:tav>
                                      </p:tavLst>
                                    </p:anim>
                                    <p:anim calcmode="lin" valueType="num">
                                      <p:cBhvr additive="base">
                                        <p:cTn id="94" dur="2000"/>
                                        <p:tgtEl>
                                          <p:spTgt spid="11"/>
                                        </p:tgtEl>
                                        <p:attrNameLst>
                                          <p:attrName>ppt_y</p:attrName>
                                        </p:attrNameLst>
                                      </p:cBhvr>
                                      <p:tavLst>
                                        <p:tav tm="0">
                                          <p:val>
                                            <p:strVal val="ppt_y"/>
                                          </p:val>
                                        </p:tav>
                                        <p:tav tm="100000">
                                          <p:val>
                                            <p:strVal val="ppt_y"/>
                                          </p:val>
                                        </p:tav>
                                      </p:tavLst>
                                    </p:anim>
                                    <p:set>
                                      <p:cBhvr>
                                        <p:cTn id="95" dur="1" fill="hold">
                                          <p:stCondLst>
                                            <p:cond delay="1999"/>
                                          </p:stCondLst>
                                        </p:cTn>
                                        <p:tgtEl>
                                          <p:spTgt spid="11"/>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1+ppt_w/2"/>
                                          </p:val>
                                        </p:tav>
                                      </p:tavLst>
                                    </p:anim>
                                    <p:anim calcmode="lin" valueType="num">
                                      <p:cBhvr additive="base">
                                        <p:cTn id="98" dur="2000"/>
                                        <p:tgtEl>
                                          <p:spTgt spid="12"/>
                                        </p:tgtEl>
                                        <p:attrNameLst>
                                          <p:attrName>ppt_y</p:attrName>
                                        </p:attrNameLst>
                                      </p:cBhvr>
                                      <p:tavLst>
                                        <p:tav tm="0">
                                          <p:val>
                                            <p:strVal val="ppt_y"/>
                                          </p:val>
                                        </p:tav>
                                        <p:tav tm="100000">
                                          <p:val>
                                            <p:strVal val="ppt_y"/>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2000"/>
                                        <p:tgtEl>
                                          <p:spTgt spid="15"/>
                                        </p:tgtEl>
                                        <p:attrNameLst>
                                          <p:attrName>ppt_x</p:attrName>
                                        </p:attrNameLst>
                                      </p:cBhvr>
                                      <p:tavLst>
                                        <p:tav tm="0">
                                          <p:val>
                                            <p:strVal val="ppt_x"/>
                                          </p:val>
                                        </p:tav>
                                        <p:tav tm="100000">
                                          <p:val>
                                            <p:strVal val="1+ppt_w/2"/>
                                          </p:val>
                                        </p:tav>
                                      </p:tavLst>
                                    </p:anim>
                                    <p:anim calcmode="lin" valueType="num">
                                      <p:cBhvr additive="base">
                                        <p:cTn id="102" dur="2000"/>
                                        <p:tgtEl>
                                          <p:spTgt spid="15"/>
                                        </p:tgtEl>
                                        <p:attrNameLst>
                                          <p:attrName>ppt_y</p:attrName>
                                        </p:attrNameLst>
                                      </p:cBhvr>
                                      <p:tavLst>
                                        <p:tav tm="0">
                                          <p:val>
                                            <p:strVal val="ppt_y"/>
                                          </p:val>
                                        </p:tav>
                                        <p:tav tm="100000">
                                          <p:val>
                                            <p:strVal val="ppt_y"/>
                                          </p:val>
                                        </p:tav>
                                      </p:tavLst>
                                    </p:anim>
                                    <p:set>
                                      <p:cBhvr>
                                        <p:cTn id="103" dur="1" fill="hold">
                                          <p:stCondLst>
                                            <p:cond delay="1999"/>
                                          </p:stCondLst>
                                        </p:cTn>
                                        <p:tgtEl>
                                          <p:spTgt spid="15"/>
                                        </p:tgtEl>
                                        <p:attrNameLst>
                                          <p:attrName>style.visibility</p:attrName>
                                        </p:attrNameLst>
                                      </p:cBhvr>
                                      <p:to>
                                        <p:strVal val="hidden"/>
                                      </p:to>
                                    </p:set>
                                  </p:childTnLst>
                                </p:cTn>
                              </p:par>
                              <p:par>
                                <p:cTn id="104" presetID="8" presetClass="emph" presetSubtype="0" fill="hold" nodeType="withEffect">
                                  <p:stCondLst>
                                    <p:cond delay="0"/>
                                  </p:stCondLst>
                                  <p:childTnLst>
                                    <p:animRot by="21600000">
                                      <p:cBhvr>
                                        <p:cTn id="105" dur="2000" fill="hold"/>
                                        <p:tgtEl>
                                          <p:spTgt spid="4"/>
                                        </p:tgtEl>
                                        <p:attrNameLst>
                                          <p:attrName>r</p:attrName>
                                        </p:attrNameLst>
                                      </p:cBhvr>
                                    </p:animRot>
                                  </p:childTnLst>
                                </p:cTn>
                              </p:par>
                              <p:par>
                                <p:cTn id="106" presetID="8" presetClass="emph" presetSubtype="0" fill="hold" nodeType="withEffect">
                                  <p:stCondLst>
                                    <p:cond delay="0"/>
                                  </p:stCondLst>
                                  <p:childTnLst>
                                    <p:animRot by="21600000">
                                      <p:cBhvr>
                                        <p:cTn id="107" dur="2000" fill="hold"/>
                                        <p:tgtEl>
                                          <p:spTgt spid="7"/>
                                        </p:tgtEl>
                                        <p:attrNameLst>
                                          <p:attrName>r</p:attrName>
                                        </p:attrNameLst>
                                      </p:cBhvr>
                                    </p:animRot>
                                  </p:childTnLst>
                                </p:cTn>
                              </p:par>
                              <p:par>
                                <p:cTn id="108" presetID="8" presetClass="emph" presetSubtype="0" fill="hold" nodeType="withEffect">
                                  <p:stCondLst>
                                    <p:cond delay="0"/>
                                  </p:stCondLst>
                                  <p:childTnLst>
                                    <p:animRot by="21600000">
                                      <p:cBhvr>
                                        <p:cTn id="109" dur="2000" fill="hold"/>
                                        <p:tgtEl>
                                          <p:spTgt spid="8"/>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11"/>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12"/>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15"/>
                                        </p:tgtEl>
                                        <p:attrNameLst>
                                          <p:attrName>r</p:attrName>
                                        </p:attrNameLst>
                                      </p:cBhvr>
                                    </p:animRot>
                                  </p:childTnLst>
                                </p:cTn>
                              </p:par>
                              <p:par>
                                <p:cTn id="116" presetID="2" presetClass="exit" presetSubtype="8" fill="hold" nodeType="withEffect">
                                  <p:stCondLst>
                                    <p:cond delay="0"/>
                                  </p:stCondLst>
                                  <p:childTnLst>
                                    <p:anim calcmode="lin" valueType="num">
                                      <p:cBhvr additive="base">
                                        <p:cTn id="117" dur="2000"/>
                                        <p:tgtEl>
                                          <p:spTgt spid="5"/>
                                        </p:tgtEl>
                                        <p:attrNameLst>
                                          <p:attrName>ppt_x</p:attrName>
                                        </p:attrNameLst>
                                      </p:cBhvr>
                                      <p:tavLst>
                                        <p:tav tm="0">
                                          <p:val>
                                            <p:strVal val="ppt_x"/>
                                          </p:val>
                                        </p:tav>
                                        <p:tav tm="100000">
                                          <p:val>
                                            <p:strVal val="0-ppt_w/2"/>
                                          </p:val>
                                        </p:tav>
                                      </p:tavLst>
                                    </p:anim>
                                    <p:anim calcmode="lin" valueType="num">
                                      <p:cBhvr additive="base">
                                        <p:cTn id="118" dur="2000"/>
                                        <p:tgtEl>
                                          <p:spTgt spid="5"/>
                                        </p:tgtEl>
                                        <p:attrNameLst>
                                          <p:attrName>ppt_y</p:attrName>
                                        </p:attrNameLst>
                                      </p:cBhvr>
                                      <p:tavLst>
                                        <p:tav tm="0">
                                          <p:val>
                                            <p:strVal val="ppt_y"/>
                                          </p:val>
                                        </p:tav>
                                        <p:tav tm="100000">
                                          <p:val>
                                            <p:strVal val="ppt_y"/>
                                          </p:val>
                                        </p:tav>
                                      </p:tavLst>
                                    </p:anim>
                                    <p:set>
                                      <p:cBhvr>
                                        <p:cTn id="119" dur="1" fill="hold">
                                          <p:stCondLst>
                                            <p:cond delay="1999"/>
                                          </p:stCondLst>
                                        </p:cTn>
                                        <p:tgtEl>
                                          <p:spTgt spid="5"/>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0-ppt_w/2"/>
                                          </p:val>
                                        </p:tav>
                                      </p:tavLst>
                                    </p:anim>
                                    <p:anim calcmode="lin" valueType="num">
                                      <p:cBhvr additive="base">
                                        <p:cTn id="122" dur="2000"/>
                                        <p:tgtEl>
                                          <p:spTgt spid="6"/>
                                        </p:tgtEl>
                                        <p:attrNameLst>
                                          <p:attrName>ppt_y</p:attrName>
                                        </p:attrNameLst>
                                      </p:cBhvr>
                                      <p:tavLst>
                                        <p:tav tm="0">
                                          <p:val>
                                            <p:strVal val="ppt_y"/>
                                          </p:val>
                                        </p:tav>
                                        <p:tav tm="100000">
                                          <p:val>
                                            <p:strVal val="ppt_y"/>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0-ppt_w/2"/>
                                          </p:val>
                                        </p:tav>
                                      </p:tavLst>
                                    </p:anim>
                                    <p:anim calcmode="lin" valueType="num">
                                      <p:cBhvr additive="base">
                                        <p:cTn id="126" dur="2000"/>
                                        <p:tgtEl>
                                          <p:spTgt spid="9"/>
                                        </p:tgtEl>
                                        <p:attrNameLst>
                                          <p:attrName>ppt_y</p:attrName>
                                        </p:attrNameLst>
                                      </p:cBhvr>
                                      <p:tavLst>
                                        <p:tav tm="0">
                                          <p:val>
                                            <p:strVal val="ppt_y"/>
                                          </p:val>
                                        </p:tav>
                                        <p:tav tm="100000">
                                          <p:val>
                                            <p:strVal val="ppt_y"/>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0-ppt_w/2"/>
                                          </p:val>
                                        </p:tav>
                                      </p:tavLst>
                                    </p:anim>
                                    <p:anim calcmode="lin" valueType="num">
                                      <p:cBhvr additive="base">
                                        <p:cTn id="130" dur="2000"/>
                                        <p:tgtEl>
                                          <p:spTgt spid="10"/>
                                        </p:tgtEl>
                                        <p:attrNameLst>
                                          <p:attrName>ppt_y</p:attrName>
                                        </p:attrNameLst>
                                      </p:cBhvr>
                                      <p:tavLst>
                                        <p:tav tm="0">
                                          <p:val>
                                            <p:strVal val="ppt_y"/>
                                          </p:val>
                                        </p:tav>
                                        <p:tav tm="100000">
                                          <p:val>
                                            <p:strVal val="ppt_y"/>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0-ppt_w/2"/>
                                          </p:val>
                                        </p:tav>
                                      </p:tavLst>
                                    </p:anim>
                                    <p:anim calcmode="lin" valueType="num">
                                      <p:cBhvr additive="base">
                                        <p:cTn id="134" dur="2000"/>
                                        <p:tgtEl>
                                          <p:spTgt spid="13"/>
                                        </p:tgtEl>
                                        <p:attrNameLst>
                                          <p:attrName>ppt_y</p:attrName>
                                        </p:attrNameLst>
                                      </p:cBhvr>
                                      <p:tavLst>
                                        <p:tav tm="0">
                                          <p:val>
                                            <p:strVal val="ppt_y"/>
                                          </p:val>
                                        </p:tav>
                                        <p:tav tm="100000">
                                          <p:val>
                                            <p:strVal val="ppt_y"/>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0-ppt_w/2"/>
                                          </p:val>
                                        </p:tav>
                                      </p:tavLst>
                                    </p:anim>
                                    <p:anim calcmode="lin" valueType="num">
                                      <p:cBhvr additive="base">
                                        <p:cTn id="138" dur="2000"/>
                                        <p:tgtEl>
                                          <p:spTgt spid="14"/>
                                        </p:tgtEl>
                                        <p:attrNameLst>
                                          <p:attrName>ppt_y</p:attrName>
                                        </p:attrNameLst>
                                      </p:cBhvr>
                                      <p:tavLst>
                                        <p:tav tm="0">
                                          <p:val>
                                            <p:strVal val="ppt_y"/>
                                          </p:val>
                                        </p:tav>
                                        <p:tav tm="100000">
                                          <p:val>
                                            <p:strVal val="ppt_y"/>
                                          </p:val>
                                        </p:tav>
                                      </p:tavLst>
                                    </p:anim>
                                    <p:set>
                                      <p:cBhvr>
                                        <p:cTn id="139" dur="1" fill="hold">
                                          <p:stCondLst>
                                            <p:cond delay="1999"/>
                                          </p:stCondLst>
                                        </p:cTn>
                                        <p:tgtEl>
                                          <p:spTgt spid="14"/>
                                        </p:tgtEl>
                                        <p:attrNameLst>
                                          <p:attrName>style.visibility</p:attrName>
                                        </p:attrNameLst>
                                      </p:cBhvr>
                                      <p:to>
                                        <p:strVal val="hidden"/>
                                      </p:to>
                                    </p:set>
                                  </p:childTnLst>
                                </p:cTn>
                              </p:par>
                              <p:par>
                                <p:cTn id="140" presetID="8" presetClass="emph" presetSubtype="0" fill="hold" nodeType="withEffect">
                                  <p:stCondLst>
                                    <p:cond delay="0"/>
                                  </p:stCondLst>
                                  <p:childTnLst>
                                    <p:animRot by="-21600000">
                                      <p:cBhvr>
                                        <p:cTn id="141" dur="2000" fill="hold"/>
                                        <p:tgtEl>
                                          <p:spTgt spid="5"/>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6"/>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9"/>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10"/>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13"/>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14"/>
                                        </p:tgtEl>
                                        <p:attrNameLst>
                                          <p:attrName>r</p:attrName>
                                        </p:attrNameLst>
                                      </p:cBhvr>
                                    </p:animRot>
                                  </p:childTnLst>
                                </p:cTn>
                              </p:par>
                              <p:par>
                                <p:cTn id="152" presetID="17" presetClass="entr" presetSubtype="10"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fltVal val="0"/>
                                          </p:val>
                                        </p:tav>
                                        <p:tav tm="100000">
                                          <p:val>
                                            <p:strVal val="#ppt_w"/>
                                          </p:val>
                                        </p:tav>
                                      </p:tavLst>
                                    </p:anim>
                                    <p:anim calcmode="lin" valueType="num">
                                      <p:cBhvr>
                                        <p:cTn id="15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15000">
              <a:schemeClr val="accent3">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26050379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ed-Flower.png"/>
          <p:cNvPicPr>
            <a:picLocks noChangeAspect="1"/>
          </p:cNvPicPr>
          <p:nvPr/>
        </p:nvPicPr>
        <p:blipFill>
          <a:blip r:embed="rId3">
            <a:duotone>
              <a:prstClr val="black"/>
              <a:schemeClr val="accent3">
                <a:tint val="45000"/>
                <a:satMod val="400000"/>
              </a:schemeClr>
            </a:duotone>
            <a:lum contrast="20000"/>
          </a:blip>
          <a:stretch>
            <a:fillRect/>
          </a:stretch>
        </p:blipFill>
        <p:spPr>
          <a:xfrm>
            <a:off x="357158" y="142858"/>
            <a:ext cx="952500" cy="952500"/>
          </a:xfrm>
          <a:prstGeom prst="rect">
            <a:avLst/>
          </a:prstGeom>
        </p:spPr>
      </p:pic>
      <p:pic>
        <p:nvPicPr>
          <p:cNvPr id="4" name="3 Imagen" descr="Red-Flower.png"/>
          <p:cNvPicPr>
            <a:picLocks noChangeAspect="1"/>
          </p:cNvPicPr>
          <p:nvPr/>
        </p:nvPicPr>
        <p:blipFill>
          <a:blip r:embed="rId3">
            <a:duotone>
              <a:prstClr val="black"/>
              <a:schemeClr val="accent3">
                <a:tint val="45000"/>
                <a:satMod val="400000"/>
              </a:schemeClr>
            </a:duotone>
            <a:lum contrast="20000"/>
          </a:blip>
          <a:stretch>
            <a:fillRect/>
          </a:stretch>
        </p:blipFill>
        <p:spPr>
          <a:xfrm>
            <a:off x="357158" y="4000510"/>
            <a:ext cx="952500" cy="952500"/>
          </a:xfrm>
          <a:prstGeom prst="rect">
            <a:avLst/>
          </a:prstGeom>
        </p:spPr>
      </p:pic>
      <p:pic>
        <p:nvPicPr>
          <p:cNvPr id="5" name="4 Imagen" descr="Red-Flower.png"/>
          <p:cNvPicPr>
            <a:picLocks noChangeAspect="1"/>
          </p:cNvPicPr>
          <p:nvPr/>
        </p:nvPicPr>
        <p:blipFill>
          <a:blip r:embed="rId3">
            <a:duotone>
              <a:prstClr val="black"/>
              <a:schemeClr val="accent3">
                <a:tint val="45000"/>
                <a:satMod val="400000"/>
              </a:schemeClr>
            </a:duotone>
            <a:lum contrast="20000"/>
          </a:blip>
          <a:stretch>
            <a:fillRect/>
          </a:stretch>
        </p:blipFill>
        <p:spPr>
          <a:xfrm>
            <a:off x="7929586" y="0"/>
            <a:ext cx="952500" cy="952500"/>
          </a:xfrm>
          <a:prstGeom prst="rect">
            <a:avLst/>
          </a:prstGeom>
        </p:spPr>
      </p:pic>
      <p:pic>
        <p:nvPicPr>
          <p:cNvPr id="6" name="5 Imagen" descr="Red-Flower.png"/>
          <p:cNvPicPr>
            <a:picLocks noChangeAspect="1"/>
          </p:cNvPicPr>
          <p:nvPr/>
        </p:nvPicPr>
        <p:blipFill>
          <a:blip r:embed="rId3">
            <a:duotone>
              <a:prstClr val="black"/>
              <a:schemeClr val="accent3">
                <a:tint val="45000"/>
                <a:satMod val="400000"/>
              </a:schemeClr>
            </a:duotone>
            <a:lum contrast="20000"/>
          </a:blip>
          <a:stretch>
            <a:fillRect/>
          </a:stretch>
        </p:blipFill>
        <p:spPr>
          <a:xfrm>
            <a:off x="7929586" y="4191000"/>
            <a:ext cx="952500" cy="952500"/>
          </a:xfrm>
          <a:prstGeom prst="rect">
            <a:avLst/>
          </a:prstGeom>
        </p:spPr>
      </p:pic>
      <p:pic>
        <p:nvPicPr>
          <p:cNvPr id="7" name="6 Imagen" descr="Red-Flower.png"/>
          <p:cNvPicPr>
            <a:picLocks noChangeAspect="1"/>
          </p:cNvPicPr>
          <p:nvPr/>
        </p:nvPicPr>
        <p:blipFill>
          <a:blip r:embed="rId3">
            <a:duotone>
              <a:schemeClr val="accent6">
                <a:shade val="45000"/>
                <a:satMod val="135000"/>
              </a:schemeClr>
              <a:prstClr val="white"/>
            </a:duotone>
            <a:lum contrast="20000"/>
          </a:blip>
          <a:stretch>
            <a:fillRect/>
          </a:stretch>
        </p:blipFill>
        <p:spPr>
          <a:xfrm>
            <a:off x="1285852" y="500048"/>
            <a:ext cx="952500" cy="952500"/>
          </a:xfrm>
          <a:prstGeom prst="rect">
            <a:avLst/>
          </a:prstGeom>
        </p:spPr>
      </p:pic>
      <p:pic>
        <p:nvPicPr>
          <p:cNvPr id="8" name="7 Imagen" descr="Red-Flower.png"/>
          <p:cNvPicPr>
            <a:picLocks noChangeAspect="1"/>
          </p:cNvPicPr>
          <p:nvPr/>
        </p:nvPicPr>
        <p:blipFill>
          <a:blip r:embed="rId3">
            <a:duotone>
              <a:schemeClr val="accent6">
                <a:shade val="45000"/>
                <a:satMod val="135000"/>
              </a:schemeClr>
              <a:prstClr val="white"/>
            </a:duotone>
            <a:lum contrast="20000"/>
          </a:blip>
          <a:stretch>
            <a:fillRect/>
          </a:stretch>
        </p:blipFill>
        <p:spPr>
          <a:xfrm>
            <a:off x="1357290" y="3643320"/>
            <a:ext cx="952500" cy="952500"/>
          </a:xfrm>
          <a:prstGeom prst="rect">
            <a:avLst/>
          </a:prstGeom>
        </p:spPr>
      </p:pic>
      <p:pic>
        <p:nvPicPr>
          <p:cNvPr id="9" name="8 Imagen" descr="Red-Flower.png"/>
          <p:cNvPicPr>
            <a:picLocks noChangeAspect="1"/>
          </p:cNvPicPr>
          <p:nvPr/>
        </p:nvPicPr>
        <p:blipFill>
          <a:blip r:embed="rId3">
            <a:duotone>
              <a:schemeClr val="accent6">
                <a:shade val="45000"/>
                <a:satMod val="135000"/>
              </a:schemeClr>
              <a:prstClr val="white"/>
            </a:duotone>
            <a:lum contrast="20000"/>
          </a:blip>
          <a:stretch>
            <a:fillRect/>
          </a:stretch>
        </p:blipFill>
        <p:spPr>
          <a:xfrm>
            <a:off x="6929454" y="500048"/>
            <a:ext cx="952500" cy="952500"/>
          </a:xfrm>
          <a:prstGeom prst="rect">
            <a:avLst/>
          </a:prstGeom>
        </p:spPr>
      </p:pic>
      <p:pic>
        <p:nvPicPr>
          <p:cNvPr id="10" name="9 Imagen" descr="Red-Flower.png"/>
          <p:cNvPicPr>
            <a:picLocks noChangeAspect="1"/>
          </p:cNvPicPr>
          <p:nvPr/>
        </p:nvPicPr>
        <p:blipFill>
          <a:blip r:embed="rId3">
            <a:duotone>
              <a:schemeClr val="accent6">
                <a:shade val="45000"/>
                <a:satMod val="135000"/>
              </a:schemeClr>
              <a:prstClr val="white"/>
            </a:duotone>
            <a:lum contrast="20000"/>
          </a:blip>
          <a:stretch>
            <a:fillRect/>
          </a:stretch>
        </p:blipFill>
        <p:spPr>
          <a:xfrm>
            <a:off x="7000892" y="3714758"/>
            <a:ext cx="952500" cy="952500"/>
          </a:xfrm>
          <a:prstGeom prst="rect">
            <a:avLst/>
          </a:prstGeom>
        </p:spPr>
      </p:pic>
      <p:pic>
        <p:nvPicPr>
          <p:cNvPr id="11" name="10 Imagen" descr="Red-Flower.png"/>
          <p:cNvPicPr>
            <a:picLocks noChangeAspect="1"/>
          </p:cNvPicPr>
          <p:nvPr/>
        </p:nvPicPr>
        <p:blipFill>
          <a:blip r:embed="rId3">
            <a:duotone>
              <a:prstClr val="black"/>
              <a:schemeClr val="accent3">
                <a:tint val="45000"/>
                <a:satMod val="400000"/>
              </a:schemeClr>
            </a:duotone>
            <a:lum contrast="20000"/>
          </a:blip>
          <a:stretch>
            <a:fillRect/>
          </a:stretch>
        </p:blipFill>
        <p:spPr>
          <a:xfrm>
            <a:off x="2500298" y="1000114"/>
            <a:ext cx="952500" cy="952500"/>
          </a:xfrm>
          <a:prstGeom prst="rect">
            <a:avLst/>
          </a:prstGeom>
        </p:spPr>
      </p:pic>
      <p:pic>
        <p:nvPicPr>
          <p:cNvPr id="12" name="11 Imagen" descr="Red-Flower.png"/>
          <p:cNvPicPr>
            <a:picLocks noChangeAspect="1"/>
          </p:cNvPicPr>
          <p:nvPr/>
        </p:nvPicPr>
        <p:blipFill>
          <a:blip r:embed="rId3">
            <a:duotone>
              <a:prstClr val="black"/>
              <a:schemeClr val="accent3">
                <a:tint val="45000"/>
                <a:satMod val="400000"/>
              </a:schemeClr>
            </a:duotone>
            <a:lum contrast="20000"/>
          </a:blip>
          <a:stretch>
            <a:fillRect/>
          </a:stretch>
        </p:blipFill>
        <p:spPr>
          <a:xfrm>
            <a:off x="2428860" y="3286130"/>
            <a:ext cx="952500" cy="952500"/>
          </a:xfrm>
          <a:prstGeom prst="rect">
            <a:avLst/>
          </a:prstGeom>
        </p:spPr>
      </p:pic>
      <p:pic>
        <p:nvPicPr>
          <p:cNvPr id="13" name="12 Imagen" descr="Red-Flower.png"/>
          <p:cNvPicPr>
            <a:picLocks noChangeAspect="1"/>
          </p:cNvPicPr>
          <p:nvPr/>
        </p:nvPicPr>
        <p:blipFill>
          <a:blip r:embed="rId3">
            <a:duotone>
              <a:prstClr val="black"/>
              <a:schemeClr val="accent3">
                <a:tint val="45000"/>
                <a:satMod val="400000"/>
              </a:schemeClr>
            </a:duotone>
            <a:lum contrast="20000"/>
          </a:blip>
          <a:stretch>
            <a:fillRect/>
          </a:stretch>
        </p:blipFill>
        <p:spPr>
          <a:xfrm>
            <a:off x="6000760" y="1142990"/>
            <a:ext cx="952500" cy="952500"/>
          </a:xfrm>
          <a:prstGeom prst="rect">
            <a:avLst/>
          </a:prstGeom>
        </p:spPr>
      </p:pic>
      <p:pic>
        <p:nvPicPr>
          <p:cNvPr id="14" name="13 Imagen" descr="Red-Flower.png"/>
          <p:cNvPicPr>
            <a:picLocks noChangeAspect="1"/>
          </p:cNvPicPr>
          <p:nvPr/>
        </p:nvPicPr>
        <p:blipFill>
          <a:blip r:embed="rId3">
            <a:duotone>
              <a:prstClr val="black"/>
              <a:schemeClr val="accent3">
                <a:tint val="45000"/>
                <a:satMod val="400000"/>
              </a:schemeClr>
            </a:duotone>
            <a:lum contrast="20000"/>
          </a:blip>
          <a:stretch>
            <a:fillRect/>
          </a:stretch>
        </p:blipFill>
        <p:spPr>
          <a:xfrm>
            <a:off x="6072198" y="3357568"/>
            <a:ext cx="952500" cy="952500"/>
          </a:xfrm>
          <a:prstGeom prst="rect">
            <a:avLst/>
          </a:prstGeom>
        </p:spPr>
      </p:pic>
      <p:pic>
        <p:nvPicPr>
          <p:cNvPr id="15" name="14 Imagen" descr="Red-Flower.png"/>
          <p:cNvPicPr>
            <a:picLocks noChangeAspect="1"/>
          </p:cNvPicPr>
          <p:nvPr/>
        </p:nvPicPr>
        <p:blipFill>
          <a:blip r:embed="rId3">
            <a:duotone>
              <a:schemeClr val="accent6">
                <a:shade val="45000"/>
                <a:satMod val="135000"/>
              </a:schemeClr>
              <a:prstClr val="white"/>
            </a:duotone>
            <a:lum contrast="20000"/>
          </a:blip>
          <a:stretch>
            <a:fillRect/>
          </a:stretch>
        </p:blipFill>
        <p:spPr>
          <a:xfrm>
            <a:off x="3500430" y="1357304"/>
            <a:ext cx="952500" cy="952500"/>
          </a:xfrm>
          <a:prstGeom prst="rect">
            <a:avLst/>
          </a:prstGeom>
        </p:spPr>
      </p:pic>
      <p:pic>
        <p:nvPicPr>
          <p:cNvPr id="16" name="15 Imagen" descr="Red-Flower.png"/>
          <p:cNvPicPr>
            <a:picLocks noChangeAspect="1"/>
          </p:cNvPicPr>
          <p:nvPr/>
        </p:nvPicPr>
        <p:blipFill>
          <a:blip r:embed="rId3">
            <a:duotone>
              <a:schemeClr val="accent6">
                <a:shade val="45000"/>
                <a:satMod val="135000"/>
              </a:schemeClr>
              <a:prstClr val="white"/>
            </a:duotone>
            <a:lum contrast="20000"/>
          </a:blip>
          <a:stretch>
            <a:fillRect/>
          </a:stretch>
        </p:blipFill>
        <p:spPr>
          <a:xfrm>
            <a:off x="3500430" y="3143254"/>
            <a:ext cx="952500" cy="952500"/>
          </a:xfrm>
          <a:prstGeom prst="rect">
            <a:avLst/>
          </a:prstGeom>
        </p:spPr>
      </p:pic>
      <p:pic>
        <p:nvPicPr>
          <p:cNvPr id="17" name="16 Imagen" descr="Red-Flower.png"/>
          <p:cNvPicPr>
            <a:picLocks noChangeAspect="1"/>
          </p:cNvPicPr>
          <p:nvPr/>
        </p:nvPicPr>
        <p:blipFill>
          <a:blip r:embed="rId3">
            <a:duotone>
              <a:schemeClr val="accent6">
                <a:shade val="45000"/>
                <a:satMod val="135000"/>
              </a:schemeClr>
              <a:prstClr val="white"/>
            </a:duotone>
            <a:lum contrast="20000"/>
          </a:blip>
          <a:stretch>
            <a:fillRect/>
          </a:stretch>
        </p:blipFill>
        <p:spPr>
          <a:xfrm>
            <a:off x="4857752" y="1357304"/>
            <a:ext cx="952500" cy="952500"/>
          </a:xfrm>
          <a:prstGeom prst="rect">
            <a:avLst/>
          </a:prstGeom>
        </p:spPr>
      </p:pic>
      <p:pic>
        <p:nvPicPr>
          <p:cNvPr id="18" name="17 Imagen" descr="Red-Flower.png"/>
          <p:cNvPicPr>
            <a:picLocks noChangeAspect="1"/>
          </p:cNvPicPr>
          <p:nvPr/>
        </p:nvPicPr>
        <p:blipFill>
          <a:blip r:embed="rId3">
            <a:duotone>
              <a:schemeClr val="accent6">
                <a:shade val="45000"/>
                <a:satMod val="135000"/>
              </a:schemeClr>
              <a:prstClr val="white"/>
            </a:duotone>
            <a:lum contrast="20000"/>
          </a:blip>
          <a:stretch>
            <a:fillRect/>
          </a:stretch>
        </p:blipFill>
        <p:spPr>
          <a:xfrm>
            <a:off x="4857752" y="3143254"/>
            <a:ext cx="952500" cy="952500"/>
          </a:xfrm>
          <a:prstGeom prst="rect">
            <a:avLst/>
          </a:prstGeom>
        </p:spPr>
      </p:pic>
      <p:sp>
        <p:nvSpPr>
          <p:cNvPr id="19" name="18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1+#ppt_w/2"/>
                                          </p:val>
                                        </p:tav>
                                        <p:tav tm="100000">
                                          <p:val>
                                            <p:strVal val="#ppt_x"/>
                                          </p:val>
                                        </p:tav>
                                      </p:tavLst>
                                    </p:anim>
                                    <p:anim calcmode="lin" valueType="num">
                                      <p:cBhvr additive="base">
                                        <p:cTn id="38" dur="2000" fill="hold"/>
                                        <p:tgtEl>
                                          <p:spTgt spid="16"/>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0-#ppt_w/2"/>
                                          </p:val>
                                        </p:tav>
                                        <p:tav tm="100000">
                                          <p:val>
                                            <p:strVal val="#ppt_x"/>
                                          </p:val>
                                        </p:tav>
                                      </p:tavLst>
                                    </p:anim>
                                    <p:anim calcmode="lin" valueType="num">
                                      <p:cBhvr additive="base">
                                        <p:cTn id="42" dur="2000" fill="hold"/>
                                        <p:tgtEl>
                                          <p:spTgt spid="5"/>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0-#ppt_w/2"/>
                                          </p:val>
                                        </p:tav>
                                        <p:tav tm="100000">
                                          <p:val>
                                            <p:strVal val="#ppt_x"/>
                                          </p:val>
                                        </p:tav>
                                      </p:tavLst>
                                    </p:anim>
                                    <p:anim calcmode="lin" valueType="num">
                                      <p:cBhvr additive="base">
                                        <p:cTn id="46" dur="2000" fill="hold"/>
                                        <p:tgtEl>
                                          <p:spTgt spid="6"/>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0-#ppt_w/2"/>
                                          </p:val>
                                        </p:tav>
                                        <p:tav tm="100000">
                                          <p:val>
                                            <p:strVal val="#ppt_x"/>
                                          </p:val>
                                        </p:tav>
                                      </p:tavLst>
                                    </p:anim>
                                    <p:anim calcmode="lin" valueType="num">
                                      <p:cBhvr additive="base">
                                        <p:cTn id="58" dur="2000" fill="hold"/>
                                        <p:tgtEl>
                                          <p:spTgt spid="13"/>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2000" fill="hold"/>
                                        <p:tgtEl>
                                          <p:spTgt spid="14"/>
                                        </p:tgtEl>
                                        <p:attrNameLst>
                                          <p:attrName>ppt_x</p:attrName>
                                        </p:attrNameLst>
                                      </p:cBhvr>
                                      <p:tavLst>
                                        <p:tav tm="0">
                                          <p:val>
                                            <p:strVal val="0-#ppt_w/2"/>
                                          </p:val>
                                        </p:tav>
                                        <p:tav tm="100000">
                                          <p:val>
                                            <p:strVal val="#ppt_x"/>
                                          </p:val>
                                        </p:tav>
                                      </p:tavLst>
                                    </p:anim>
                                    <p:anim calcmode="lin" valueType="num">
                                      <p:cBhvr additive="base">
                                        <p:cTn id="62" dur="2000" fill="hold"/>
                                        <p:tgtEl>
                                          <p:spTgt spid="14"/>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8" presetClass="emph" presetSubtype="0" fill="hold"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4"/>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7"/>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8"/>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12"/>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6"/>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3"/>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2000"/>
                            </p:stCondLst>
                            <p:childTnLst>
                              <p:par>
                                <p:cTn id="104" presetID="2" presetClass="exit" presetSubtype="8" fill="hold"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0-ppt_w/2"/>
                                          </p:val>
                                        </p:tav>
                                      </p:tavLst>
                                    </p:anim>
                                    <p:anim calcmode="lin" valueType="num">
                                      <p:cBhvr additive="base">
                                        <p:cTn id="106" dur="2000"/>
                                        <p:tgtEl>
                                          <p:spTgt spid="3"/>
                                        </p:tgtEl>
                                        <p:attrNameLst>
                                          <p:attrName>ppt_y</p:attrName>
                                        </p:attrNameLst>
                                      </p:cBhvr>
                                      <p:tavLst>
                                        <p:tav tm="0">
                                          <p:val>
                                            <p:strVal val="ppt_y"/>
                                          </p:val>
                                        </p:tav>
                                        <p:tav tm="100000">
                                          <p:val>
                                            <p:strVal val="ppt_y"/>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0-ppt_w/2"/>
                                          </p:val>
                                        </p:tav>
                                      </p:tavLst>
                                    </p:anim>
                                    <p:anim calcmode="lin" valueType="num">
                                      <p:cBhvr additive="base">
                                        <p:cTn id="110" dur="2000"/>
                                        <p:tgtEl>
                                          <p:spTgt spid="4"/>
                                        </p:tgtEl>
                                        <p:attrNameLst>
                                          <p:attrName>ppt_y</p:attrName>
                                        </p:attrNameLst>
                                      </p:cBhvr>
                                      <p:tavLst>
                                        <p:tav tm="0">
                                          <p:val>
                                            <p:strVal val="ppt_y"/>
                                          </p:val>
                                        </p:tav>
                                        <p:tav tm="100000">
                                          <p:val>
                                            <p:strVal val="ppt_y"/>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0-ppt_w/2"/>
                                          </p:val>
                                        </p:tav>
                                      </p:tavLst>
                                    </p:anim>
                                    <p:anim calcmode="lin" valueType="num">
                                      <p:cBhvr additive="base">
                                        <p:cTn id="114" dur="2000"/>
                                        <p:tgtEl>
                                          <p:spTgt spid="7"/>
                                        </p:tgtEl>
                                        <p:attrNameLst>
                                          <p:attrName>ppt_y</p:attrName>
                                        </p:attrNameLst>
                                      </p:cBhvr>
                                      <p:tavLst>
                                        <p:tav tm="0">
                                          <p:val>
                                            <p:strVal val="ppt_y"/>
                                          </p:val>
                                        </p:tav>
                                        <p:tav tm="100000">
                                          <p:val>
                                            <p:strVal val="ppt_y"/>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2000"/>
                                        <p:tgtEl>
                                          <p:spTgt spid="8"/>
                                        </p:tgtEl>
                                        <p:attrNameLst>
                                          <p:attrName>ppt_x</p:attrName>
                                        </p:attrNameLst>
                                      </p:cBhvr>
                                      <p:tavLst>
                                        <p:tav tm="0">
                                          <p:val>
                                            <p:strVal val="ppt_x"/>
                                          </p:val>
                                        </p:tav>
                                        <p:tav tm="100000">
                                          <p:val>
                                            <p:strVal val="0-ppt_w/2"/>
                                          </p:val>
                                        </p:tav>
                                      </p:tavLst>
                                    </p:anim>
                                    <p:anim calcmode="lin" valueType="num">
                                      <p:cBhvr additive="base">
                                        <p:cTn id="118" dur="2000"/>
                                        <p:tgtEl>
                                          <p:spTgt spid="8"/>
                                        </p:tgtEl>
                                        <p:attrNameLst>
                                          <p:attrName>ppt_y</p:attrName>
                                        </p:attrNameLst>
                                      </p:cBhvr>
                                      <p:tavLst>
                                        <p:tav tm="0">
                                          <p:val>
                                            <p:strVal val="ppt_y"/>
                                          </p:val>
                                        </p:tav>
                                        <p:tav tm="100000">
                                          <p:val>
                                            <p:strVal val="ppt_y"/>
                                          </p:val>
                                        </p:tav>
                                      </p:tavLst>
                                    </p:anim>
                                    <p:set>
                                      <p:cBhvr>
                                        <p:cTn id="119" dur="1" fill="hold">
                                          <p:stCondLst>
                                            <p:cond delay="1999"/>
                                          </p:stCondLst>
                                        </p:cTn>
                                        <p:tgtEl>
                                          <p:spTgt spid="8"/>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0-ppt_w/2"/>
                                          </p:val>
                                        </p:tav>
                                      </p:tavLst>
                                    </p:anim>
                                    <p:anim calcmode="lin" valueType="num">
                                      <p:cBhvr additive="base">
                                        <p:cTn id="122" dur="2000"/>
                                        <p:tgtEl>
                                          <p:spTgt spid="11"/>
                                        </p:tgtEl>
                                        <p:attrNameLst>
                                          <p:attrName>ppt_y</p:attrName>
                                        </p:attrNameLst>
                                      </p:cBhvr>
                                      <p:tavLst>
                                        <p:tav tm="0">
                                          <p:val>
                                            <p:strVal val="ppt_y"/>
                                          </p:val>
                                        </p:tav>
                                        <p:tav tm="100000">
                                          <p:val>
                                            <p:strVal val="ppt_y"/>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2000"/>
                                        <p:tgtEl>
                                          <p:spTgt spid="12"/>
                                        </p:tgtEl>
                                        <p:attrNameLst>
                                          <p:attrName>ppt_x</p:attrName>
                                        </p:attrNameLst>
                                      </p:cBhvr>
                                      <p:tavLst>
                                        <p:tav tm="0">
                                          <p:val>
                                            <p:strVal val="ppt_x"/>
                                          </p:val>
                                        </p:tav>
                                        <p:tav tm="100000">
                                          <p:val>
                                            <p:strVal val="0-ppt_w/2"/>
                                          </p:val>
                                        </p:tav>
                                      </p:tavLst>
                                    </p:anim>
                                    <p:anim calcmode="lin" valueType="num">
                                      <p:cBhvr additive="base">
                                        <p:cTn id="126" dur="2000"/>
                                        <p:tgtEl>
                                          <p:spTgt spid="12"/>
                                        </p:tgtEl>
                                        <p:attrNameLst>
                                          <p:attrName>ppt_y</p:attrName>
                                        </p:attrNameLst>
                                      </p:cBhvr>
                                      <p:tavLst>
                                        <p:tav tm="0">
                                          <p:val>
                                            <p:strVal val="ppt_y"/>
                                          </p:val>
                                        </p:tav>
                                        <p:tav tm="100000">
                                          <p:val>
                                            <p:strVal val="ppt_y"/>
                                          </p:val>
                                        </p:tav>
                                      </p:tavLst>
                                    </p:anim>
                                    <p:set>
                                      <p:cBhvr>
                                        <p:cTn id="127" dur="1" fill="hold">
                                          <p:stCondLst>
                                            <p:cond delay="1999"/>
                                          </p:stCondLst>
                                        </p:cTn>
                                        <p:tgtEl>
                                          <p:spTgt spid="12"/>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2000"/>
                                        <p:tgtEl>
                                          <p:spTgt spid="15"/>
                                        </p:tgtEl>
                                        <p:attrNameLst>
                                          <p:attrName>ppt_x</p:attrName>
                                        </p:attrNameLst>
                                      </p:cBhvr>
                                      <p:tavLst>
                                        <p:tav tm="0">
                                          <p:val>
                                            <p:strVal val="ppt_x"/>
                                          </p:val>
                                        </p:tav>
                                        <p:tav tm="100000">
                                          <p:val>
                                            <p:strVal val="0-ppt_w/2"/>
                                          </p:val>
                                        </p:tav>
                                      </p:tavLst>
                                    </p:anim>
                                    <p:anim calcmode="lin" valueType="num">
                                      <p:cBhvr additive="base">
                                        <p:cTn id="130" dur="2000"/>
                                        <p:tgtEl>
                                          <p:spTgt spid="15"/>
                                        </p:tgtEl>
                                        <p:attrNameLst>
                                          <p:attrName>ppt_y</p:attrName>
                                        </p:attrNameLst>
                                      </p:cBhvr>
                                      <p:tavLst>
                                        <p:tav tm="0">
                                          <p:val>
                                            <p:strVal val="ppt_y"/>
                                          </p:val>
                                        </p:tav>
                                        <p:tav tm="100000">
                                          <p:val>
                                            <p:strVal val="ppt_y"/>
                                          </p:val>
                                        </p:tav>
                                      </p:tavLst>
                                    </p:anim>
                                    <p:set>
                                      <p:cBhvr>
                                        <p:cTn id="131" dur="1" fill="hold">
                                          <p:stCondLst>
                                            <p:cond delay="1999"/>
                                          </p:stCondLst>
                                        </p:cTn>
                                        <p:tgtEl>
                                          <p:spTgt spid="15"/>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2000"/>
                                        <p:tgtEl>
                                          <p:spTgt spid="16"/>
                                        </p:tgtEl>
                                        <p:attrNameLst>
                                          <p:attrName>ppt_x</p:attrName>
                                        </p:attrNameLst>
                                      </p:cBhvr>
                                      <p:tavLst>
                                        <p:tav tm="0">
                                          <p:val>
                                            <p:strVal val="ppt_x"/>
                                          </p:val>
                                        </p:tav>
                                        <p:tav tm="100000">
                                          <p:val>
                                            <p:strVal val="0-ppt_w/2"/>
                                          </p:val>
                                        </p:tav>
                                      </p:tavLst>
                                    </p:anim>
                                    <p:anim calcmode="lin" valueType="num">
                                      <p:cBhvr additive="base">
                                        <p:cTn id="134" dur="2000"/>
                                        <p:tgtEl>
                                          <p:spTgt spid="16"/>
                                        </p:tgtEl>
                                        <p:attrNameLst>
                                          <p:attrName>ppt_y</p:attrName>
                                        </p:attrNameLst>
                                      </p:cBhvr>
                                      <p:tavLst>
                                        <p:tav tm="0">
                                          <p:val>
                                            <p:strVal val="ppt_y"/>
                                          </p:val>
                                        </p:tav>
                                        <p:tav tm="100000">
                                          <p:val>
                                            <p:strVal val="ppt_y"/>
                                          </p:val>
                                        </p:tav>
                                      </p:tavLst>
                                    </p:anim>
                                    <p:set>
                                      <p:cBhvr>
                                        <p:cTn id="135" dur="1" fill="hold">
                                          <p:stCondLst>
                                            <p:cond delay="1999"/>
                                          </p:stCondLst>
                                        </p:cTn>
                                        <p:tgtEl>
                                          <p:spTgt spid="16"/>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5"/>
                                        </p:tgtEl>
                                        <p:attrNameLst>
                                          <p:attrName>ppt_x</p:attrName>
                                        </p:attrNameLst>
                                      </p:cBhvr>
                                      <p:tavLst>
                                        <p:tav tm="0">
                                          <p:val>
                                            <p:strVal val="ppt_x"/>
                                          </p:val>
                                        </p:tav>
                                        <p:tav tm="100000">
                                          <p:val>
                                            <p:strVal val="1+ppt_w/2"/>
                                          </p:val>
                                        </p:tav>
                                      </p:tavLst>
                                    </p:anim>
                                    <p:anim calcmode="lin" valueType="num">
                                      <p:cBhvr additive="base">
                                        <p:cTn id="138" dur="2000"/>
                                        <p:tgtEl>
                                          <p:spTgt spid="5"/>
                                        </p:tgtEl>
                                        <p:attrNameLst>
                                          <p:attrName>ppt_y</p:attrName>
                                        </p:attrNameLst>
                                      </p:cBhvr>
                                      <p:tavLst>
                                        <p:tav tm="0">
                                          <p:val>
                                            <p:strVal val="ppt_y"/>
                                          </p:val>
                                        </p:tav>
                                        <p:tav tm="100000">
                                          <p:val>
                                            <p:strVal val="ppt_y"/>
                                          </p:val>
                                        </p:tav>
                                      </p:tavLst>
                                    </p:anim>
                                    <p:set>
                                      <p:cBhvr>
                                        <p:cTn id="139" dur="1" fill="hold">
                                          <p:stCondLst>
                                            <p:cond delay="1999"/>
                                          </p:stCondLst>
                                        </p:cTn>
                                        <p:tgtEl>
                                          <p:spTgt spid="5"/>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1+ppt_w/2"/>
                                          </p:val>
                                        </p:tav>
                                      </p:tavLst>
                                    </p:anim>
                                    <p:anim calcmode="lin" valueType="num">
                                      <p:cBhvr additive="base">
                                        <p:cTn id="142" dur="2000"/>
                                        <p:tgtEl>
                                          <p:spTgt spid="6"/>
                                        </p:tgtEl>
                                        <p:attrNameLst>
                                          <p:attrName>ppt_y</p:attrName>
                                        </p:attrNameLst>
                                      </p:cBhvr>
                                      <p:tavLst>
                                        <p:tav tm="0">
                                          <p:val>
                                            <p:strVal val="ppt_y"/>
                                          </p:val>
                                        </p:tav>
                                        <p:tav tm="100000">
                                          <p:val>
                                            <p:strVal val="ppt_y"/>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1+ppt_w/2"/>
                                          </p:val>
                                        </p:tav>
                                      </p:tavLst>
                                    </p:anim>
                                    <p:anim calcmode="lin" valueType="num">
                                      <p:cBhvr additive="base">
                                        <p:cTn id="146" dur="2000"/>
                                        <p:tgtEl>
                                          <p:spTgt spid="9"/>
                                        </p:tgtEl>
                                        <p:attrNameLst>
                                          <p:attrName>ppt_y</p:attrName>
                                        </p:attrNameLst>
                                      </p:cBhvr>
                                      <p:tavLst>
                                        <p:tav tm="0">
                                          <p:val>
                                            <p:strVal val="ppt_y"/>
                                          </p:val>
                                        </p:tav>
                                        <p:tav tm="100000">
                                          <p:val>
                                            <p:strVal val="ppt_y"/>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2000"/>
                                        <p:tgtEl>
                                          <p:spTgt spid="10"/>
                                        </p:tgtEl>
                                        <p:attrNameLst>
                                          <p:attrName>ppt_x</p:attrName>
                                        </p:attrNameLst>
                                      </p:cBhvr>
                                      <p:tavLst>
                                        <p:tav tm="0">
                                          <p:val>
                                            <p:strVal val="ppt_x"/>
                                          </p:val>
                                        </p:tav>
                                        <p:tav tm="100000">
                                          <p:val>
                                            <p:strVal val="1+ppt_w/2"/>
                                          </p:val>
                                        </p:tav>
                                      </p:tavLst>
                                    </p:anim>
                                    <p:anim calcmode="lin" valueType="num">
                                      <p:cBhvr additive="base">
                                        <p:cTn id="150" dur="2000"/>
                                        <p:tgtEl>
                                          <p:spTgt spid="10"/>
                                        </p:tgtEl>
                                        <p:attrNameLst>
                                          <p:attrName>ppt_y</p:attrName>
                                        </p:attrNameLst>
                                      </p:cBhvr>
                                      <p:tavLst>
                                        <p:tav tm="0">
                                          <p:val>
                                            <p:strVal val="ppt_y"/>
                                          </p:val>
                                        </p:tav>
                                        <p:tav tm="100000">
                                          <p:val>
                                            <p:strVal val="ppt_y"/>
                                          </p:val>
                                        </p:tav>
                                      </p:tavLst>
                                    </p:anim>
                                    <p:set>
                                      <p:cBhvr>
                                        <p:cTn id="151" dur="1" fill="hold">
                                          <p:stCondLst>
                                            <p:cond delay="1999"/>
                                          </p:stCondLst>
                                        </p:cTn>
                                        <p:tgtEl>
                                          <p:spTgt spid="10"/>
                                        </p:tgtEl>
                                        <p:attrNameLst>
                                          <p:attrName>style.visibility</p:attrName>
                                        </p:attrNameLst>
                                      </p:cBhvr>
                                      <p:to>
                                        <p:strVal val="hidden"/>
                                      </p:to>
                                    </p:set>
                                  </p:childTnLst>
                                </p:cTn>
                              </p:par>
                              <p:par>
                                <p:cTn id="152" presetID="2" presetClass="exit" presetSubtype="2" fill="hold" nodeType="withEffect">
                                  <p:stCondLst>
                                    <p:cond delay="0"/>
                                  </p:stCondLst>
                                  <p:childTnLst>
                                    <p:anim calcmode="lin" valueType="num">
                                      <p:cBhvr additive="base">
                                        <p:cTn id="153" dur="2000"/>
                                        <p:tgtEl>
                                          <p:spTgt spid="13"/>
                                        </p:tgtEl>
                                        <p:attrNameLst>
                                          <p:attrName>ppt_x</p:attrName>
                                        </p:attrNameLst>
                                      </p:cBhvr>
                                      <p:tavLst>
                                        <p:tav tm="0">
                                          <p:val>
                                            <p:strVal val="ppt_x"/>
                                          </p:val>
                                        </p:tav>
                                        <p:tav tm="100000">
                                          <p:val>
                                            <p:strVal val="1+ppt_w/2"/>
                                          </p:val>
                                        </p:tav>
                                      </p:tavLst>
                                    </p:anim>
                                    <p:anim calcmode="lin" valueType="num">
                                      <p:cBhvr additive="base">
                                        <p:cTn id="154" dur="2000"/>
                                        <p:tgtEl>
                                          <p:spTgt spid="13"/>
                                        </p:tgtEl>
                                        <p:attrNameLst>
                                          <p:attrName>ppt_y</p:attrName>
                                        </p:attrNameLst>
                                      </p:cBhvr>
                                      <p:tavLst>
                                        <p:tav tm="0">
                                          <p:val>
                                            <p:strVal val="ppt_y"/>
                                          </p:val>
                                        </p:tav>
                                        <p:tav tm="100000">
                                          <p:val>
                                            <p:strVal val="ppt_y"/>
                                          </p:val>
                                        </p:tav>
                                      </p:tavLst>
                                    </p:anim>
                                    <p:set>
                                      <p:cBhvr>
                                        <p:cTn id="155" dur="1" fill="hold">
                                          <p:stCondLst>
                                            <p:cond delay="1999"/>
                                          </p:stCondLst>
                                        </p:cTn>
                                        <p:tgtEl>
                                          <p:spTgt spid="13"/>
                                        </p:tgtEl>
                                        <p:attrNameLst>
                                          <p:attrName>style.visibility</p:attrName>
                                        </p:attrNameLst>
                                      </p:cBhvr>
                                      <p:to>
                                        <p:strVal val="hidden"/>
                                      </p:to>
                                    </p:set>
                                  </p:childTnLst>
                                </p:cTn>
                              </p:par>
                              <p:par>
                                <p:cTn id="156" presetID="2" presetClass="exit" presetSubtype="2"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1+ppt_w/2"/>
                                          </p:val>
                                        </p:tav>
                                      </p:tavLst>
                                    </p:anim>
                                    <p:anim calcmode="lin" valueType="num">
                                      <p:cBhvr additive="base">
                                        <p:cTn id="158" dur="2000"/>
                                        <p:tgtEl>
                                          <p:spTgt spid="14"/>
                                        </p:tgtEl>
                                        <p:attrNameLst>
                                          <p:attrName>ppt_y</p:attrName>
                                        </p:attrNameLst>
                                      </p:cBhvr>
                                      <p:tavLst>
                                        <p:tav tm="0">
                                          <p:val>
                                            <p:strVal val="ppt_y"/>
                                          </p:val>
                                        </p:tav>
                                        <p:tav tm="100000">
                                          <p:val>
                                            <p:strVal val="ppt_y"/>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2"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1+ppt_w/2"/>
                                          </p:val>
                                        </p:tav>
                                      </p:tavLst>
                                    </p:anim>
                                    <p:anim calcmode="lin" valueType="num">
                                      <p:cBhvr additive="base">
                                        <p:cTn id="162" dur="2000"/>
                                        <p:tgtEl>
                                          <p:spTgt spid="17"/>
                                        </p:tgtEl>
                                        <p:attrNameLst>
                                          <p:attrName>ppt_y</p:attrName>
                                        </p:attrNameLst>
                                      </p:cBhvr>
                                      <p:tavLst>
                                        <p:tav tm="0">
                                          <p:val>
                                            <p:strVal val="ppt_y"/>
                                          </p:val>
                                        </p:tav>
                                        <p:tav tm="100000">
                                          <p:val>
                                            <p:strVal val="ppt_y"/>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2"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1+ppt_w/2"/>
                                          </p:val>
                                        </p:tav>
                                      </p:tavLst>
                                    </p:anim>
                                    <p:anim calcmode="lin" valueType="num">
                                      <p:cBhvr additive="base">
                                        <p:cTn id="166" dur="2000"/>
                                        <p:tgtEl>
                                          <p:spTgt spid="18"/>
                                        </p:tgtEl>
                                        <p:attrNameLst>
                                          <p:attrName>ppt_y</p:attrName>
                                        </p:attrNameLst>
                                      </p:cBhvr>
                                      <p:tavLst>
                                        <p:tav tm="0">
                                          <p:val>
                                            <p:strVal val="ppt_y"/>
                                          </p:val>
                                        </p:tav>
                                        <p:tav tm="100000">
                                          <p:val>
                                            <p:strVal val="ppt_y"/>
                                          </p:val>
                                        </p:tav>
                                      </p:tavLst>
                                    </p:anim>
                                    <p:set>
                                      <p:cBhvr>
                                        <p:cTn id="167" dur="1" fill="hold">
                                          <p:stCondLst>
                                            <p:cond delay="1999"/>
                                          </p:stCondLst>
                                        </p:cTn>
                                        <p:tgtEl>
                                          <p:spTgt spid="18"/>
                                        </p:tgtEl>
                                        <p:attrNameLst>
                                          <p:attrName>style.visibility</p:attrName>
                                        </p:attrNameLst>
                                      </p:cBhvr>
                                      <p:to>
                                        <p:strVal val="hidden"/>
                                      </p:to>
                                    </p:set>
                                  </p:childTnLst>
                                </p:cTn>
                              </p:par>
                              <p:par>
                                <p:cTn id="168" presetID="17" presetClass="entr" presetSubtype="10"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 calcmode="lin" valueType="num">
                                      <p:cBhvr>
                                        <p:cTn id="170" dur="2000" fill="hold"/>
                                        <p:tgtEl>
                                          <p:spTgt spid="2"/>
                                        </p:tgtEl>
                                        <p:attrNameLst>
                                          <p:attrName>ppt_w</p:attrName>
                                        </p:attrNameLst>
                                      </p:cBhvr>
                                      <p:tavLst>
                                        <p:tav tm="0">
                                          <p:val>
                                            <p:fltVal val="0"/>
                                          </p:val>
                                        </p:tav>
                                        <p:tav tm="100000">
                                          <p:val>
                                            <p:strVal val="#ppt_w"/>
                                          </p:val>
                                        </p:tav>
                                      </p:tavLst>
                                    </p:anim>
                                    <p:anim calcmode="lin" valueType="num">
                                      <p:cBhvr>
                                        <p:cTn id="17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c2c1b483083ced3f01cebb3a778c8075.jpg"/>
          <p:cNvPicPr>
            <a:picLocks noChangeAspect="1"/>
          </p:cNvPicPr>
          <p:nvPr/>
        </p:nvPicPr>
        <p:blipFill>
          <a:blip r:embed="rId2"/>
          <a:stretch>
            <a:fillRect/>
          </a:stretch>
        </p:blipFill>
        <p:spPr>
          <a:xfrm>
            <a:off x="0" y="3135"/>
            <a:ext cx="9144000" cy="5137229"/>
          </a:xfrm>
          <a:prstGeom prst="rect">
            <a:avLst/>
          </a:prstGeom>
        </p:spPr>
      </p:pic>
      <p:sp>
        <p:nvSpPr>
          <p:cNvPr id="3" name="2 CuadroTexto"/>
          <p:cNvSpPr txBox="1"/>
          <p:nvPr/>
        </p:nvSpPr>
        <p:spPr>
          <a:xfrm>
            <a:off x="1142976" y="1285866"/>
            <a:ext cx="4143404" cy="1600438"/>
          </a:xfrm>
          <a:prstGeom prst="rect">
            <a:avLst/>
          </a:prstGeom>
          <a:noFill/>
        </p:spPr>
        <p:txBody>
          <a:bodyPr wrap="square" rtlCol="0">
            <a:spAutoFit/>
          </a:bodyPr>
          <a:lstStyle/>
          <a:p>
            <a:pPr algn="ctr"/>
            <a:r>
              <a:rPr lang="es-PE" sz="1600" dirty="0" smtClean="0">
                <a:solidFill>
                  <a:schemeClr val="bg1"/>
                </a:solidFill>
                <a:effectLst>
                  <a:outerShdw blurRad="38100" dist="38100" dir="2700000" algn="tl">
                    <a:srgbClr val="000000">
                      <a:alpha val="43137"/>
                    </a:srgbClr>
                  </a:outerShdw>
                </a:effectLst>
              </a:rPr>
              <a:t>Al fin de cuentas no importará </a:t>
            </a:r>
            <a:r>
              <a:rPr lang="es-PE" sz="1600" dirty="0" smtClean="0">
                <a:solidFill>
                  <a:schemeClr val="bg1"/>
                </a:solidFill>
                <a:effectLst>
                  <a:outerShdw blurRad="38100" dist="38100" dir="2700000" algn="tl">
                    <a:srgbClr val="000000">
                      <a:alpha val="43137"/>
                    </a:srgbClr>
                  </a:outerShdw>
                </a:effectLst>
              </a:rPr>
              <a:t>cuantos </a:t>
            </a:r>
            <a:r>
              <a:rPr lang="es-PE" sz="1600" dirty="0" smtClean="0">
                <a:solidFill>
                  <a:schemeClr val="bg1"/>
                </a:solidFill>
                <a:effectLst>
                  <a:outerShdw blurRad="38100" dist="38100" dir="2700000" algn="tl">
                    <a:srgbClr val="000000">
                      <a:alpha val="43137"/>
                    </a:srgbClr>
                  </a:outerShdw>
                </a:effectLst>
              </a:rPr>
              <a:t>años tengamos, importará lo que hicimos con esos años, lo que aprovechamos cada segundo, lo que nos esforzamos, lo que disfrutamos, lo que realmente vivimos…</a:t>
            </a:r>
          </a:p>
          <a:p>
            <a:pPr algn="ctr"/>
            <a:endParaRPr lang="es-PE" sz="1600" dirty="0">
              <a:solidFill>
                <a:schemeClr val="bg1"/>
              </a:solidFill>
              <a:effectLst>
                <a:outerShdw blurRad="38100" dist="38100" dir="2700000" algn="tl">
                  <a:srgbClr val="000000">
                    <a:alpha val="43137"/>
                  </a:srgbClr>
                </a:outerShdw>
              </a:effectLst>
            </a:endParaRPr>
          </a:p>
        </p:txBody>
      </p:sp>
      <p:sp>
        <p:nvSpPr>
          <p:cNvPr id="4" name="3 Rectángulo"/>
          <p:cNvSpPr/>
          <p:nvPr/>
        </p:nvSpPr>
        <p:spPr>
          <a:xfrm>
            <a:off x="-428660" y="-285770"/>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9F5FCF"/>
            </a:gs>
            <a:gs pos="50000">
              <a:srgbClr val="0070C0">
                <a:shade val="67500"/>
                <a:satMod val="115000"/>
              </a:srgbClr>
            </a:gs>
            <a:gs pos="100000">
              <a:srgbClr val="0070C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267032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golden-stars-psd-450511.png"/>
          <p:cNvPicPr>
            <a:picLocks noChangeAspect="1"/>
          </p:cNvPicPr>
          <p:nvPr/>
        </p:nvPicPr>
        <p:blipFill>
          <a:blip r:embed="rId3" cstate="print">
            <a:duotone>
              <a:prstClr val="black"/>
              <a:schemeClr val="accent1">
                <a:tint val="45000"/>
                <a:satMod val="400000"/>
              </a:schemeClr>
            </a:duotone>
            <a:lum contrast="40000"/>
          </a:blip>
          <a:stretch>
            <a:fillRect/>
          </a:stretch>
        </p:blipFill>
        <p:spPr>
          <a:xfrm>
            <a:off x="0" y="1285866"/>
            <a:ext cx="1357290" cy="1357290"/>
          </a:xfrm>
          <a:prstGeom prst="rect">
            <a:avLst/>
          </a:prstGeom>
        </p:spPr>
      </p:pic>
      <p:pic>
        <p:nvPicPr>
          <p:cNvPr id="5" name="4 Imagen" descr="golden-stars-psd-450511.png"/>
          <p:cNvPicPr>
            <a:picLocks noChangeAspect="1"/>
          </p:cNvPicPr>
          <p:nvPr/>
        </p:nvPicPr>
        <p:blipFill>
          <a:blip r:embed="rId3" cstate="print">
            <a:lum contrast="40000"/>
          </a:blip>
          <a:stretch>
            <a:fillRect/>
          </a:stretch>
        </p:blipFill>
        <p:spPr>
          <a:xfrm>
            <a:off x="0" y="2643188"/>
            <a:ext cx="1357290" cy="1357290"/>
          </a:xfrm>
          <a:prstGeom prst="rect">
            <a:avLst/>
          </a:prstGeom>
        </p:spPr>
      </p:pic>
      <p:pic>
        <p:nvPicPr>
          <p:cNvPr id="6" name="5 Imagen" descr="golden-stars-psd-450511.png"/>
          <p:cNvPicPr>
            <a:picLocks noChangeAspect="1"/>
          </p:cNvPicPr>
          <p:nvPr/>
        </p:nvPicPr>
        <p:blipFill>
          <a:blip r:embed="rId3" cstate="print">
            <a:lum contrast="40000"/>
          </a:blip>
          <a:stretch>
            <a:fillRect/>
          </a:stretch>
        </p:blipFill>
        <p:spPr>
          <a:xfrm>
            <a:off x="1357290" y="1285866"/>
            <a:ext cx="1357290" cy="1357290"/>
          </a:xfrm>
          <a:prstGeom prst="rect">
            <a:avLst/>
          </a:prstGeom>
        </p:spPr>
      </p:pic>
      <p:pic>
        <p:nvPicPr>
          <p:cNvPr id="7" name="6 Imagen" descr="golden-stars-psd-450511.png"/>
          <p:cNvPicPr>
            <a:picLocks noChangeAspect="1"/>
          </p:cNvPicPr>
          <p:nvPr/>
        </p:nvPicPr>
        <p:blipFill>
          <a:blip r:embed="rId3" cstate="print">
            <a:duotone>
              <a:prstClr val="black"/>
              <a:schemeClr val="accent1">
                <a:tint val="45000"/>
                <a:satMod val="400000"/>
              </a:schemeClr>
            </a:duotone>
            <a:lum contrast="40000"/>
          </a:blip>
          <a:stretch>
            <a:fillRect/>
          </a:stretch>
        </p:blipFill>
        <p:spPr>
          <a:xfrm>
            <a:off x="1357290" y="2643188"/>
            <a:ext cx="1357290" cy="1357290"/>
          </a:xfrm>
          <a:prstGeom prst="rect">
            <a:avLst/>
          </a:prstGeom>
        </p:spPr>
      </p:pic>
      <p:pic>
        <p:nvPicPr>
          <p:cNvPr id="8" name="7 Imagen" descr="golden-stars-psd-450511.png"/>
          <p:cNvPicPr>
            <a:picLocks noChangeAspect="1"/>
          </p:cNvPicPr>
          <p:nvPr/>
        </p:nvPicPr>
        <p:blipFill>
          <a:blip r:embed="rId3" cstate="print">
            <a:duotone>
              <a:prstClr val="black"/>
              <a:schemeClr val="accent1">
                <a:tint val="45000"/>
                <a:satMod val="400000"/>
              </a:schemeClr>
            </a:duotone>
            <a:lum contrast="40000"/>
          </a:blip>
          <a:stretch>
            <a:fillRect/>
          </a:stretch>
        </p:blipFill>
        <p:spPr>
          <a:xfrm>
            <a:off x="2643174" y="1285866"/>
            <a:ext cx="1357290" cy="1357290"/>
          </a:xfrm>
          <a:prstGeom prst="rect">
            <a:avLst/>
          </a:prstGeom>
        </p:spPr>
      </p:pic>
      <p:pic>
        <p:nvPicPr>
          <p:cNvPr id="9" name="8 Imagen" descr="golden-stars-psd-450511.png"/>
          <p:cNvPicPr>
            <a:picLocks noChangeAspect="1"/>
          </p:cNvPicPr>
          <p:nvPr/>
        </p:nvPicPr>
        <p:blipFill>
          <a:blip r:embed="rId3" cstate="print">
            <a:lum contrast="40000"/>
          </a:blip>
          <a:stretch>
            <a:fillRect/>
          </a:stretch>
        </p:blipFill>
        <p:spPr>
          <a:xfrm>
            <a:off x="2643174" y="2643188"/>
            <a:ext cx="1357290" cy="1357290"/>
          </a:xfrm>
          <a:prstGeom prst="rect">
            <a:avLst/>
          </a:prstGeom>
        </p:spPr>
      </p:pic>
      <p:pic>
        <p:nvPicPr>
          <p:cNvPr id="10" name="9 Imagen" descr="golden-stars-psd-450511.png"/>
          <p:cNvPicPr>
            <a:picLocks noChangeAspect="1"/>
          </p:cNvPicPr>
          <p:nvPr/>
        </p:nvPicPr>
        <p:blipFill>
          <a:blip r:embed="rId3" cstate="print">
            <a:lum contrast="40000"/>
          </a:blip>
          <a:stretch>
            <a:fillRect/>
          </a:stretch>
        </p:blipFill>
        <p:spPr>
          <a:xfrm>
            <a:off x="3929058" y="1285866"/>
            <a:ext cx="1357290" cy="1357290"/>
          </a:xfrm>
          <a:prstGeom prst="rect">
            <a:avLst/>
          </a:prstGeom>
        </p:spPr>
      </p:pic>
      <p:pic>
        <p:nvPicPr>
          <p:cNvPr id="11" name="10 Imagen" descr="golden-stars-psd-450511.png"/>
          <p:cNvPicPr>
            <a:picLocks noChangeAspect="1"/>
          </p:cNvPicPr>
          <p:nvPr/>
        </p:nvPicPr>
        <p:blipFill>
          <a:blip r:embed="rId3" cstate="print">
            <a:duotone>
              <a:prstClr val="black"/>
              <a:schemeClr val="accent1">
                <a:tint val="45000"/>
                <a:satMod val="400000"/>
              </a:schemeClr>
            </a:duotone>
            <a:lum contrast="40000"/>
          </a:blip>
          <a:stretch>
            <a:fillRect/>
          </a:stretch>
        </p:blipFill>
        <p:spPr>
          <a:xfrm>
            <a:off x="3929058" y="2643188"/>
            <a:ext cx="1357290" cy="1357290"/>
          </a:xfrm>
          <a:prstGeom prst="rect">
            <a:avLst/>
          </a:prstGeom>
        </p:spPr>
      </p:pic>
      <p:pic>
        <p:nvPicPr>
          <p:cNvPr id="12" name="11 Imagen" descr="golden-stars-psd-450511.png"/>
          <p:cNvPicPr>
            <a:picLocks noChangeAspect="1"/>
          </p:cNvPicPr>
          <p:nvPr/>
        </p:nvPicPr>
        <p:blipFill>
          <a:blip r:embed="rId3" cstate="print">
            <a:duotone>
              <a:prstClr val="black"/>
              <a:schemeClr val="accent1">
                <a:tint val="45000"/>
                <a:satMod val="400000"/>
              </a:schemeClr>
            </a:duotone>
            <a:lum contrast="40000"/>
          </a:blip>
          <a:stretch>
            <a:fillRect/>
          </a:stretch>
        </p:blipFill>
        <p:spPr>
          <a:xfrm>
            <a:off x="5214974" y="1285866"/>
            <a:ext cx="1357290" cy="1357290"/>
          </a:xfrm>
          <a:prstGeom prst="rect">
            <a:avLst/>
          </a:prstGeom>
        </p:spPr>
      </p:pic>
      <p:pic>
        <p:nvPicPr>
          <p:cNvPr id="13" name="12 Imagen" descr="golden-stars-psd-450511.png"/>
          <p:cNvPicPr>
            <a:picLocks noChangeAspect="1"/>
          </p:cNvPicPr>
          <p:nvPr/>
        </p:nvPicPr>
        <p:blipFill>
          <a:blip r:embed="rId3" cstate="print">
            <a:lum contrast="40000"/>
          </a:blip>
          <a:stretch>
            <a:fillRect/>
          </a:stretch>
        </p:blipFill>
        <p:spPr>
          <a:xfrm>
            <a:off x="5214974" y="2643188"/>
            <a:ext cx="1357290" cy="1357290"/>
          </a:xfrm>
          <a:prstGeom prst="rect">
            <a:avLst/>
          </a:prstGeom>
        </p:spPr>
      </p:pic>
      <p:pic>
        <p:nvPicPr>
          <p:cNvPr id="14" name="13 Imagen" descr="golden-stars-psd-450511.png"/>
          <p:cNvPicPr>
            <a:picLocks noChangeAspect="1"/>
          </p:cNvPicPr>
          <p:nvPr/>
        </p:nvPicPr>
        <p:blipFill>
          <a:blip r:embed="rId3" cstate="print">
            <a:lum contrast="40000"/>
          </a:blip>
          <a:stretch>
            <a:fillRect/>
          </a:stretch>
        </p:blipFill>
        <p:spPr>
          <a:xfrm>
            <a:off x="6572264" y="1285866"/>
            <a:ext cx="1357290" cy="1357290"/>
          </a:xfrm>
          <a:prstGeom prst="rect">
            <a:avLst/>
          </a:prstGeom>
        </p:spPr>
      </p:pic>
      <p:pic>
        <p:nvPicPr>
          <p:cNvPr id="15" name="14 Imagen" descr="golden-stars-psd-450511.png"/>
          <p:cNvPicPr>
            <a:picLocks noChangeAspect="1"/>
          </p:cNvPicPr>
          <p:nvPr/>
        </p:nvPicPr>
        <p:blipFill>
          <a:blip r:embed="rId3" cstate="print">
            <a:duotone>
              <a:prstClr val="black"/>
              <a:schemeClr val="accent1">
                <a:tint val="45000"/>
                <a:satMod val="400000"/>
              </a:schemeClr>
            </a:duotone>
            <a:lum contrast="40000"/>
          </a:blip>
          <a:stretch>
            <a:fillRect/>
          </a:stretch>
        </p:blipFill>
        <p:spPr>
          <a:xfrm>
            <a:off x="6572264" y="2643188"/>
            <a:ext cx="1357290" cy="1357290"/>
          </a:xfrm>
          <a:prstGeom prst="rect">
            <a:avLst/>
          </a:prstGeom>
        </p:spPr>
      </p:pic>
      <p:pic>
        <p:nvPicPr>
          <p:cNvPr id="16" name="15 Imagen" descr="golden-stars-psd-450511.png"/>
          <p:cNvPicPr>
            <a:picLocks noChangeAspect="1"/>
          </p:cNvPicPr>
          <p:nvPr/>
        </p:nvPicPr>
        <p:blipFill>
          <a:blip r:embed="rId3" cstate="print">
            <a:duotone>
              <a:prstClr val="black"/>
              <a:schemeClr val="accent1">
                <a:tint val="45000"/>
                <a:satMod val="400000"/>
              </a:schemeClr>
            </a:duotone>
            <a:lum contrast="40000"/>
          </a:blip>
          <a:stretch>
            <a:fillRect/>
          </a:stretch>
        </p:blipFill>
        <p:spPr>
          <a:xfrm>
            <a:off x="7786710" y="1285866"/>
            <a:ext cx="1357290" cy="1357290"/>
          </a:xfrm>
          <a:prstGeom prst="rect">
            <a:avLst/>
          </a:prstGeom>
        </p:spPr>
      </p:pic>
      <p:pic>
        <p:nvPicPr>
          <p:cNvPr id="17" name="16 Imagen" descr="golden-stars-psd-450511.png"/>
          <p:cNvPicPr>
            <a:picLocks noChangeAspect="1"/>
          </p:cNvPicPr>
          <p:nvPr/>
        </p:nvPicPr>
        <p:blipFill>
          <a:blip r:embed="rId3" cstate="print">
            <a:lum contrast="40000"/>
          </a:blip>
          <a:stretch>
            <a:fillRect/>
          </a:stretch>
        </p:blipFill>
        <p:spPr>
          <a:xfrm>
            <a:off x="7786710" y="2643188"/>
            <a:ext cx="1357290" cy="1357290"/>
          </a:xfrm>
          <a:prstGeom prst="rect">
            <a:avLst/>
          </a:prstGeom>
        </p:spPr>
      </p:pic>
      <p:sp>
        <p:nvSpPr>
          <p:cNvPr id="18" name="17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ppt_y"/>
                                          </p:val>
                                        </p:tav>
                                        <p:tav tm="100000">
                                          <p:val>
                                            <p:strVal val="#ppt_y"/>
                                          </p:val>
                                        </p:tav>
                                      </p:tavLst>
                                    </p:anim>
                                  </p:childTnLst>
                                </p:cTn>
                              </p:par>
                              <p:par>
                                <p:cTn id="35" presetID="8" presetClass="emph" presetSubtype="0" fill="hold" nodeType="withEffect">
                                  <p:stCondLst>
                                    <p:cond delay="0"/>
                                  </p:stCondLst>
                                  <p:childTnLst>
                                    <p:animRot by="21600000">
                                      <p:cBhvr>
                                        <p:cTn id="36" dur="2000" fill="hold"/>
                                        <p:tgtEl>
                                          <p:spTgt spid="4"/>
                                        </p:tgtEl>
                                        <p:attrNameLst>
                                          <p:attrName>r</p:attrName>
                                        </p:attrNameLst>
                                      </p:cBhvr>
                                    </p:animRot>
                                  </p:childTnLst>
                                </p:cTn>
                              </p:par>
                              <p:par>
                                <p:cTn id="37" presetID="8" presetClass="emph" presetSubtype="0" fill="hold"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8"/>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10"/>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12"/>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14"/>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16"/>
                                        </p:tgtEl>
                                        <p:attrNameLst>
                                          <p:attrName>r</p:attrName>
                                        </p:attrNameLst>
                                      </p:cBhvr>
                                    </p:animRot>
                                  </p:childTnLst>
                                </p:cTn>
                              </p:par>
                              <p:par>
                                <p:cTn id="49" presetID="2" presetClass="entr" presetSubtype="2" fill="hold" nodeType="withEffect">
                                  <p:stCondLst>
                                    <p:cond delay="0"/>
                                  </p:stCondLst>
                                  <p:childTnLst>
                                    <p:set>
                                      <p:cBhvr>
                                        <p:cTn id="50" dur="1" fill="hold">
                                          <p:stCondLst>
                                            <p:cond delay="0"/>
                                          </p:stCondLst>
                                        </p:cTn>
                                        <p:tgtEl>
                                          <p:spTgt spid="5"/>
                                        </p:tgtEl>
                                        <p:attrNameLst>
                                          <p:attrName>style.visibility</p:attrName>
                                        </p:attrNameLst>
                                      </p:cBhvr>
                                      <p:to>
                                        <p:strVal val="visible"/>
                                      </p:to>
                                    </p:set>
                                    <p:anim calcmode="lin" valueType="num">
                                      <p:cBhvr additive="base">
                                        <p:cTn id="51" dur="2000" fill="hold"/>
                                        <p:tgtEl>
                                          <p:spTgt spid="5"/>
                                        </p:tgtEl>
                                        <p:attrNameLst>
                                          <p:attrName>ppt_x</p:attrName>
                                        </p:attrNameLst>
                                      </p:cBhvr>
                                      <p:tavLst>
                                        <p:tav tm="0">
                                          <p:val>
                                            <p:strVal val="1+#ppt_w/2"/>
                                          </p:val>
                                        </p:tav>
                                        <p:tav tm="100000">
                                          <p:val>
                                            <p:strVal val="#ppt_x"/>
                                          </p:val>
                                        </p:tav>
                                      </p:tavLst>
                                    </p:anim>
                                    <p:anim calcmode="lin" valueType="num">
                                      <p:cBhvr additive="base">
                                        <p:cTn id="52" dur="2000" fill="hold"/>
                                        <p:tgtEl>
                                          <p:spTgt spid="5"/>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additive="base">
                                        <p:cTn id="55" dur="2000" fill="hold"/>
                                        <p:tgtEl>
                                          <p:spTgt spid="7"/>
                                        </p:tgtEl>
                                        <p:attrNameLst>
                                          <p:attrName>ppt_x</p:attrName>
                                        </p:attrNameLst>
                                      </p:cBhvr>
                                      <p:tavLst>
                                        <p:tav tm="0">
                                          <p:val>
                                            <p:strVal val="1+#ppt_w/2"/>
                                          </p:val>
                                        </p:tav>
                                        <p:tav tm="100000">
                                          <p:val>
                                            <p:strVal val="#ppt_x"/>
                                          </p:val>
                                        </p:tav>
                                      </p:tavLst>
                                    </p:anim>
                                    <p:anim calcmode="lin" valueType="num">
                                      <p:cBhvr additive="base">
                                        <p:cTn id="56" dur="2000" fill="hold"/>
                                        <p:tgtEl>
                                          <p:spTgt spid="7"/>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additive="base">
                                        <p:cTn id="59" dur="2000" fill="hold"/>
                                        <p:tgtEl>
                                          <p:spTgt spid="9"/>
                                        </p:tgtEl>
                                        <p:attrNameLst>
                                          <p:attrName>ppt_x</p:attrName>
                                        </p:attrNameLst>
                                      </p:cBhvr>
                                      <p:tavLst>
                                        <p:tav tm="0">
                                          <p:val>
                                            <p:strVal val="1+#ppt_w/2"/>
                                          </p:val>
                                        </p:tav>
                                        <p:tav tm="100000">
                                          <p:val>
                                            <p:strVal val="#ppt_x"/>
                                          </p:val>
                                        </p:tav>
                                      </p:tavLst>
                                    </p:anim>
                                    <p:anim calcmode="lin" valueType="num">
                                      <p:cBhvr additive="base">
                                        <p:cTn id="60" dur="2000" fill="hold"/>
                                        <p:tgtEl>
                                          <p:spTgt spid="9"/>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additive="base">
                                        <p:cTn id="63" dur="2000" fill="hold"/>
                                        <p:tgtEl>
                                          <p:spTgt spid="11"/>
                                        </p:tgtEl>
                                        <p:attrNameLst>
                                          <p:attrName>ppt_x</p:attrName>
                                        </p:attrNameLst>
                                      </p:cBhvr>
                                      <p:tavLst>
                                        <p:tav tm="0">
                                          <p:val>
                                            <p:strVal val="1+#ppt_w/2"/>
                                          </p:val>
                                        </p:tav>
                                        <p:tav tm="100000">
                                          <p:val>
                                            <p:strVal val="#ppt_x"/>
                                          </p:val>
                                        </p:tav>
                                      </p:tavLst>
                                    </p:anim>
                                    <p:anim calcmode="lin" valueType="num">
                                      <p:cBhvr additive="base">
                                        <p:cTn id="64" dur="2000" fill="hold"/>
                                        <p:tgtEl>
                                          <p:spTgt spid="11"/>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2000" fill="hold"/>
                                        <p:tgtEl>
                                          <p:spTgt spid="13"/>
                                        </p:tgtEl>
                                        <p:attrNameLst>
                                          <p:attrName>ppt_x</p:attrName>
                                        </p:attrNameLst>
                                      </p:cBhvr>
                                      <p:tavLst>
                                        <p:tav tm="0">
                                          <p:val>
                                            <p:strVal val="1+#ppt_w/2"/>
                                          </p:val>
                                        </p:tav>
                                        <p:tav tm="100000">
                                          <p:val>
                                            <p:strVal val="#ppt_x"/>
                                          </p:val>
                                        </p:tav>
                                      </p:tavLst>
                                    </p:anim>
                                    <p:anim calcmode="lin" valueType="num">
                                      <p:cBhvr additive="base">
                                        <p:cTn id="68" dur="2000" fill="hold"/>
                                        <p:tgtEl>
                                          <p:spTgt spid="13"/>
                                        </p:tgtEl>
                                        <p:attrNameLst>
                                          <p:attrName>ppt_y</p:attrName>
                                        </p:attrNameLst>
                                      </p:cBhvr>
                                      <p:tavLst>
                                        <p:tav tm="0">
                                          <p:val>
                                            <p:strVal val="#ppt_y"/>
                                          </p:val>
                                        </p:tav>
                                        <p:tav tm="100000">
                                          <p:val>
                                            <p:strVal val="#ppt_y"/>
                                          </p:val>
                                        </p:tav>
                                      </p:tavLst>
                                    </p:anim>
                                  </p:childTnLst>
                                </p:cTn>
                              </p:par>
                              <p:par>
                                <p:cTn id="69" presetID="2" presetClass="entr" presetSubtype="2" fill="hold" nodeType="with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additive="base">
                                        <p:cTn id="71" dur="2000" fill="hold"/>
                                        <p:tgtEl>
                                          <p:spTgt spid="15"/>
                                        </p:tgtEl>
                                        <p:attrNameLst>
                                          <p:attrName>ppt_x</p:attrName>
                                        </p:attrNameLst>
                                      </p:cBhvr>
                                      <p:tavLst>
                                        <p:tav tm="0">
                                          <p:val>
                                            <p:strVal val="1+#ppt_w/2"/>
                                          </p:val>
                                        </p:tav>
                                        <p:tav tm="100000">
                                          <p:val>
                                            <p:strVal val="#ppt_x"/>
                                          </p:val>
                                        </p:tav>
                                      </p:tavLst>
                                    </p:anim>
                                    <p:anim calcmode="lin" valueType="num">
                                      <p:cBhvr additive="base">
                                        <p:cTn id="72" dur="2000" fill="hold"/>
                                        <p:tgtEl>
                                          <p:spTgt spid="15"/>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17"/>
                                        </p:tgtEl>
                                        <p:attrNameLst>
                                          <p:attrName>style.visibility</p:attrName>
                                        </p:attrNameLst>
                                      </p:cBhvr>
                                      <p:to>
                                        <p:strVal val="visible"/>
                                      </p:to>
                                    </p:set>
                                    <p:anim calcmode="lin" valueType="num">
                                      <p:cBhvr additive="base">
                                        <p:cTn id="75" dur="2000" fill="hold"/>
                                        <p:tgtEl>
                                          <p:spTgt spid="17"/>
                                        </p:tgtEl>
                                        <p:attrNameLst>
                                          <p:attrName>ppt_x</p:attrName>
                                        </p:attrNameLst>
                                      </p:cBhvr>
                                      <p:tavLst>
                                        <p:tav tm="0">
                                          <p:val>
                                            <p:strVal val="1+#ppt_w/2"/>
                                          </p:val>
                                        </p:tav>
                                        <p:tav tm="100000">
                                          <p:val>
                                            <p:strVal val="#ppt_x"/>
                                          </p:val>
                                        </p:tav>
                                      </p:tavLst>
                                    </p:anim>
                                    <p:anim calcmode="lin" valueType="num">
                                      <p:cBhvr additive="base">
                                        <p:cTn id="76" dur="2000" fill="hold"/>
                                        <p:tgtEl>
                                          <p:spTgt spid="17"/>
                                        </p:tgtEl>
                                        <p:attrNameLst>
                                          <p:attrName>ppt_y</p:attrName>
                                        </p:attrNameLst>
                                      </p:cBhvr>
                                      <p:tavLst>
                                        <p:tav tm="0">
                                          <p:val>
                                            <p:strVal val="#ppt_y"/>
                                          </p:val>
                                        </p:tav>
                                        <p:tav tm="100000">
                                          <p:val>
                                            <p:strVal val="#ppt_y"/>
                                          </p:val>
                                        </p:tav>
                                      </p:tavLst>
                                    </p:anim>
                                  </p:childTnLst>
                                </p:cTn>
                              </p:par>
                              <p:par>
                                <p:cTn id="77" presetID="8" presetClass="emph" presetSubtype="0" fill="hold" nodeType="withEffect">
                                  <p:stCondLst>
                                    <p:cond delay="0"/>
                                  </p:stCondLst>
                                  <p:childTnLst>
                                    <p:animRot by="-21600000">
                                      <p:cBhvr>
                                        <p:cTn id="78" dur="2000" fill="hold"/>
                                        <p:tgtEl>
                                          <p:spTgt spid="5"/>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9"/>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11"/>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3"/>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5"/>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7"/>
                                        </p:tgtEl>
                                        <p:attrNameLst>
                                          <p:attrName>r</p:attrName>
                                        </p:attrNameLst>
                                      </p:cBhvr>
                                    </p:animRot>
                                  </p:childTnLst>
                                </p:cTn>
                              </p:par>
                            </p:childTnLst>
                          </p:cTn>
                        </p:par>
                        <p:par>
                          <p:cTn id="91" fill="hold">
                            <p:stCondLst>
                              <p:cond delay="2000"/>
                            </p:stCondLst>
                            <p:childTnLst>
                              <p:par>
                                <p:cTn id="92" presetID="2" presetClass="exit" presetSubtype="4" fill="hold" nodeType="after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ppt_x"/>
                                          </p:val>
                                        </p:tav>
                                      </p:tavLst>
                                    </p:anim>
                                    <p:anim calcmode="lin" valueType="num">
                                      <p:cBhvr additive="base">
                                        <p:cTn id="94" dur="2000"/>
                                        <p:tgtEl>
                                          <p:spTgt spid="4"/>
                                        </p:tgtEl>
                                        <p:attrNameLst>
                                          <p:attrName>ppt_y</p:attrName>
                                        </p:attrNameLst>
                                      </p:cBhvr>
                                      <p:tavLst>
                                        <p:tav tm="0">
                                          <p:val>
                                            <p:strVal val="ppt_y"/>
                                          </p:val>
                                        </p:tav>
                                        <p:tav tm="100000">
                                          <p:val>
                                            <p:strVal val="1+ppt_h/2"/>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ppt_x"/>
                                          </p:val>
                                        </p:tav>
                                      </p:tavLst>
                                    </p:anim>
                                    <p:anim calcmode="lin" valueType="num">
                                      <p:cBhvr additive="base">
                                        <p:cTn id="98" dur="2000"/>
                                        <p:tgtEl>
                                          <p:spTgt spid="6"/>
                                        </p:tgtEl>
                                        <p:attrNameLst>
                                          <p:attrName>ppt_y</p:attrName>
                                        </p:attrNameLst>
                                      </p:cBhvr>
                                      <p:tavLst>
                                        <p:tav tm="0">
                                          <p:val>
                                            <p:strVal val="ppt_y"/>
                                          </p:val>
                                        </p:tav>
                                        <p:tav tm="100000">
                                          <p:val>
                                            <p:strVal val="1+ppt_h/2"/>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ppt_x"/>
                                          </p:val>
                                        </p:tav>
                                      </p:tavLst>
                                    </p:anim>
                                    <p:anim calcmode="lin" valueType="num">
                                      <p:cBhvr additive="base">
                                        <p:cTn id="102" dur="2000"/>
                                        <p:tgtEl>
                                          <p:spTgt spid="8"/>
                                        </p:tgtEl>
                                        <p:attrNameLst>
                                          <p:attrName>ppt_y</p:attrName>
                                        </p:attrNameLst>
                                      </p:cBhvr>
                                      <p:tavLst>
                                        <p:tav tm="0">
                                          <p:val>
                                            <p:strVal val="ppt_y"/>
                                          </p:val>
                                        </p:tav>
                                        <p:tav tm="100000">
                                          <p:val>
                                            <p:strVal val="1+ppt_h/2"/>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ppt_x"/>
                                          </p:val>
                                        </p:tav>
                                      </p:tavLst>
                                    </p:anim>
                                    <p:anim calcmode="lin" valueType="num">
                                      <p:cBhvr additive="base">
                                        <p:cTn id="106" dur="2000"/>
                                        <p:tgtEl>
                                          <p:spTgt spid="10"/>
                                        </p:tgtEl>
                                        <p:attrNameLst>
                                          <p:attrName>ppt_y</p:attrName>
                                        </p:attrNameLst>
                                      </p:cBhvr>
                                      <p:tavLst>
                                        <p:tav tm="0">
                                          <p:val>
                                            <p:strVal val="ppt_y"/>
                                          </p:val>
                                        </p:tav>
                                        <p:tav tm="100000">
                                          <p:val>
                                            <p:strVal val="1+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ppt_x"/>
                                          </p:val>
                                        </p:tav>
                                      </p:tavLst>
                                    </p:anim>
                                    <p:anim calcmode="lin" valueType="num">
                                      <p:cBhvr additive="base">
                                        <p:cTn id="110" dur="2000"/>
                                        <p:tgtEl>
                                          <p:spTgt spid="12"/>
                                        </p:tgtEl>
                                        <p:attrNameLst>
                                          <p:attrName>ppt_y</p:attrName>
                                        </p:attrNameLst>
                                      </p:cBhvr>
                                      <p:tavLst>
                                        <p:tav tm="0">
                                          <p:val>
                                            <p:strVal val="ppt_y"/>
                                          </p:val>
                                        </p:tav>
                                        <p:tav tm="100000">
                                          <p:val>
                                            <p:strVal val="1+ppt_h/2"/>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ppt_x"/>
                                          </p:val>
                                        </p:tav>
                                      </p:tavLst>
                                    </p:anim>
                                    <p:anim calcmode="lin" valueType="num">
                                      <p:cBhvr additive="base">
                                        <p:cTn id="114" dur="2000"/>
                                        <p:tgtEl>
                                          <p:spTgt spid="14"/>
                                        </p:tgtEl>
                                        <p:attrNameLst>
                                          <p:attrName>ppt_y</p:attrName>
                                        </p:attrNameLst>
                                      </p:cBhvr>
                                      <p:tavLst>
                                        <p:tav tm="0">
                                          <p:val>
                                            <p:strVal val="ppt_y"/>
                                          </p:val>
                                        </p:tav>
                                        <p:tav tm="100000">
                                          <p:val>
                                            <p:strVal val="1+ppt_h/2"/>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16"/>
                                        </p:tgtEl>
                                        <p:attrNameLst>
                                          <p:attrName>ppt_x</p:attrName>
                                        </p:attrNameLst>
                                      </p:cBhvr>
                                      <p:tavLst>
                                        <p:tav tm="0">
                                          <p:val>
                                            <p:strVal val="ppt_x"/>
                                          </p:val>
                                        </p:tav>
                                        <p:tav tm="100000">
                                          <p:val>
                                            <p:strVal val="ppt_x"/>
                                          </p:val>
                                        </p:tav>
                                      </p:tavLst>
                                    </p:anim>
                                    <p:anim calcmode="lin" valueType="num">
                                      <p:cBhvr additive="base">
                                        <p:cTn id="118" dur="2000"/>
                                        <p:tgtEl>
                                          <p:spTgt spid="16"/>
                                        </p:tgtEl>
                                        <p:attrNameLst>
                                          <p:attrName>ppt_y</p:attrName>
                                        </p:attrNameLst>
                                      </p:cBhvr>
                                      <p:tavLst>
                                        <p:tav tm="0">
                                          <p:val>
                                            <p:strVal val="ppt_y"/>
                                          </p:val>
                                        </p:tav>
                                        <p:tav tm="100000">
                                          <p:val>
                                            <p:strVal val="1+ppt_h/2"/>
                                          </p:val>
                                        </p:tav>
                                      </p:tavLst>
                                    </p:anim>
                                    <p:set>
                                      <p:cBhvr>
                                        <p:cTn id="119" dur="1" fill="hold">
                                          <p:stCondLst>
                                            <p:cond delay="1999"/>
                                          </p:stCondLst>
                                        </p:cTn>
                                        <p:tgtEl>
                                          <p:spTgt spid="16"/>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6"/>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8"/>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10"/>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12"/>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14"/>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16"/>
                                        </p:tgtEl>
                                        <p:attrNameLst>
                                          <p:attrName>r</p:attrName>
                                        </p:attrNameLst>
                                      </p:cBhvr>
                                    </p:animRot>
                                  </p:childTnLst>
                                </p:cTn>
                              </p:par>
                              <p:par>
                                <p:cTn id="134" presetID="2" presetClass="exit" presetSubtype="1" fill="hold" nodeType="withEffect">
                                  <p:stCondLst>
                                    <p:cond delay="0"/>
                                  </p:stCondLst>
                                  <p:childTnLst>
                                    <p:anim calcmode="lin" valueType="num">
                                      <p:cBhvr additive="base">
                                        <p:cTn id="135" dur="2000"/>
                                        <p:tgtEl>
                                          <p:spTgt spid="5"/>
                                        </p:tgtEl>
                                        <p:attrNameLst>
                                          <p:attrName>ppt_x</p:attrName>
                                        </p:attrNameLst>
                                      </p:cBhvr>
                                      <p:tavLst>
                                        <p:tav tm="0">
                                          <p:val>
                                            <p:strVal val="ppt_x"/>
                                          </p:val>
                                        </p:tav>
                                        <p:tav tm="100000">
                                          <p:val>
                                            <p:strVal val="ppt_x"/>
                                          </p:val>
                                        </p:tav>
                                      </p:tavLst>
                                    </p:anim>
                                    <p:anim calcmode="lin" valueType="num">
                                      <p:cBhvr additive="base">
                                        <p:cTn id="136" dur="2000"/>
                                        <p:tgtEl>
                                          <p:spTgt spid="5"/>
                                        </p:tgtEl>
                                        <p:attrNameLst>
                                          <p:attrName>ppt_y</p:attrName>
                                        </p:attrNameLst>
                                      </p:cBhvr>
                                      <p:tavLst>
                                        <p:tav tm="0">
                                          <p:val>
                                            <p:strVal val="ppt_y"/>
                                          </p:val>
                                        </p:tav>
                                        <p:tav tm="100000">
                                          <p:val>
                                            <p:strVal val="0-ppt_h/2"/>
                                          </p:val>
                                        </p:tav>
                                      </p:tavLst>
                                    </p:anim>
                                    <p:set>
                                      <p:cBhvr>
                                        <p:cTn id="137" dur="1" fill="hold">
                                          <p:stCondLst>
                                            <p:cond delay="1999"/>
                                          </p:stCondLst>
                                        </p:cTn>
                                        <p:tgtEl>
                                          <p:spTgt spid="5"/>
                                        </p:tgtEl>
                                        <p:attrNameLst>
                                          <p:attrName>style.visibility</p:attrName>
                                        </p:attrNameLst>
                                      </p:cBhvr>
                                      <p:to>
                                        <p:strVal val="hidden"/>
                                      </p:to>
                                    </p:set>
                                  </p:childTnLst>
                                </p:cTn>
                              </p:par>
                              <p:par>
                                <p:cTn id="138" presetID="2" presetClass="exit" presetSubtype="1" fill="hold" nodeType="withEffect">
                                  <p:stCondLst>
                                    <p:cond delay="0"/>
                                  </p:stCondLst>
                                  <p:childTnLst>
                                    <p:anim calcmode="lin" valueType="num">
                                      <p:cBhvr additive="base">
                                        <p:cTn id="139" dur="2000"/>
                                        <p:tgtEl>
                                          <p:spTgt spid="7"/>
                                        </p:tgtEl>
                                        <p:attrNameLst>
                                          <p:attrName>ppt_x</p:attrName>
                                        </p:attrNameLst>
                                      </p:cBhvr>
                                      <p:tavLst>
                                        <p:tav tm="0">
                                          <p:val>
                                            <p:strVal val="ppt_x"/>
                                          </p:val>
                                        </p:tav>
                                        <p:tav tm="100000">
                                          <p:val>
                                            <p:strVal val="ppt_x"/>
                                          </p:val>
                                        </p:tav>
                                      </p:tavLst>
                                    </p:anim>
                                    <p:anim calcmode="lin" valueType="num">
                                      <p:cBhvr additive="base">
                                        <p:cTn id="140" dur="2000"/>
                                        <p:tgtEl>
                                          <p:spTgt spid="7"/>
                                        </p:tgtEl>
                                        <p:attrNameLst>
                                          <p:attrName>ppt_y</p:attrName>
                                        </p:attrNameLst>
                                      </p:cBhvr>
                                      <p:tavLst>
                                        <p:tav tm="0">
                                          <p:val>
                                            <p:strVal val="ppt_y"/>
                                          </p:val>
                                        </p:tav>
                                        <p:tav tm="100000">
                                          <p:val>
                                            <p:strVal val="0-ppt_h/2"/>
                                          </p:val>
                                        </p:tav>
                                      </p:tavLst>
                                    </p:anim>
                                    <p:set>
                                      <p:cBhvr>
                                        <p:cTn id="141" dur="1" fill="hold">
                                          <p:stCondLst>
                                            <p:cond delay="1999"/>
                                          </p:stCondLst>
                                        </p:cTn>
                                        <p:tgtEl>
                                          <p:spTgt spid="7"/>
                                        </p:tgtEl>
                                        <p:attrNameLst>
                                          <p:attrName>style.visibility</p:attrName>
                                        </p:attrNameLst>
                                      </p:cBhvr>
                                      <p:to>
                                        <p:strVal val="hidden"/>
                                      </p:to>
                                    </p:set>
                                  </p:childTnLst>
                                </p:cTn>
                              </p:par>
                              <p:par>
                                <p:cTn id="142" presetID="2" presetClass="exit" presetSubtype="1" fill="hold" nodeType="withEffect">
                                  <p:stCondLst>
                                    <p:cond delay="0"/>
                                  </p:stCondLst>
                                  <p:childTnLst>
                                    <p:anim calcmode="lin" valueType="num">
                                      <p:cBhvr additive="base">
                                        <p:cTn id="143" dur="2000"/>
                                        <p:tgtEl>
                                          <p:spTgt spid="9"/>
                                        </p:tgtEl>
                                        <p:attrNameLst>
                                          <p:attrName>ppt_x</p:attrName>
                                        </p:attrNameLst>
                                      </p:cBhvr>
                                      <p:tavLst>
                                        <p:tav tm="0">
                                          <p:val>
                                            <p:strVal val="ppt_x"/>
                                          </p:val>
                                        </p:tav>
                                        <p:tav tm="100000">
                                          <p:val>
                                            <p:strVal val="ppt_x"/>
                                          </p:val>
                                        </p:tav>
                                      </p:tavLst>
                                    </p:anim>
                                    <p:anim calcmode="lin" valueType="num">
                                      <p:cBhvr additive="base">
                                        <p:cTn id="144" dur="2000"/>
                                        <p:tgtEl>
                                          <p:spTgt spid="9"/>
                                        </p:tgtEl>
                                        <p:attrNameLst>
                                          <p:attrName>ppt_y</p:attrName>
                                        </p:attrNameLst>
                                      </p:cBhvr>
                                      <p:tavLst>
                                        <p:tav tm="0">
                                          <p:val>
                                            <p:strVal val="ppt_y"/>
                                          </p:val>
                                        </p:tav>
                                        <p:tav tm="100000">
                                          <p:val>
                                            <p:strVal val="0-ppt_h/2"/>
                                          </p:val>
                                        </p:tav>
                                      </p:tavLst>
                                    </p:anim>
                                    <p:set>
                                      <p:cBhvr>
                                        <p:cTn id="145" dur="1" fill="hold">
                                          <p:stCondLst>
                                            <p:cond delay="1999"/>
                                          </p:stCondLst>
                                        </p:cTn>
                                        <p:tgtEl>
                                          <p:spTgt spid="9"/>
                                        </p:tgtEl>
                                        <p:attrNameLst>
                                          <p:attrName>style.visibility</p:attrName>
                                        </p:attrNameLst>
                                      </p:cBhvr>
                                      <p:to>
                                        <p:strVal val="hidden"/>
                                      </p:to>
                                    </p:set>
                                  </p:childTnLst>
                                </p:cTn>
                              </p:par>
                              <p:par>
                                <p:cTn id="146" presetID="2" presetClass="exit" presetSubtype="1" fill="hold" nodeType="withEffect">
                                  <p:stCondLst>
                                    <p:cond delay="0"/>
                                  </p:stCondLst>
                                  <p:childTnLst>
                                    <p:anim calcmode="lin" valueType="num">
                                      <p:cBhvr additive="base">
                                        <p:cTn id="147" dur="2000"/>
                                        <p:tgtEl>
                                          <p:spTgt spid="11"/>
                                        </p:tgtEl>
                                        <p:attrNameLst>
                                          <p:attrName>ppt_x</p:attrName>
                                        </p:attrNameLst>
                                      </p:cBhvr>
                                      <p:tavLst>
                                        <p:tav tm="0">
                                          <p:val>
                                            <p:strVal val="ppt_x"/>
                                          </p:val>
                                        </p:tav>
                                        <p:tav tm="100000">
                                          <p:val>
                                            <p:strVal val="ppt_x"/>
                                          </p:val>
                                        </p:tav>
                                      </p:tavLst>
                                    </p:anim>
                                    <p:anim calcmode="lin" valueType="num">
                                      <p:cBhvr additive="base">
                                        <p:cTn id="148" dur="2000"/>
                                        <p:tgtEl>
                                          <p:spTgt spid="11"/>
                                        </p:tgtEl>
                                        <p:attrNameLst>
                                          <p:attrName>ppt_y</p:attrName>
                                        </p:attrNameLst>
                                      </p:cBhvr>
                                      <p:tavLst>
                                        <p:tav tm="0">
                                          <p:val>
                                            <p:strVal val="ppt_y"/>
                                          </p:val>
                                        </p:tav>
                                        <p:tav tm="100000">
                                          <p:val>
                                            <p:strVal val="0-ppt_h/2"/>
                                          </p:val>
                                        </p:tav>
                                      </p:tavLst>
                                    </p:anim>
                                    <p:set>
                                      <p:cBhvr>
                                        <p:cTn id="149" dur="1" fill="hold">
                                          <p:stCondLst>
                                            <p:cond delay="1999"/>
                                          </p:stCondLst>
                                        </p:cTn>
                                        <p:tgtEl>
                                          <p:spTgt spid="11"/>
                                        </p:tgtEl>
                                        <p:attrNameLst>
                                          <p:attrName>style.visibility</p:attrName>
                                        </p:attrNameLst>
                                      </p:cBhvr>
                                      <p:to>
                                        <p:strVal val="hidden"/>
                                      </p:to>
                                    </p:set>
                                  </p:childTnLst>
                                </p:cTn>
                              </p:par>
                              <p:par>
                                <p:cTn id="150" presetID="2" presetClass="exit" presetSubtype="1" fill="hold" nodeType="withEffect">
                                  <p:stCondLst>
                                    <p:cond delay="0"/>
                                  </p:stCondLst>
                                  <p:childTnLst>
                                    <p:anim calcmode="lin" valueType="num">
                                      <p:cBhvr additive="base">
                                        <p:cTn id="151" dur="2000"/>
                                        <p:tgtEl>
                                          <p:spTgt spid="13"/>
                                        </p:tgtEl>
                                        <p:attrNameLst>
                                          <p:attrName>ppt_x</p:attrName>
                                        </p:attrNameLst>
                                      </p:cBhvr>
                                      <p:tavLst>
                                        <p:tav tm="0">
                                          <p:val>
                                            <p:strVal val="ppt_x"/>
                                          </p:val>
                                        </p:tav>
                                        <p:tav tm="100000">
                                          <p:val>
                                            <p:strVal val="ppt_x"/>
                                          </p:val>
                                        </p:tav>
                                      </p:tavLst>
                                    </p:anim>
                                    <p:anim calcmode="lin" valueType="num">
                                      <p:cBhvr additive="base">
                                        <p:cTn id="152" dur="2000"/>
                                        <p:tgtEl>
                                          <p:spTgt spid="13"/>
                                        </p:tgtEl>
                                        <p:attrNameLst>
                                          <p:attrName>ppt_y</p:attrName>
                                        </p:attrNameLst>
                                      </p:cBhvr>
                                      <p:tavLst>
                                        <p:tav tm="0">
                                          <p:val>
                                            <p:strVal val="ppt_y"/>
                                          </p:val>
                                        </p:tav>
                                        <p:tav tm="100000">
                                          <p:val>
                                            <p:strVal val="0-ppt_h/2"/>
                                          </p:val>
                                        </p:tav>
                                      </p:tavLst>
                                    </p:anim>
                                    <p:set>
                                      <p:cBhvr>
                                        <p:cTn id="153" dur="1" fill="hold">
                                          <p:stCondLst>
                                            <p:cond delay="1999"/>
                                          </p:stCondLst>
                                        </p:cTn>
                                        <p:tgtEl>
                                          <p:spTgt spid="13"/>
                                        </p:tgtEl>
                                        <p:attrNameLst>
                                          <p:attrName>style.visibility</p:attrName>
                                        </p:attrNameLst>
                                      </p:cBhvr>
                                      <p:to>
                                        <p:strVal val="hidden"/>
                                      </p:to>
                                    </p:set>
                                  </p:childTnLst>
                                </p:cTn>
                              </p:par>
                              <p:par>
                                <p:cTn id="154" presetID="2" presetClass="exit" presetSubtype="1" fill="hold" nodeType="withEffect">
                                  <p:stCondLst>
                                    <p:cond delay="0"/>
                                  </p:stCondLst>
                                  <p:childTnLst>
                                    <p:anim calcmode="lin" valueType="num">
                                      <p:cBhvr additive="base">
                                        <p:cTn id="155" dur="2000"/>
                                        <p:tgtEl>
                                          <p:spTgt spid="15"/>
                                        </p:tgtEl>
                                        <p:attrNameLst>
                                          <p:attrName>ppt_x</p:attrName>
                                        </p:attrNameLst>
                                      </p:cBhvr>
                                      <p:tavLst>
                                        <p:tav tm="0">
                                          <p:val>
                                            <p:strVal val="ppt_x"/>
                                          </p:val>
                                        </p:tav>
                                        <p:tav tm="100000">
                                          <p:val>
                                            <p:strVal val="ppt_x"/>
                                          </p:val>
                                        </p:tav>
                                      </p:tavLst>
                                    </p:anim>
                                    <p:anim calcmode="lin" valueType="num">
                                      <p:cBhvr additive="base">
                                        <p:cTn id="156" dur="2000"/>
                                        <p:tgtEl>
                                          <p:spTgt spid="15"/>
                                        </p:tgtEl>
                                        <p:attrNameLst>
                                          <p:attrName>ppt_y</p:attrName>
                                        </p:attrNameLst>
                                      </p:cBhvr>
                                      <p:tavLst>
                                        <p:tav tm="0">
                                          <p:val>
                                            <p:strVal val="ppt_y"/>
                                          </p:val>
                                        </p:tav>
                                        <p:tav tm="100000">
                                          <p:val>
                                            <p:strVal val="0-ppt_h/2"/>
                                          </p:val>
                                        </p:tav>
                                      </p:tavLst>
                                    </p:anim>
                                    <p:set>
                                      <p:cBhvr>
                                        <p:cTn id="157" dur="1" fill="hold">
                                          <p:stCondLst>
                                            <p:cond delay="1999"/>
                                          </p:stCondLst>
                                        </p:cTn>
                                        <p:tgtEl>
                                          <p:spTgt spid="15"/>
                                        </p:tgtEl>
                                        <p:attrNameLst>
                                          <p:attrName>style.visibility</p:attrName>
                                        </p:attrNameLst>
                                      </p:cBhvr>
                                      <p:to>
                                        <p:strVal val="hidden"/>
                                      </p:to>
                                    </p:set>
                                  </p:childTnLst>
                                </p:cTn>
                              </p:par>
                              <p:par>
                                <p:cTn id="158" presetID="2" presetClass="exit" presetSubtype="1" fill="hold" nodeType="withEffect">
                                  <p:stCondLst>
                                    <p:cond delay="0"/>
                                  </p:stCondLst>
                                  <p:childTnLst>
                                    <p:anim calcmode="lin" valueType="num">
                                      <p:cBhvr additive="base">
                                        <p:cTn id="159" dur="2000"/>
                                        <p:tgtEl>
                                          <p:spTgt spid="17"/>
                                        </p:tgtEl>
                                        <p:attrNameLst>
                                          <p:attrName>ppt_x</p:attrName>
                                        </p:attrNameLst>
                                      </p:cBhvr>
                                      <p:tavLst>
                                        <p:tav tm="0">
                                          <p:val>
                                            <p:strVal val="ppt_x"/>
                                          </p:val>
                                        </p:tav>
                                        <p:tav tm="100000">
                                          <p:val>
                                            <p:strVal val="ppt_x"/>
                                          </p:val>
                                        </p:tav>
                                      </p:tavLst>
                                    </p:anim>
                                    <p:anim calcmode="lin" valueType="num">
                                      <p:cBhvr additive="base">
                                        <p:cTn id="160" dur="2000"/>
                                        <p:tgtEl>
                                          <p:spTgt spid="17"/>
                                        </p:tgtEl>
                                        <p:attrNameLst>
                                          <p:attrName>ppt_y</p:attrName>
                                        </p:attrNameLst>
                                      </p:cBhvr>
                                      <p:tavLst>
                                        <p:tav tm="0">
                                          <p:val>
                                            <p:strVal val="ppt_y"/>
                                          </p:val>
                                        </p:tav>
                                        <p:tav tm="100000">
                                          <p:val>
                                            <p:strVal val="0-ppt_h/2"/>
                                          </p:val>
                                        </p:tav>
                                      </p:tavLst>
                                    </p:anim>
                                    <p:set>
                                      <p:cBhvr>
                                        <p:cTn id="161" dur="1" fill="hold">
                                          <p:stCondLst>
                                            <p:cond delay="1999"/>
                                          </p:stCondLst>
                                        </p:cTn>
                                        <p:tgtEl>
                                          <p:spTgt spid="17"/>
                                        </p:tgtEl>
                                        <p:attrNameLst>
                                          <p:attrName>style.visibility</p:attrName>
                                        </p:attrNameLst>
                                      </p:cBhvr>
                                      <p:to>
                                        <p:strVal val="hidden"/>
                                      </p:to>
                                    </p:set>
                                  </p:childTnLst>
                                </p:cTn>
                              </p:par>
                              <p:par>
                                <p:cTn id="162" presetID="8" presetClass="emph" presetSubtype="0" fill="hold" nodeType="withEffect">
                                  <p:stCondLst>
                                    <p:cond delay="0"/>
                                  </p:stCondLst>
                                  <p:childTnLst>
                                    <p:animRot by="21600000">
                                      <p:cBhvr>
                                        <p:cTn id="163" dur="2000" fill="hold"/>
                                        <p:tgtEl>
                                          <p:spTgt spid="5"/>
                                        </p:tgtEl>
                                        <p:attrNameLst>
                                          <p:attrName>r</p:attrName>
                                        </p:attrNameLst>
                                      </p:cBhvr>
                                    </p:animRot>
                                  </p:childTnLst>
                                </p:cTn>
                              </p:par>
                              <p:par>
                                <p:cTn id="164" presetID="8" presetClass="emph" presetSubtype="0" fill="hold" nodeType="withEffect">
                                  <p:stCondLst>
                                    <p:cond delay="0"/>
                                  </p:stCondLst>
                                  <p:childTnLst>
                                    <p:animRot by="21600000">
                                      <p:cBhvr>
                                        <p:cTn id="165" dur="2000" fill="hold"/>
                                        <p:tgtEl>
                                          <p:spTgt spid="7"/>
                                        </p:tgtEl>
                                        <p:attrNameLst>
                                          <p:attrName>r</p:attrName>
                                        </p:attrNameLst>
                                      </p:cBhvr>
                                    </p:animRot>
                                  </p:childTnLst>
                                </p:cTn>
                              </p:par>
                              <p:par>
                                <p:cTn id="166" presetID="8" presetClass="emph" presetSubtype="0" fill="hold" nodeType="withEffect">
                                  <p:stCondLst>
                                    <p:cond delay="0"/>
                                  </p:stCondLst>
                                  <p:childTnLst>
                                    <p:animRot by="21600000">
                                      <p:cBhvr>
                                        <p:cTn id="167" dur="2000" fill="hold"/>
                                        <p:tgtEl>
                                          <p:spTgt spid="9"/>
                                        </p:tgtEl>
                                        <p:attrNameLst>
                                          <p:attrName>r</p:attrName>
                                        </p:attrNameLst>
                                      </p:cBhvr>
                                    </p:animRot>
                                  </p:childTnLst>
                                </p:cTn>
                              </p:par>
                              <p:par>
                                <p:cTn id="168" presetID="8" presetClass="emph" presetSubtype="0" fill="hold" nodeType="withEffect">
                                  <p:stCondLst>
                                    <p:cond delay="0"/>
                                  </p:stCondLst>
                                  <p:childTnLst>
                                    <p:animRot by="21600000">
                                      <p:cBhvr>
                                        <p:cTn id="169" dur="2000" fill="hold"/>
                                        <p:tgtEl>
                                          <p:spTgt spid="11"/>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13"/>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15"/>
                                        </p:tgtEl>
                                        <p:attrNameLst>
                                          <p:attrName>r</p:attrName>
                                        </p:attrNameLst>
                                      </p:cBhvr>
                                    </p:animRot>
                                  </p:childTnLst>
                                </p:cTn>
                              </p:par>
                              <p:par>
                                <p:cTn id="174" presetID="8" presetClass="emph" presetSubtype="0" fill="hold" nodeType="withEffect">
                                  <p:stCondLst>
                                    <p:cond delay="0"/>
                                  </p:stCondLst>
                                  <p:childTnLst>
                                    <p:animRot by="21600000">
                                      <p:cBhvr>
                                        <p:cTn id="175" dur="2000" fill="hold"/>
                                        <p:tgtEl>
                                          <p:spTgt spid="17"/>
                                        </p:tgtEl>
                                        <p:attrNameLst>
                                          <p:attrName>r</p:attrName>
                                        </p:attrNameLst>
                                      </p:cBhvr>
                                    </p:animRot>
                                  </p:childTnLst>
                                </p:cTn>
                              </p:par>
                              <p:par>
                                <p:cTn id="176" presetID="23" presetClass="entr" presetSubtype="288"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4/3*#ppt_w"/>
                                          </p:val>
                                        </p:tav>
                                        <p:tav tm="100000">
                                          <p:val>
                                            <p:strVal val="#ppt_w"/>
                                          </p:val>
                                        </p:tav>
                                      </p:tavLst>
                                    </p:anim>
                                    <p:anim calcmode="lin" valueType="num">
                                      <p:cBhvr>
                                        <p:cTn id="179" dur="2000" fill="hold"/>
                                        <p:tgtEl>
                                          <p:spTgt spid="2"/>
                                        </p:tgtEl>
                                        <p:attrNameLst>
                                          <p:attrName>ppt_h</p:attrName>
                                        </p:attrNameLst>
                                      </p:cBhvr>
                                      <p:tavLst>
                                        <p:tav tm="0">
                                          <p:val>
                                            <p:strVal val="4/3*#ppt_h"/>
                                          </p:val>
                                        </p:tav>
                                        <p:tav tm="100000">
                                          <p:val>
                                            <p:strVal val="#ppt_h"/>
                                          </p:val>
                                        </p:tav>
                                      </p:tavLst>
                                    </p:anim>
                                  </p:childTnLst>
                                </p:cTn>
                              </p:par>
                              <p:par>
                                <p:cTn id="180" presetID="16" presetClass="entr" presetSubtype="42"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arn(outHorizontal)">
                                      <p:cBhvr>
                                        <p:cTn id="1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13000">
              <a:srgbClr val="3A1D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16870229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iángulo isósceles"/>
          <p:cNvSpPr/>
          <p:nvPr/>
        </p:nvSpPr>
        <p:spPr>
          <a:xfrm>
            <a:off x="2500298" y="-928706"/>
            <a:ext cx="4143404" cy="3357586"/>
          </a:xfrm>
          <a:prstGeom prst="triangle">
            <a:avLst/>
          </a:prstGeom>
          <a:blipFill dpi="0" rotWithShape="1">
            <a:blip r:embed="rId3">
              <a:duotone>
                <a:schemeClr val="accent6">
                  <a:shade val="45000"/>
                  <a:satMod val="135000"/>
                </a:schemeClr>
                <a:prstClr val="white"/>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ombinar"/>
          <p:cNvSpPr/>
          <p:nvPr/>
        </p:nvSpPr>
        <p:spPr>
          <a:xfrm>
            <a:off x="2500298" y="2643170"/>
            <a:ext cx="4143404" cy="3286124"/>
          </a:xfrm>
          <a:prstGeom prst="flowChartMerge">
            <a:avLst/>
          </a:prstGeom>
          <a:blipFill dpi="0" rotWithShape="1">
            <a:blip r:embed="rId3">
              <a:duotone>
                <a:schemeClr val="accent6">
                  <a:shade val="45000"/>
                  <a:satMod val="135000"/>
                </a:schemeClr>
                <a:prstClr val="white"/>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a:off x="2500298" y="-571540"/>
            <a:ext cx="4143404" cy="3000372"/>
          </a:xfrm>
          <a:prstGeom prst="triangle">
            <a:avLst/>
          </a:prstGeom>
          <a:blipFill dpi="0" rotWithShape="1">
            <a:blip r:embed="rId3">
              <a:duotone>
                <a:schemeClr val="accent6">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a:off x="2500298" y="2643170"/>
            <a:ext cx="4143404" cy="2928934"/>
          </a:xfrm>
          <a:prstGeom prst="flowChartMerge">
            <a:avLst/>
          </a:prstGeom>
          <a:blipFill dpi="0" rotWithShape="1">
            <a:blip r:embed="rId3">
              <a:duotone>
                <a:schemeClr val="accent6">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2500298" y="-71474"/>
            <a:ext cx="4143404" cy="2500330"/>
          </a:xfrm>
          <a:prstGeom prst="triangle">
            <a:avLst/>
          </a:prstGeom>
          <a:blipFill dpi="0" rotWithShape="1">
            <a:blip r:embed="rId3">
              <a:duotone>
                <a:schemeClr val="accent6">
                  <a:shade val="45000"/>
                  <a:satMod val="135000"/>
                </a:schemeClr>
                <a:prstClr val="white"/>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a:off x="2500298" y="2643170"/>
            <a:ext cx="4143404" cy="2500330"/>
          </a:xfrm>
          <a:prstGeom prst="flowChartMerge">
            <a:avLst/>
          </a:prstGeom>
          <a:blipFill dpi="0" rotWithShape="1">
            <a:blip r:embed="rId3">
              <a:duotone>
                <a:schemeClr val="accent6">
                  <a:shade val="45000"/>
                  <a:satMod val="135000"/>
                </a:schemeClr>
                <a:prstClr val="white"/>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2500298" y="357154"/>
            <a:ext cx="4214842" cy="2071702"/>
          </a:xfrm>
          <a:prstGeom prst="triangle">
            <a:avLst/>
          </a:prstGeom>
          <a:blipFill dpi="0" rotWithShape="1">
            <a:blip r:embed="rId3">
              <a:duotone>
                <a:schemeClr val="accent6">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2500298" y="2643170"/>
            <a:ext cx="4071966" cy="1928826"/>
          </a:xfrm>
          <a:prstGeom prst="flowChartMerge">
            <a:avLst/>
          </a:prstGeom>
          <a:blipFill dpi="0" rotWithShape="1">
            <a:blip r:embed="rId3">
              <a:duotone>
                <a:schemeClr val="accent6">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28660" y="-857274"/>
            <a:ext cx="9858444" cy="6786610"/>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17"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ppt_x</p:attrName>
                                        </p:attrNameLst>
                                      </p:cBhvr>
                                      <p:tavLst>
                                        <p:tav tm="0">
                                          <p:val>
                                            <p:strVal val="#ppt_x"/>
                                          </p:val>
                                        </p:tav>
                                        <p:tav tm="100000">
                                          <p:val>
                                            <p:strVal val="#ppt_x"/>
                                          </p:val>
                                        </p:tav>
                                      </p:tavLst>
                                    </p:anim>
                                    <p:anim calcmode="lin" valueType="num">
                                      <p:cBhvr>
                                        <p:cTn id="10" dur="2000" fill="hold"/>
                                        <p:tgtEl>
                                          <p:spTgt spid="3"/>
                                        </p:tgtEl>
                                        <p:attrNameLst>
                                          <p:attrName>ppt_y</p:attrName>
                                        </p:attrNameLst>
                                      </p:cBhvr>
                                      <p:tavLst>
                                        <p:tav tm="0">
                                          <p:val>
                                            <p:strVal val="#ppt_y+#ppt_h/2"/>
                                          </p:val>
                                        </p:tav>
                                        <p:tav tm="100000">
                                          <p:val>
                                            <p:strVal val="#ppt_y"/>
                                          </p:val>
                                        </p:tav>
                                      </p:tavLst>
                                    </p:anim>
                                    <p:anim calcmode="lin" valueType="num">
                                      <p:cBhvr>
                                        <p:cTn id="11" dur="2000" fill="hold"/>
                                        <p:tgtEl>
                                          <p:spTgt spid="3"/>
                                        </p:tgtEl>
                                        <p:attrNameLst>
                                          <p:attrName>ppt_w</p:attrName>
                                        </p:attrNameLst>
                                      </p:cBhvr>
                                      <p:tavLst>
                                        <p:tav tm="0">
                                          <p:val>
                                            <p:strVal val="#ppt_w"/>
                                          </p:val>
                                        </p:tav>
                                        <p:tav tm="100000">
                                          <p:val>
                                            <p:strVal val="#ppt_w"/>
                                          </p:val>
                                        </p:tav>
                                      </p:tavLst>
                                    </p:anim>
                                    <p:anim calcmode="lin" valueType="num">
                                      <p:cBhvr>
                                        <p:cTn id="12" dur="2000" fill="hold"/>
                                        <p:tgtEl>
                                          <p:spTgt spid="3"/>
                                        </p:tgtEl>
                                        <p:attrNameLst>
                                          <p:attrName>ppt_h</p:attrName>
                                        </p:attrNameLst>
                                      </p:cBhvr>
                                      <p:tavLst>
                                        <p:tav tm="0">
                                          <p:val>
                                            <p:fltVal val="0"/>
                                          </p:val>
                                        </p:tav>
                                        <p:tav tm="100000">
                                          <p:val>
                                            <p:strVal val="#ppt_h"/>
                                          </p:val>
                                        </p:tav>
                                      </p:tavLst>
                                    </p:anim>
                                  </p:childTnLst>
                                </p:cTn>
                              </p:par>
                              <p:par>
                                <p:cTn id="13" presetID="17" presetClass="entr" presetSubtype="4"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ppt_x</p:attrName>
                                        </p:attrNameLst>
                                      </p:cBhvr>
                                      <p:tavLst>
                                        <p:tav tm="0">
                                          <p:val>
                                            <p:strVal val="#ppt_x"/>
                                          </p:val>
                                        </p:tav>
                                        <p:tav tm="100000">
                                          <p:val>
                                            <p:strVal val="#ppt_x"/>
                                          </p:val>
                                        </p:tav>
                                      </p:tavLst>
                                    </p:anim>
                                    <p:anim calcmode="lin" valueType="num">
                                      <p:cBhvr>
                                        <p:cTn id="16" dur="2000" fill="hold"/>
                                        <p:tgtEl>
                                          <p:spTgt spid="5"/>
                                        </p:tgtEl>
                                        <p:attrNameLst>
                                          <p:attrName>ppt_y</p:attrName>
                                        </p:attrNameLst>
                                      </p:cBhvr>
                                      <p:tavLst>
                                        <p:tav tm="0">
                                          <p:val>
                                            <p:strVal val="#ppt_y+#ppt_h/2"/>
                                          </p:val>
                                        </p:tav>
                                        <p:tav tm="100000">
                                          <p:val>
                                            <p:strVal val="#ppt_y"/>
                                          </p:val>
                                        </p:tav>
                                      </p:tavLst>
                                    </p:anim>
                                    <p:anim calcmode="lin" valueType="num">
                                      <p:cBhvr>
                                        <p:cTn id="17" dur="2000" fill="hold"/>
                                        <p:tgtEl>
                                          <p:spTgt spid="5"/>
                                        </p:tgtEl>
                                        <p:attrNameLst>
                                          <p:attrName>ppt_w</p:attrName>
                                        </p:attrNameLst>
                                      </p:cBhvr>
                                      <p:tavLst>
                                        <p:tav tm="0">
                                          <p:val>
                                            <p:strVal val="#ppt_w"/>
                                          </p:val>
                                        </p:tav>
                                        <p:tav tm="100000">
                                          <p:val>
                                            <p:strVal val="#ppt_w"/>
                                          </p:val>
                                        </p:tav>
                                      </p:tavLst>
                                    </p:anim>
                                    <p:anim calcmode="lin" valueType="num">
                                      <p:cBhvr>
                                        <p:cTn id="18" dur="2000" fill="hold"/>
                                        <p:tgtEl>
                                          <p:spTgt spid="5"/>
                                        </p:tgtEl>
                                        <p:attrNameLst>
                                          <p:attrName>ppt_h</p:attrName>
                                        </p:attrNameLst>
                                      </p:cBhvr>
                                      <p:tavLst>
                                        <p:tav tm="0">
                                          <p:val>
                                            <p:fltVal val="0"/>
                                          </p:val>
                                        </p:tav>
                                        <p:tav tm="100000">
                                          <p:val>
                                            <p:strVal val="#ppt_h"/>
                                          </p:val>
                                        </p:tav>
                                      </p:tavLst>
                                    </p:anim>
                                  </p:childTnLst>
                                </p:cTn>
                              </p:par>
                              <p:par>
                                <p:cTn id="19" presetID="17"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ppt_x</p:attrName>
                                        </p:attrNameLst>
                                      </p:cBhvr>
                                      <p:tavLst>
                                        <p:tav tm="0">
                                          <p:val>
                                            <p:strVal val="#ppt_x"/>
                                          </p:val>
                                        </p:tav>
                                        <p:tav tm="100000">
                                          <p:val>
                                            <p:strVal val="#ppt_x"/>
                                          </p:val>
                                        </p:tav>
                                      </p:tavLst>
                                    </p:anim>
                                    <p:anim calcmode="lin" valueType="num">
                                      <p:cBhvr>
                                        <p:cTn id="22" dur="2000" fill="hold"/>
                                        <p:tgtEl>
                                          <p:spTgt spid="7"/>
                                        </p:tgtEl>
                                        <p:attrNameLst>
                                          <p:attrName>ppt_y</p:attrName>
                                        </p:attrNameLst>
                                      </p:cBhvr>
                                      <p:tavLst>
                                        <p:tav tm="0">
                                          <p:val>
                                            <p:strVal val="#ppt_y+#ppt_h/2"/>
                                          </p:val>
                                        </p:tav>
                                        <p:tav tm="100000">
                                          <p:val>
                                            <p:strVal val="#ppt_y"/>
                                          </p:val>
                                        </p:tav>
                                      </p:tavLst>
                                    </p:anim>
                                    <p:anim calcmode="lin" valueType="num">
                                      <p:cBhvr>
                                        <p:cTn id="23" dur="2000" fill="hold"/>
                                        <p:tgtEl>
                                          <p:spTgt spid="7"/>
                                        </p:tgtEl>
                                        <p:attrNameLst>
                                          <p:attrName>ppt_w</p:attrName>
                                        </p:attrNameLst>
                                      </p:cBhvr>
                                      <p:tavLst>
                                        <p:tav tm="0">
                                          <p:val>
                                            <p:strVal val="#ppt_w"/>
                                          </p:val>
                                        </p:tav>
                                        <p:tav tm="100000">
                                          <p:val>
                                            <p:strVal val="#ppt_w"/>
                                          </p:val>
                                        </p:tav>
                                      </p:tavLst>
                                    </p:anim>
                                    <p:anim calcmode="lin" valueType="num">
                                      <p:cBhvr>
                                        <p:cTn id="24" dur="2000" fill="hold"/>
                                        <p:tgtEl>
                                          <p:spTgt spid="7"/>
                                        </p:tgtEl>
                                        <p:attrNameLst>
                                          <p:attrName>ppt_h</p:attrName>
                                        </p:attrNameLst>
                                      </p:cBhvr>
                                      <p:tavLst>
                                        <p:tav tm="0">
                                          <p:val>
                                            <p:fltVal val="0"/>
                                          </p:val>
                                        </p:tav>
                                        <p:tav tm="100000">
                                          <p:val>
                                            <p:strVal val="#ppt_h"/>
                                          </p:val>
                                        </p:tav>
                                      </p:tavLst>
                                    </p:anim>
                                  </p:childTnLst>
                                </p:cTn>
                              </p:par>
                              <p:par>
                                <p:cTn id="25" presetID="17" presetClass="entr" presetSubtype="4"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2000" fill="hold"/>
                                        <p:tgtEl>
                                          <p:spTgt spid="9"/>
                                        </p:tgtEl>
                                        <p:attrNameLst>
                                          <p:attrName>ppt_x</p:attrName>
                                        </p:attrNameLst>
                                      </p:cBhvr>
                                      <p:tavLst>
                                        <p:tav tm="0">
                                          <p:val>
                                            <p:strVal val="#ppt_x"/>
                                          </p:val>
                                        </p:tav>
                                        <p:tav tm="100000">
                                          <p:val>
                                            <p:strVal val="#ppt_x"/>
                                          </p:val>
                                        </p:tav>
                                      </p:tavLst>
                                    </p:anim>
                                    <p:anim calcmode="lin" valueType="num">
                                      <p:cBhvr>
                                        <p:cTn id="28" dur="2000" fill="hold"/>
                                        <p:tgtEl>
                                          <p:spTgt spid="9"/>
                                        </p:tgtEl>
                                        <p:attrNameLst>
                                          <p:attrName>ppt_y</p:attrName>
                                        </p:attrNameLst>
                                      </p:cBhvr>
                                      <p:tavLst>
                                        <p:tav tm="0">
                                          <p:val>
                                            <p:strVal val="#ppt_y+#ppt_h/2"/>
                                          </p:val>
                                        </p:tav>
                                        <p:tav tm="100000">
                                          <p:val>
                                            <p:strVal val="#ppt_y"/>
                                          </p:val>
                                        </p:tav>
                                      </p:tavLst>
                                    </p:anim>
                                    <p:anim calcmode="lin" valueType="num">
                                      <p:cBhvr>
                                        <p:cTn id="29" dur="2000" fill="hold"/>
                                        <p:tgtEl>
                                          <p:spTgt spid="9"/>
                                        </p:tgtEl>
                                        <p:attrNameLst>
                                          <p:attrName>ppt_w</p:attrName>
                                        </p:attrNameLst>
                                      </p:cBhvr>
                                      <p:tavLst>
                                        <p:tav tm="0">
                                          <p:val>
                                            <p:strVal val="#ppt_w"/>
                                          </p:val>
                                        </p:tav>
                                        <p:tav tm="100000">
                                          <p:val>
                                            <p:strVal val="#ppt_w"/>
                                          </p:val>
                                        </p:tav>
                                      </p:tavLst>
                                    </p:anim>
                                    <p:anim calcmode="lin" valueType="num">
                                      <p:cBhvr>
                                        <p:cTn id="30" dur="2000" fill="hold"/>
                                        <p:tgtEl>
                                          <p:spTgt spid="9"/>
                                        </p:tgtEl>
                                        <p:attrNameLst>
                                          <p:attrName>ppt_h</p:attrName>
                                        </p:attrNameLst>
                                      </p:cBhvr>
                                      <p:tavLst>
                                        <p:tav tm="0">
                                          <p:val>
                                            <p:fltVal val="0"/>
                                          </p:val>
                                        </p:tav>
                                        <p:tav tm="100000">
                                          <p:val>
                                            <p:strVal val="#ppt_h"/>
                                          </p:val>
                                        </p:tav>
                                      </p:tavLst>
                                    </p:anim>
                                  </p:childTnLst>
                                </p:cTn>
                              </p:par>
                              <p:par>
                                <p:cTn id="31" presetID="17" presetClass="entr" presetSubtype="1"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2000" fill="hold"/>
                                        <p:tgtEl>
                                          <p:spTgt spid="4"/>
                                        </p:tgtEl>
                                        <p:attrNameLst>
                                          <p:attrName>ppt_x</p:attrName>
                                        </p:attrNameLst>
                                      </p:cBhvr>
                                      <p:tavLst>
                                        <p:tav tm="0">
                                          <p:val>
                                            <p:strVal val="#ppt_x"/>
                                          </p:val>
                                        </p:tav>
                                        <p:tav tm="100000">
                                          <p:val>
                                            <p:strVal val="#ppt_x"/>
                                          </p:val>
                                        </p:tav>
                                      </p:tavLst>
                                    </p:anim>
                                    <p:anim calcmode="lin" valueType="num">
                                      <p:cBhvr>
                                        <p:cTn id="34" dur="2000" fill="hold"/>
                                        <p:tgtEl>
                                          <p:spTgt spid="4"/>
                                        </p:tgtEl>
                                        <p:attrNameLst>
                                          <p:attrName>ppt_y</p:attrName>
                                        </p:attrNameLst>
                                      </p:cBhvr>
                                      <p:tavLst>
                                        <p:tav tm="0">
                                          <p:val>
                                            <p:strVal val="#ppt_y-#ppt_h/2"/>
                                          </p:val>
                                        </p:tav>
                                        <p:tav tm="100000">
                                          <p:val>
                                            <p:strVal val="#ppt_y"/>
                                          </p:val>
                                        </p:tav>
                                      </p:tavLst>
                                    </p:anim>
                                    <p:anim calcmode="lin" valueType="num">
                                      <p:cBhvr>
                                        <p:cTn id="35" dur="2000" fill="hold"/>
                                        <p:tgtEl>
                                          <p:spTgt spid="4"/>
                                        </p:tgtEl>
                                        <p:attrNameLst>
                                          <p:attrName>ppt_w</p:attrName>
                                        </p:attrNameLst>
                                      </p:cBhvr>
                                      <p:tavLst>
                                        <p:tav tm="0">
                                          <p:val>
                                            <p:strVal val="#ppt_w"/>
                                          </p:val>
                                        </p:tav>
                                        <p:tav tm="100000">
                                          <p:val>
                                            <p:strVal val="#ppt_w"/>
                                          </p:val>
                                        </p:tav>
                                      </p:tavLst>
                                    </p:anim>
                                    <p:anim calcmode="lin" valueType="num">
                                      <p:cBhvr>
                                        <p:cTn id="36" dur="2000" fill="hold"/>
                                        <p:tgtEl>
                                          <p:spTgt spid="4"/>
                                        </p:tgtEl>
                                        <p:attrNameLst>
                                          <p:attrName>ppt_h</p:attrName>
                                        </p:attrNameLst>
                                      </p:cBhvr>
                                      <p:tavLst>
                                        <p:tav tm="0">
                                          <p:val>
                                            <p:fltVal val="0"/>
                                          </p:val>
                                        </p:tav>
                                        <p:tav tm="100000">
                                          <p:val>
                                            <p:strVal val="#ppt_h"/>
                                          </p:val>
                                        </p:tav>
                                      </p:tavLst>
                                    </p:anim>
                                  </p:childTnLst>
                                </p:cTn>
                              </p:par>
                              <p:par>
                                <p:cTn id="37" presetID="17" presetClass="entr" presetSubtype="1" fill="hold" grpId="0"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2000" fill="hold"/>
                                        <p:tgtEl>
                                          <p:spTgt spid="6"/>
                                        </p:tgtEl>
                                        <p:attrNameLst>
                                          <p:attrName>ppt_x</p:attrName>
                                        </p:attrNameLst>
                                      </p:cBhvr>
                                      <p:tavLst>
                                        <p:tav tm="0">
                                          <p:val>
                                            <p:strVal val="#ppt_x"/>
                                          </p:val>
                                        </p:tav>
                                        <p:tav tm="100000">
                                          <p:val>
                                            <p:strVal val="#ppt_x"/>
                                          </p:val>
                                        </p:tav>
                                      </p:tavLst>
                                    </p:anim>
                                    <p:anim calcmode="lin" valueType="num">
                                      <p:cBhvr>
                                        <p:cTn id="40" dur="2000" fill="hold"/>
                                        <p:tgtEl>
                                          <p:spTgt spid="6"/>
                                        </p:tgtEl>
                                        <p:attrNameLst>
                                          <p:attrName>ppt_y</p:attrName>
                                        </p:attrNameLst>
                                      </p:cBhvr>
                                      <p:tavLst>
                                        <p:tav tm="0">
                                          <p:val>
                                            <p:strVal val="#ppt_y-#ppt_h/2"/>
                                          </p:val>
                                        </p:tav>
                                        <p:tav tm="100000">
                                          <p:val>
                                            <p:strVal val="#ppt_y"/>
                                          </p:val>
                                        </p:tav>
                                      </p:tavLst>
                                    </p:anim>
                                    <p:anim calcmode="lin" valueType="num">
                                      <p:cBhvr>
                                        <p:cTn id="41" dur="2000" fill="hold"/>
                                        <p:tgtEl>
                                          <p:spTgt spid="6"/>
                                        </p:tgtEl>
                                        <p:attrNameLst>
                                          <p:attrName>ppt_w</p:attrName>
                                        </p:attrNameLst>
                                      </p:cBhvr>
                                      <p:tavLst>
                                        <p:tav tm="0">
                                          <p:val>
                                            <p:strVal val="#ppt_w"/>
                                          </p:val>
                                        </p:tav>
                                        <p:tav tm="100000">
                                          <p:val>
                                            <p:strVal val="#ppt_w"/>
                                          </p:val>
                                        </p:tav>
                                      </p:tavLst>
                                    </p:anim>
                                    <p:anim calcmode="lin" valueType="num">
                                      <p:cBhvr>
                                        <p:cTn id="42" dur="2000" fill="hold"/>
                                        <p:tgtEl>
                                          <p:spTgt spid="6"/>
                                        </p:tgtEl>
                                        <p:attrNameLst>
                                          <p:attrName>ppt_h</p:attrName>
                                        </p:attrNameLst>
                                      </p:cBhvr>
                                      <p:tavLst>
                                        <p:tav tm="0">
                                          <p:val>
                                            <p:fltVal val="0"/>
                                          </p:val>
                                        </p:tav>
                                        <p:tav tm="100000">
                                          <p:val>
                                            <p:strVal val="#ppt_h"/>
                                          </p:val>
                                        </p:tav>
                                      </p:tavLst>
                                    </p:anim>
                                  </p:childTnLst>
                                </p:cTn>
                              </p:par>
                              <p:par>
                                <p:cTn id="43" presetID="17" presetClass="entr" presetSubtype="1"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2000" fill="hold"/>
                                        <p:tgtEl>
                                          <p:spTgt spid="8"/>
                                        </p:tgtEl>
                                        <p:attrNameLst>
                                          <p:attrName>ppt_x</p:attrName>
                                        </p:attrNameLst>
                                      </p:cBhvr>
                                      <p:tavLst>
                                        <p:tav tm="0">
                                          <p:val>
                                            <p:strVal val="#ppt_x"/>
                                          </p:val>
                                        </p:tav>
                                        <p:tav tm="100000">
                                          <p:val>
                                            <p:strVal val="#ppt_x"/>
                                          </p:val>
                                        </p:tav>
                                      </p:tavLst>
                                    </p:anim>
                                    <p:anim calcmode="lin" valueType="num">
                                      <p:cBhvr>
                                        <p:cTn id="46" dur="2000" fill="hold"/>
                                        <p:tgtEl>
                                          <p:spTgt spid="8"/>
                                        </p:tgtEl>
                                        <p:attrNameLst>
                                          <p:attrName>ppt_y</p:attrName>
                                        </p:attrNameLst>
                                      </p:cBhvr>
                                      <p:tavLst>
                                        <p:tav tm="0">
                                          <p:val>
                                            <p:strVal val="#ppt_y-#ppt_h/2"/>
                                          </p:val>
                                        </p:tav>
                                        <p:tav tm="100000">
                                          <p:val>
                                            <p:strVal val="#ppt_y"/>
                                          </p:val>
                                        </p:tav>
                                      </p:tavLst>
                                    </p:anim>
                                    <p:anim calcmode="lin" valueType="num">
                                      <p:cBhvr>
                                        <p:cTn id="47" dur="2000" fill="hold"/>
                                        <p:tgtEl>
                                          <p:spTgt spid="8"/>
                                        </p:tgtEl>
                                        <p:attrNameLst>
                                          <p:attrName>ppt_w</p:attrName>
                                        </p:attrNameLst>
                                      </p:cBhvr>
                                      <p:tavLst>
                                        <p:tav tm="0">
                                          <p:val>
                                            <p:strVal val="#ppt_w"/>
                                          </p:val>
                                        </p:tav>
                                        <p:tav tm="100000">
                                          <p:val>
                                            <p:strVal val="#ppt_w"/>
                                          </p:val>
                                        </p:tav>
                                      </p:tavLst>
                                    </p:anim>
                                    <p:anim calcmode="lin" valueType="num">
                                      <p:cBhvr>
                                        <p:cTn id="48" dur="2000" fill="hold"/>
                                        <p:tgtEl>
                                          <p:spTgt spid="8"/>
                                        </p:tgtEl>
                                        <p:attrNameLst>
                                          <p:attrName>ppt_h</p:attrName>
                                        </p:attrNameLst>
                                      </p:cBhvr>
                                      <p:tavLst>
                                        <p:tav tm="0">
                                          <p:val>
                                            <p:fltVal val="0"/>
                                          </p:val>
                                        </p:tav>
                                        <p:tav tm="100000">
                                          <p:val>
                                            <p:strVal val="#ppt_h"/>
                                          </p:val>
                                        </p:tav>
                                      </p:tavLst>
                                    </p:anim>
                                  </p:childTnLst>
                                </p:cTn>
                              </p:par>
                              <p:par>
                                <p:cTn id="49" presetID="17" presetClass="entr" presetSubtype="1"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ppt_x</p:attrName>
                                        </p:attrNameLst>
                                      </p:cBhvr>
                                      <p:tavLst>
                                        <p:tav tm="0">
                                          <p:val>
                                            <p:strVal val="#ppt_x"/>
                                          </p:val>
                                        </p:tav>
                                        <p:tav tm="100000">
                                          <p:val>
                                            <p:strVal val="#ppt_x"/>
                                          </p:val>
                                        </p:tav>
                                      </p:tavLst>
                                    </p:anim>
                                    <p:anim calcmode="lin" valueType="num">
                                      <p:cBhvr>
                                        <p:cTn id="52" dur="2000" fill="hold"/>
                                        <p:tgtEl>
                                          <p:spTgt spid="10"/>
                                        </p:tgtEl>
                                        <p:attrNameLst>
                                          <p:attrName>ppt_y</p:attrName>
                                        </p:attrNameLst>
                                      </p:cBhvr>
                                      <p:tavLst>
                                        <p:tav tm="0">
                                          <p:val>
                                            <p:strVal val="#ppt_y-#ppt_h/2"/>
                                          </p:val>
                                        </p:tav>
                                        <p:tav tm="100000">
                                          <p:val>
                                            <p:strVal val="#ppt_y"/>
                                          </p:val>
                                        </p:tav>
                                      </p:tavLst>
                                    </p:anim>
                                    <p:anim calcmode="lin" valueType="num">
                                      <p:cBhvr>
                                        <p:cTn id="53" dur="2000" fill="hold"/>
                                        <p:tgtEl>
                                          <p:spTgt spid="10"/>
                                        </p:tgtEl>
                                        <p:attrNameLst>
                                          <p:attrName>ppt_w</p:attrName>
                                        </p:attrNameLst>
                                      </p:cBhvr>
                                      <p:tavLst>
                                        <p:tav tm="0">
                                          <p:val>
                                            <p:strVal val="#ppt_w"/>
                                          </p:val>
                                        </p:tav>
                                        <p:tav tm="100000">
                                          <p:val>
                                            <p:strVal val="#ppt_w"/>
                                          </p:val>
                                        </p:tav>
                                      </p:tavLst>
                                    </p:anim>
                                    <p:anim calcmode="lin" valueType="num">
                                      <p:cBhvr>
                                        <p:cTn id="54" dur="2000" fill="hold"/>
                                        <p:tgtEl>
                                          <p:spTgt spid="10"/>
                                        </p:tgtEl>
                                        <p:attrNameLst>
                                          <p:attrName>ppt_h</p:attrName>
                                        </p:attrNameLst>
                                      </p:cBhvr>
                                      <p:tavLst>
                                        <p:tav tm="0">
                                          <p:val>
                                            <p:fltVal val="0"/>
                                          </p:val>
                                        </p:tav>
                                        <p:tav tm="100000">
                                          <p:val>
                                            <p:strVal val="#ppt_h"/>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p:cTn id="57" dur="2000" fill="hold"/>
                                        <p:tgtEl>
                                          <p:spTgt spid="3"/>
                                        </p:tgtEl>
                                        <p:attrNameLst>
                                          <p:attrName>ppt_w</p:attrName>
                                        </p:attrNameLst>
                                      </p:cBhvr>
                                      <p:tavLst>
                                        <p:tav tm="0" fmla="#ppt_w*sin(2.5*pi*$)">
                                          <p:val>
                                            <p:fltVal val="0"/>
                                          </p:val>
                                        </p:tav>
                                        <p:tav tm="100000">
                                          <p:val>
                                            <p:fltVal val="1"/>
                                          </p:val>
                                        </p:tav>
                                      </p:tavLst>
                                    </p:anim>
                                    <p:anim calcmode="lin" valueType="num">
                                      <p:cBhvr>
                                        <p:cTn id="58" dur="2000" fill="hold"/>
                                        <p:tgtEl>
                                          <p:spTgt spid="3"/>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p:cTn id="61" dur="2000" fill="hold"/>
                                        <p:tgtEl>
                                          <p:spTgt spid="5"/>
                                        </p:tgtEl>
                                        <p:attrNameLst>
                                          <p:attrName>ppt_w</p:attrName>
                                        </p:attrNameLst>
                                      </p:cBhvr>
                                      <p:tavLst>
                                        <p:tav tm="0" fmla="#ppt_w*sin(2.5*pi*$)">
                                          <p:val>
                                            <p:fltVal val="0"/>
                                          </p:val>
                                        </p:tav>
                                        <p:tav tm="100000">
                                          <p:val>
                                            <p:fltVal val="1"/>
                                          </p:val>
                                        </p:tav>
                                      </p:tavLst>
                                    </p:anim>
                                    <p:anim calcmode="lin" valueType="num">
                                      <p:cBhvr>
                                        <p:cTn id="62" dur="2000" fill="hold"/>
                                        <p:tgtEl>
                                          <p:spTgt spid="5"/>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7"/>
                                        </p:tgtEl>
                                        <p:attrNameLst>
                                          <p:attrName>style.visibility</p:attrName>
                                        </p:attrNameLst>
                                      </p:cBhvr>
                                      <p:to>
                                        <p:strVal val="visible"/>
                                      </p:to>
                                    </p:set>
                                    <p:anim calcmode="lin" valueType="num">
                                      <p:cBhvr>
                                        <p:cTn id="65" dur="2000" fill="hold"/>
                                        <p:tgtEl>
                                          <p:spTgt spid="7"/>
                                        </p:tgtEl>
                                        <p:attrNameLst>
                                          <p:attrName>ppt_w</p:attrName>
                                        </p:attrNameLst>
                                      </p:cBhvr>
                                      <p:tavLst>
                                        <p:tav tm="0" fmla="#ppt_w*sin(2.5*pi*$)">
                                          <p:val>
                                            <p:fltVal val="0"/>
                                          </p:val>
                                        </p:tav>
                                        <p:tav tm="100000">
                                          <p:val>
                                            <p:fltVal val="1"/>
                                          </p:val>
                                        </p:tav>
                                      </p:tavLst>
                                    </p:anim>
                                    <p:anim calcmode="lin" valueType="num">
                                      <p:cBhvr>
                                        <p:cTn id="66" dur="2000" fill="hold"/>
                                        <p:tgtEl>
                                          <p:spTgt spid="7"/>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p:cTn id="69" dur="2000" fill="hold"/>
                                        <p:tgtEl>
                                          <p:spTgt spid="9"/>
                                        </p:tgtEl>
                                        <p:attrNameLst>
                                          <p:attrName>ppt_w</p:attrName>
                                        </p:attrNameLst>
                                      </p:cBhvr>
                                      <p:tavLst>
                                        <p:tav tm="0" fmla="#ppt_w*sin(2.5*pi*$)">
                                          <p:val>
                                            <p:fltVal val="0"/>
                                          </p:val>
                                        </p:tav>
                                        <p:tav tm="100000">
                                          <p:val>
                                            <p:fltVal val="1"/>
                                          </p:val>
                                        </p:tav>
                                      </p:tavLst>
                                    </p:anim>
                                    <p:anim calcmode="lin" valueType="num">
                                      <p:cBhvr>
                                        <p:cTn id="70" dur="2000" fill="hold"/>
                                        <p:tgtEl>
                                          <p:spTgt spid="9"/>
                                        </p:tgtEl>
                                        <p:attrNameLst>
                                          <p:attrName>ppt_h</p:attrName>
                                        </p:attrNameLst>
                                      </p:cBhvr>
                                      <p:tavLst>
                                        <p:tav tm="0">
                                          <p:val>
                                            <p:strVal val="#ppt_h"/>
                                          </p:val>
                                        </p:tav>
                                        <p:tav tm="100000">
                                          <p:val>
                                            <p:strVal val="#ppt_h"/>
                                          </p:val>
                                        </p:tav>
                                      </p:tavLst>
                                    </p:anim>
                                  </p:childTnLst>
                                </p:cTn>
                              </p:par>
                              <p:par>
                                <p:cTn id="71" presetID="19" presetClass="entr" presetSubtype="10" fill="hold" grpId="1"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p:cTn id="73" dur="2000" fill="hold"/>
                                        <p:tgtEl>
                                          <p:spTgt spid="4"/>
                                        </p:tgtEl>
                                        <p:attrNameLst>
                                          <p:attrName>ppt_w</p:attrName>
                                        </p:attrNameLst>
                                      </p:cBhvr>
                                      <p:tavLst>
                                        <p:tav tm="0" fmla="#ppt_w*sin(2.5*pi*$)">
                                          <p:val>
                                            <p:fltVal val="0"/>
                                          </p:val>
                                        </p:tav>
                                        <p:tav tm="100000">
                                          <p:val>
                                            <p:fltVal val="1"/>
                                          </p:val>
                                        </p:tav>
                                      </p:tavLst>
                                    </p:anim>
                                    <p:anim calcmode="lin" valueType="num">
                                      <p:cBhvr>
                                        <p:cTn id="74" dur="2000" fill="hold"/>
                                        <p:tgtEl>
                                          <p:spTgt spid="4"/>
                                        </p:tgtEl>
                                        <p:attrNameLst>
                                          <p:attrName>ppt_h</p:attrName>
                                        </p:attrNameLst>
                                      </p:cBhvr>
                                      <p:tavLst>
                                        <p:tav tm="0">
                                          <p:val>
                                            <p:strVal val="#ppt_h"/>
                                          </p:val>
                                        </p:tav>
                                        <p:tav tm="100000">
                                          <p:val>
                                            <p:strVal val="#ppt_h"/>
                                          </p:val>
                                        </p:tav>
                                      </p:tavLst>
                                    </p:anim>
                                  </p:childTnLst>
                                </p:cTn>
                              </p:par>
                              <p:par>
                                <p:cTn id="75" presetID="19" presetClass="entr" presetSubtype="10" fill="hold" grpId="1" nodeType="withEffect">
                                  <p:stCondLst>
                                    <p:cond delay="0"/>
                                  </p:stCondLst>
                                  <p:childTnLst>
                                    <p:set>
                                      <p:cBhvr>
                                        <p:cTn id="76" dur="1" fill="hold">
                                          <p:stCondLst>
                                            <p:cond delay="0"/>
                                          </p:stCondLst>
                                        </p:cTn>
                                        <p:tgtEl>
                                          <p:spTgt spid="6"/>
                                        </p:tgtEl>
                                        <p:attrNameLst>
                                          <p:attrName>style.visibility</p:attrName>
                                        </p:attrNameLst>
                                      </p:cBhvr>
                                      <p:to>
                                        <p:strVal val="visible"/>
                                      </p:to>
                                    </p:set>
                                    <p:anim calcmode="lin" valueType="num">
                                      <p:cBhvr>
                                        <p:cTn id="77" dur="2000" fill="hold"/>
                                        <p:tgtEl>
                                          <p:spTgt spid="6"/>
                                        </p:tgtEl>
                                        <p:attrNameLst>
                                          <p:attrName>ppt_w</p:attrName>
                                        </p:attrNameLst>
                                      </p:cBhvr>
                                      <p:tavLst>
                                        <p:tav tm="0" fmla="#ppt_w*sin(2.5*pi*$)">
                                          <p:val>
                                            <p:fltVal val="0"/>
                                          </p:val>
                                        </p:tav>
                                        <p:tav tm="100000">
                                          <p:val>
                                            <p:fltVal val="1"/>
                                          </p:val>
                                        </p:tav>
                                      </p:tavLst>
                                    </p:anim>
                                    <p:anim calcmode="lin" valueType="num">
                                      <p:cBhvr>
                                        <p:cTn id="78" dur="2000" fill="hold"/>
                                        <p:tgtEl>
                                          <p:spTgt spid="6"/>
                                        </p:tgtEl>
                                        <p:attrNameLst>
                                          <p:attrName>ppt_h</p:attrName>
                                        </p:attrNameLst>
                                      </p:cBhvr>
                                      <p:tavLst>
                                        <p:tav tm="0">
                                          <p:val>
                                            <p:strVal val="#ppt_h"/>
                                          </p:val>
                                        </p:tav>
                                        <p:tav tm="100000">
                                          <p:val>
                                            <p:strVal val="#ppt_h"/>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p:cTn id="81" dur="2000" fill="hold"/>
                                        <p:tgtEl>
                                          <p:spTgt spid="8"/>
                                        </p:tgtEl>
                                        <p:attrNameLst>
                                          <p:attrName>ppt_w</p:attrName>
                                        </p:attrNameLst>
                                      </p:cBhvr>
                                      <p:tavLst>
                                        <p:tav tm="0" fmla="#ppt_w*sin(2.5*pi*$)">
                                          <p:val>
                                            <p:fltVal val="0"/>
                                          </p:val>
                                        </p:tav>
                                        <p:tav tm="100000">
                                          <p:val>
                                            <p:fltVal val="1"/>
                                          </p:val>
                                        </p:tav>
                                      </p:tavLst>
                                    </p:anim>
                                    <p:anim calcmode="lin" valueType="num">
                                      <p:cBhvr>
                                        <p:cTn id="82" dur="2000" fill="hold"/>
                                        <p:tgtEl>
                                          <p:spTgt spid="8"/>
                                        </p:tgtEl>
                                        <p:attrNameLst>
                                          <p:attrName>ppt_h</p:attrName>
                                        </p:attrNameLst>
                                      </p:cBhvr>
                                      <p:tavLst>
                                        <p:tav tm="0">
                                          <p:val>
                                            <p:strVal val="#ppt_h"/>
                                          </p:val>
                                        </p:tav>
                                        <p:tav tm="100000">
                                          <p:val>
                                            <p:strVal val="#ppt_h"/>
                                          </p:val>
                                        </p:tav>
                                      </p:tavLst>
                                    </p:anim>
                                  </p:childTnLst>
                                </p:cTn>
                              </p:par>
                              <p:par>
                                <p:cTn id="83" presetID="19" presetClass="entr" presetSubtype="10" fill="hold" grpId="1"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p:cTn id="85" dur="2000" fill="hold"/>
                                        <p:tgtEl>
                                          <p:spTgt spid="10"/>
                                        </p:tgtEl>
                                        <p:attrNameLst>
                                          <p:attrName>ppt_w</p:attrName>
                                        </p:attrNameLst>
                                      </p:cBhvr>
                                      <p:tavLst>
                                        <p:tav tm="0" fmla="#ppt_w*sin(2.5*pi*$)">
                                          <p:val>
                                            <p:fltVal val="0"/>
                                          </p:val>
                                        </p:tav>
                                        <p:tav tm="100000">
                                          <p:val>
                                            <p:fltVal val="1"/>
                                          </p:val>
                                        </p:tav>
                                      </p:tavLst>
                                    </p:anim>
                                    <p:anim calcmode="lin" valueType="num">
                                      <p:cBhvr>
                                        <p:cTn id="86" dur="2000" fill="hold"/>
                                        <p:tgtEl>
                                          <p:spTgt spid="10"/>
                                        </p:tgtEl>
                                        <p:attrNameLst>
                                          <p:attrName>ppt_h</p:attrName>
                                        </p:attrNameLst>
                                      </p:cBhvr>
                                      <p:tavLst>
                                        <p:tav tm="0">
                                          <p:val>
                                            <p:strVal val="#ppt_h"/>
                                          </p:val>
                                        </p:tav>
                                        <p:tav tm="100000">
                                          <p:val>
                                            <p:strVal val="#ppt_h"/>
                                          </p:val>
                                        </p:tav>
                                      </p:tavLst>
                                    </p:anim>
                                  </p:childTnLst>
                                </p:cTn>
                              </p:par>
                            </p:childTnLst>
                          </p:cTn>
                        </p:par>
                        <p:par>
                          <p:cTn id="87" fill="hold">
                            <p:stCondLst>
                              <p:cond delay="2000"/>
                            </p:stCondLst>
                            <p:childTnLst>
                              <p:par>
                                <p:cTn id="88" presetID="17" presetClass="exit" presetSubtype="1" fill="hold" grpId="2" nodeType="afterEffect">
                                  <p:stCondLst>
                                    <p:cond delay="0"/>
                                  </p:stCondLst>
                                  <p:childTnLst>
                                    <p:anim calcmode="lin" valueType="num">
                                      <p:cBhvr>
                                        <p:cTn id="89" dur="2000"/>
                                        <p:tgtEl>
                                          <p:spTgt spid="3"/>
                                        </p:tgtEl>
                                        <p:attrNameLst>
                                          <p:attrName>ppt_x</p:attrName>
                                        </p:attrNameLst>
                                      </p:cBhvr>
                                      <p:tavLst>
                                        <p:tav tm="0">
                                          <p:val>
                                            <p:strVal val="ppt_x"/>
                                          </p:val>
                                        </p:tav>
                                        <p:tav tm="100000">
                                          <p:val>
                                            <p:strVal val="ppt_x"/>
                                          </p:val>
                                        </p:tav>
                                      </p:tavLst>
                                    </p:anim>
                                    <p:anim calcmode="lin" valueType="num">
                                      <p:cBhvr>
                                        <p:cTn id="90" dur="2000"/>
                                        <p:tgtEl>
                                          <p:spTgt spid="3"/>
                                        </p:tgtEl>
                                        <p:attrNameLst>
                                          <p:attrName>ppt_y</p:attrName>
                                        </p:attrNameLst>
                                      </p:cBhvr>
                                      <p:tavLst>
                                        <p:tav tm="0">
                                          <p:val>
                                            <p:strVal val="ppt_y"/>
                                          </p:val>
                                        </p:tav>
                                        <p:tav tm="100000">
                                          <p:val>
                                            <p:strVal val="ppt_y-ppt_h/2"/>
                                          </p:val>
                                        </p:tav>
                                      </p:tavLst>
                                    </p:anim>
                                    <p:anim calcmode="lin" valueType="num">
                                      <p:cBhvr>
                                        <p:cTn id="91" dur="2000"/>
                                        <p:tgtEl>
                                          <p:spTgt spid="3"/>
                                        </p:tgtEl>
                                        <p:attrNameLst>
                                          <p:attrName>ppt_w</p:attrName>
                                        </p:attrNameLst>
                                      </p:cBhvr>
                                      <p:tavLst>
                                        <p:tav tm="0">
                                          <p:val>
                                            <p:strVal val="ppt_w"/>
                                          </p:val>
                                        </p:tav>
                                        <p:tav tm="100000">
                                          <p:val>
                                            <p:strVal val="ppt_w"/>
                                          </p:val>
                                        </p:tav>
                                      </p:tavLst>
                                    </p:anim>
                                    <p:anim calcmode="lin" valueType="num">
                                      <p:cBhvr>
                                        <p:cTn id="92" dur="2000"/>
                                        <p:tgtEl>
                                          <p:spTgt spid="3"/>
                                        </p:tgtEl>
                                        <p:attrNameLst>
                                          <p:attrName>ppt_h</p:attrName>
                                        </p:attrNameLst>
                                      </p:cBhvr>
                                      <p:tavLst>
                                        <p:tav tm="0">
                                          <p:val>
                                            <p:strVal val="ppt_h"/>
                                          </p:val>
                                        </p:tav>
                                        <p:tav tm="100000">
                                          <p:val>
                                            <p:fltVal val="0"/>
                                          </p:val>
                                        </p:tav>
                                      </p:tavLst>
                                    </p:anim>
                                    <p:set>
                                      <p:cBhvr>
                                        <p:cTn id="93" dur="1" fill="hold">
                                          <p:stCondLst>
                                            <p:cond delay="1999"/>
                                          </p:stCondLst>
                                        </p:cTn>
                                        <p:tgtEl>
                                          <p:spTgt spid="3"/>
                                        </p:tgtEl>
                                        <p:attrNameLst>
                                          <p:attrName>style.visibility</p:attrName>
                                        </p:attrNameLst>
                                      </p:cBhvr>
                                      <p:to>
                                        <p:strVal val="hidden"/>
                                      </p:to>
                                    </p:set>
                                  </p:childTnLst>
                                </p:cTn>
                              </p:par>
                              <p:par>
                                <p:cTn id="94" presetID="17" presetClass="exit" presetSubtype="1" fill="hold" grpId="2" nodeType="withEffect">
                                  <p:stCondLst>
                                    <p:cond delay="0"/>
                                  </p:stCondLst>
                                  <p:childTnLst>
                                    <p:anim calcmode="lin" valueType="num">
                                      <p:cBhvr>
                                        <p:cTn id="95" dur="2000"/>
                                        <p:tgtEl>
                                          <p:spTgt spid="5"/>
                                        </p:tgtEl>
                                        <p:attrNameLst>
                                          <p:attrName>ppt_x</p:attrName>
                                        </p:attrNameLst>
                                      </p:cBhvr>
                                      <p:tavLst>
                                        <p:tav tm="0">
                                          <p:val>
                                            <p:strVal val="ppt_x"/>
                                          </p:val>
                                        </p:tav>
                                        <p:tav tm="100000">
                                          <p:val>
                                            <p:strVal val="ppt_x"/>
                                          </p:val>
                                        </p:tav>
                                      </p:tavLst>
                                    </p:anim>
                                    <p:anim calcmode="lin" valueType="num">
                                      <p:cBhvr>
                                        <p:cTn id="96" dur="2000"/>
                                        <p:tgtEl>
                                          <p:spTgt spid="5"/>
                                        </p:tgtEl>
                                        <p:attrNameLst>
                                          <p:attrName>ppt_y</p:attrName>
                                        </p:attrNameLst>
                                      </p:cBhvr>
                                      <p:tavLst>
                                        <p:tav tm="0">
                                          <p:val>
                                            <p:strVal val="ppt_y"/>
                                          </p:val>
                                        </p:tav>
                                        <p:tav tm="100000">
                                          <p:val>
                                            <p:strVal val="ppt_y-ppt_h/2"/>
                                          </p:val>
                                        </p:tav>
                                      </p:tavLst>
                                    </p:anim>
                                    <p:anim calcmode="lin" valueType="num">
                                      <p:cBhvr>
                                        <p:cTn id="97" dur="2000"/>
                                        <p:tgtEl>
                                          <p:spTgt spid="5"/>
                                        </p:tgtEl>
                                        <p:attrNameLst>
                                          <p:attrName>ppt_w</p:attrName>
                                        </p:attrNameLst>
                                      </p:cBhvr>
                                      <p:tavLst>
                                        <p:tav tm="0">
                                          <p:val>
                                            <p:strVal val="ppt_w"/>
                                          </p:val>
                                        </p:tav>
                                        <p:tav tm="100000">
                                          <p:val>
                                            <p:strVal val="ppt_w"/>
                                          </p:val>
                                        </p:tav>
                                      </p:tavLst>
                                    </p:anim>
                                    <p:anim calcmode="lin" valueType="num">
                                      <p:cBhvr>
                                        <p:cTn id="98" dur="2000"/>
                                        <p:tgtEl>
                                          <p:spTgt spid="5"/>
                                        </p:tgtEl>
                                        <p:attrNameLst>
                                          <p:attrName>ppt_h</p:attrName>
                                        </p:attrNameLst>
                                      </p:cBhvr>
                                      <p:tavLst>
                                        <p:tav tm="0">
                                          <p:val>
                                            <p:strVal val="ppt_h"/>
                                          </p:val>
                                        </p:tav>
                                        <p:tav tm="100000">
                                          <p:val>
                                            <p:fltVal val="0"/>
                                          </p:val>
                                        </p:tav>
                                      </p:tavLst>
                                    </p:anim>
                                    <p:set>
                                      <p:cBhvr>
                                        <p:cTn id="99" dur="1" fill="hold">
                                          <p:stCondLst>
                                            <p:cond delay="1999"/>
                                          </p:stCondLst>
                                        </p:cTn>
                                        <p:tgtEl>
                                          <p:spTgt spid="5"/>
                                        </p:tgtEl>
                                        <p:attrNameLst>
                                          <p:attrName>style.visibility</p:attrName>
                                        </p:attrNameLst>
                                      </p:cBhvr>
                                      <p:to>
                                        <p:strVal val="hidden"/>
                                      </p:to>
                                    </p:set>
                                  </p:childTnLst>
                                </p:cTn>
                              </p:par>
                              <p:par>
                                <p:cTn id="100" presetID="17" presetClass="exit" presetSubtype="1" fill="hold" grpId="2" nodeType="withEffect">
                                  <p:stCondLst>
                                    <p:cond delay="0"/>
                                  </p:stCondLst>
                                  <p:childTnLst>
                                    <p:anim calcmode="lin" valueType="num">
                                      <p:cBhvr>
                                        <p:cTn id="101" dur="2000"/>
                                        <p:tgtEl>
                                          <p:spTgt spid="7"/>
                                        </p:tgtEl>
                                        <p:attrNameLst>
                                          <p:attrName>ppt_x</p:attrName>
                                        </p:attrNameLst>
                                      </p:cBhvr>
                                      <p:tavLst>
                                        <p:tav tm="0">
                                          <p:val>
                                            <p:strVal val="ppt_x"/>
                                          </p:val>
                                        </p:tav>
                                        <p:tav tm="100000">
                                          <p:val>
                                            <p:strVal val="ppt_x"/>
                                          </p:val>
                                        </p:tav>
                                      </p:tavLst>
                                    </p:anim>
                                    <p:anim calcmode="lin" valueType="num">
                                      <p:cBhvr>
                                        <p:cTn id="102" dur="2000"/>
                                        <p:tgtEl>
                                          <p:spTgt spid="7"/>
                                        </p:tgtEl>
                                        <p:attrNameLst>
                                          <p:attrName>ppt_y</p:attrName>
                                        </p:attrNameLst>
                                      </p:cBhvr>
                                      <p:tavLst>
                                        <p:tav tm="0">
                                          <p:val>
                                            <p:strVal val="ppt_y"/>
                                          </p:val>
                                        </p:tav>
                                        <p:tav tm="100000">
                                          <p:val>
                                            <p:strVal val="ppt_y-ppt_h/2"/>
                                          </p:val>
                                        </p:tav>
                                      </p:tavLst>
                                    </p:anim>
                                    <p:anim calcmode="lin" valueType="num">
                                      <p:cBhvr>
                                        <p:cTn id="103" dur="2000"/>
                                        <p:tgtEl>
                                          <p:spTgt spid="7"/>
                                        </p:tgtEl>
                                        <p:attrNameLst>
                                          <p:attrName>ppt_w</p:attrName>
                                        </p:attrNameLst>
                                      </p:cBhvr>
                                      <p:tavLst>
                                        <p:tav tm="0">
                                          <p:val>
                                            <p:strVal val="ppt_w"/>
                                          </p:val>
                                        </p:tav>
                                        <p:tav tm="100000">
                                          <p:val>
                                            <p:strVal val="ppt_w"/>
                                          </p:val>
                                        </p:tav>
                                      </p:tavLst>
                                    </p:anim>
                                    <p:anim calcmode="lin" valueType="num">
                                      <p:cBhvr>
                                        <p:cTn id="104" dur="2000"/>
                                        <p:tgtEl>
                                          <p:spTgt spid="7"/>
                                        </p:tgtEl>
                                        <p:attrNameLst>
                                          <p:attrName>ppt_h</p:attrName>
                                        </p:attrNameLst>
                                      </p:cBhvr>
                                      <p:tavLst>
                                        <p:tav tm="0">
                                          <p:val>
                                            <p:strVal val="ppt_h"/>
                                          </p:val>
                                        </p:tav>
                                        <p:tav tm="100000">
                                          <p:val>
                                            <p:fltVal val="0"/>
                                          </p:val>
                                        </p:tav>
                                      </p:tavLst>
                                    </p:anim>
                                    <p:set>
                                      <p:cBhvr>
                                        <p:cTn id="105" dur="1" fill="hold">
                                          <p:stCondLst>
                                            <p:cond delay="1999"/>
                                          </p:stCondLst>
                                        </p:cTn>
                                        <p:tgtEl>
                                          <p:spTgt spid="7"/>
                                        </p:tgtEl>
                                        <p:attrNameLst>
                                          <p:attrName>style.visibility</p:attrName>
                                        </p:attrNameLst>
                                      </p:cBhvr>
                                      <p:to>
                                        <p:strVal val="hidden"/>
                                      </p:to>
                                    </p:set>
                                  </p:childTnLst>
                                </p:cTn>
                              </p:par>
                              <p:par>
                                <p:cTn id="106" presetID="17" presetClass="exit" presetSubtype="1" fill="hold" grpId="2" nodeType="withEffect">
                                  <p:stCondLst>
                                    <p:cond delay="0"/>
                                  </p:stCondLst>
                                  <p:childTnLst>
                                    <p:anim calcmode="lin" valueType="num">
                                      <p:cBhvr>
                                        <p:cTn id="107" dur="2000"/>
                                        <p:tgtEl>
                                          <p:spTgt spid="9"/>
                                        </p:tgtEl>
                                        <p:attrNameLst>
                                          <p:attrName>ppt_x</p:attrName>
                                        </p:attrNameLst>
                                      </p:cBhvr>
                                      <p:tavLst>
                                        <p:tav tm="0">
                                          <p:val>
                                            <p:strVal val="ppt_x"/>
                                          </p:val>
                                        </p:tav>
                                        <p:tav tm="100000">
                                          <p:val>
                                            <p:strVal val="ppt_x"/>
                                          </p:val>
                                        </p:tav>
                                      </p:tavLst>
                                    </p:anim>
                                    <p:anim calcmode="lin" valueType="num">
                                      <p:cBhvr>
                                        <p:cTn id="108" dur="2000"/>
                                        <p:tgtEl>
                                          <p:spTgt spid="9"/>
                                        </p:tgtEl>
                                        <p:attrNameLst>
                                          <p:attrName>ppt_y</p:attrName>
                                        </p:attrNameLst>
                                      </p:cBhvr>
                                      <p:tavLst>
                                        <p:tav tm="0">
                                          <p:val>
                                            <p:strVal val="ppt_y"/>
                                          </p:val>
                                        </p:tav>
                                        <p:tav tm="100000">
                                          <p:val>
                                            <p:strVal val="ppt_y-ppt_h/2"/>
                                          </p:val>
                                        </p:tav>
                                      </p:tavLst>
                                    </p:anim>
                                    <p:anim calcmode="lin" valueType="num">
                                      <p:cBhvr>
                                        <p:cTn id="109" dur="2000"/>
                                        <p:tgtEl>
                                          <p:spTgt spid="9"/>
                                        </p:tgtEl>
                                        <p:attrNameLst>
                                          <p:attrName>ppt_w</p:attrName>
                                        </p:attrNameLst>
                                      </p:cBhvr>
                                      <p:tavLst>
                                        <p:tav tm="0">
                                          <p:val>
                                            <p:strVal val="ppt_w"/>
                                          </p:val>
                                        </p:tav>
                                        <p:tav tm="100000">
                                          <p:val>
                                            <p:strVal val="ppt_w"/>
                                          </p:val>
                                        </p:tav>
                                      </p:tavLst>
                                    </p:anim>
                                    <p:anim calcmode="lin" valueType="num">
                                      <p:cBhvr>
                                        <p:cTn id="110" dur="2000"/>
                                        <p:tgtEl>
                                          <p:spTgt spid="9"/>
                                        </p:tgtEl>
                                        <p:attrNameLst>
                                          <p:attrName>ppt_h</p:attrName>
                                        </p:attrNameLst>
                                      </p:cBhvr>
                                      <p:tavLst>
                                        <p:tav tm="0">
                                          <p:val>
                                            <p:strVal val="ppt_h"/>
                                          </p:val>
                                        </p:tav>
                                        <p:tav tm="100000">
                                          <p:val>
                                            <p:fltVal val="0"/>
                                          </p:val>
                                        </p:tav>
                                      </p:tavLst>
                                    </p:anim>
                                    <p:set>
                                      <p:cBhvr>
                                        <p:cTn id="111" dur="1" fill="hold">
                                          <p:stCondLst>
                                            <p:cond delay="1999"/>
                                          </p:stCondLst>
                                        </p:cTn>
                                        <p:tgtEl>
                                          <p:spTgt spid="9"/>
                                        </p:tgtEl>
                                        <p:attrNameLst>
                                          <p:attrName>style.visibility</p:attrName>
                                        </p:attrNameLst>
                                      </p:cBhvr>
                                      <p:to>
                                        <p:strVal val="hidden"/>
                                      </p:to>
                                    </p:set>
                                  </p:childTnLst>
                                </p:cTn>
                              </p:par>
                              <p:par>
                                <p:cTn id="112" presetID="17" presetClass="exit" presetSubtype="4" fill="hold" grpId="2" nodeType="withEffect">
                                  <p:stCondLst>
                                    <p:cond delay="0"/>
                                  </p:stCondLst>
                                  <p:childTnLst>
                                    <p:anim calcmode="lin" valueType="num">
                                      <p:cBhvr>
                                        <p:cTn id="113" dur="2000"/>
                                        <p:tgtEl>
                                          <p:spTgt spid="4"/>
                                        </p:tgtEl>
                                        <p:attrNameLst>
                                          <p:attrName>ppt_x</p:attrName>
                                        </p:attrNameLst>
                                      </p:cBhvr>
                                      <p:tavLst>
                                        <p:tav tm="0">
                                          <p:val>
                                            <p:strVal val="ppt_x"/>
                                          </p:val>
                                        </p:tav>
                                        <p:tav tm="100000">
                                          <p:val>
                                            <p:strVal val="ppt_x"/>
                                          </p:val>
                                        </p:tav>
                                      </p:tavLst>
                                    </p:anim>
                                    <p:anim calcmode="lin" valueType="num">
                                      <p:cBhvr>
                                        <p:cTn id="114" dur="2000"/>
                                        <p:tgtEl>
                                          <p:spTgt spid="4"/>
                                        </p:tgtEl>
                                        <p:attrNameLst>
                                          <p:attrName>ppt_y</p:attrName>
                                        </p:attrNameLst>
                                      </p:cBhvr>
                                      <p:tavLst>
                                        <p:tav tm="0">
                                          <p:val>
                                            <p:strVal val="ppt_y"/>
                                          </p:val>
                                        </p:tav>
                                        <p:tav tm="100000">
                                          <p:val>
                                            <p:strVal val="ppt_y+ppt_h/2"/>
                                          </p:val>
                                        </p:tav>
                                      </p:tavLst>
                                    </p:anim>
                                    <p:anim calcmode="lin" valueType="num">
                                      <p:cBhvr>
                                        <p:cTn id="115" dur="2000"/>
                                        <p:tgtEl>
                                          <p:spTgt spid="4"/>
                                        </p:tgtEl>
                                        <p:attrNameLst>
                                          <p:attrName>ppt_w</p:attrName>
                                        </p:attrNameLst>
                                      </p:cBhvr>
                                      <p:tavLst>
                                        <p:tav tm="0">
                                          <p:val>
                                            <p:strVal val="ppt_w"/>
                                          </p:val>
                                        </p:tav>
                                        <p:tav tm="100000">
                                          <p:val>
                                            <p:strVal val="ppt_w"/>
                                          </p:val>
                                        </p:tav>
                                      </p:tavLst>
                                    </p:anim>
                                    <p:anim calcmode="lin" valueType="num">
                                      <p:cBhvr>
                                        <p:cTn id="116" dur="2000"/>
                                        <p:tgtEl>
                                          <p:spTgt spid="4"/>
                                        </p:tgtEl>
                                        <p:attrNameLst>
                                          <p:attrName>ppt_h</p:attrName>
                                        </p:attrNameLst>
                                      </p:cBhvr>
                                      <p:tavLst>
                                        <p:tav tm="0">
                                          <p:val>
                                            <p:strVal val="ppt_h"/>
                                          </p:val>
                                        </p:tav>
                                        <p:tav tm="100000">
                                          <p:val>
                                            <p:fltVal val="0"/>
                                          </p:val>
                                        </p:tav>
                                      </p:tavLst>
                                    </p:anim>
                                    <p:set>
                                      <p:cBhvr>
                                        <p:cTn id="117" dur="1" fill="hold">
                                          <p:stCondLst>
                                            <p:cond delay="1999"/>
                                          </p:stCondLst>
                                        </p:cTn>
                                        <p:tgtEl>
                                          <p:spTgt spid="4"/>
                                        </p:tgtEl>
                                        <p:attrNameLst>
                                          <p:attrName>style.visibility</p:attrName>
                                        </p:attrNameLst>
                                      </p:cBhvr>
                                      <p:to>
                                        <p:strVal val="hidden"/>
                                      </p:to>
                                    </p:set>
                                  </p:childTnLst>
                                </p:cTn>
                              </p:par>
                              <p:par>
                                <p:cTn id="118" presetID="17" presetClass="exit" presetSubtype="4" fill="hold" grpId="2" nodeType="withEffect">
                                  <p:stCondLst>
                                    <p:cond delay="0"/>
                                  </p:stCondLst>
                                  <p:childTnLst>
                                    <p:anim calcmode="lin" valueType="num">
                                      <p:cBhvr>
                                        <p:cTn id="119" dur="2000"/>
                                        <p:tgtEl>
                                          <p:spTgt spid="6"/>
                                        </p:tgtEl>
                                        <p:attrNameLst>
                                          <p:attrName>ppt_x</p:attrName>
                                        </p:attrNameLst>
                                      </p:cBhvr>
                                      <p:tavLst>
                                        <p:tav tm="0">
                                          <p:val>
                                            <p:strVal val="ppt_x"/>
                                          </p:val>
                                        </p:tav>
                                        <p:tav tm="100000">
                                          <p:val>
                                            <p:strVal val="ppt_x"/>
                                          </p:val>
                                        </p:tav>
                                      </p:tavLst>
                                    </p:anim>
                                    <p:anim calcmode="lin" valueType="num">
                                      <p:cBhvr>
                                        <p:cTn id="120" dur="2000"/>
                                        <p:tgtEl>
                                          <p:spTgt spid="6"/>
                                        </p:tgtEl>
                                        <p:attrNameLst>
                                          <p:attrName>ppt_y</p:attrName>
                                        </p:attrNameLst>
                                      </p:cBhvr>
                                      <p:tavLst>
                                        <p:tav tm="0">
                                          <p:val>
                                            <p:strVal val="ppt_y"/>
                                          </p:val>
                                        </p:tav>
                                        <p:tav tm="100000">
                                          <p:val>
                                            <p:strVal val="ppt_y+ppt_h/2"/>
                                          </p:val>
                                        </p:tav>
                                      </p:tavLst>
                                    </p:anim>
                                    <p:anim calcmode="lin" valueType="num">
                                      <p:cBhvr>
                                        <p:cTn id="121" dur="2000"/>
                                        <p:tgtEl>
                                          <p:spTgt spid="6"/>
                                        </p:tgtEl>
                                        <p:attrNameLst>
                                          <p:attrName>ppt_w</p:attrName>
                                        </p:attrNameLst>
                                      </p:cBhvr>
                                      <p:tavLst>
                                        <p:tav tm="0">
                                          <p:val>
                                            <p:strVal val="ppt_w"/>
                                          </p:val>
                                        </p:tav>
                                        <p:tav tm="100000">
                                          <p:val>
                                            <p:strVal val="ppt_w"/>
                                          </p:val>
                                        </p:tav>
                                      </p:tavLst>
                                    </p:anim>
                                    <p:anim calcmode="lin" valueType="num">
                                      <p:cBhvr>
                                        <p:cTn id="122" dur="2000"/>
                                        <p:tgtEl>
                                          <p:spTgt spid="6"/>
                                        </p:tgtEl>
                                        <p:attrNameLst>
                                          <p:attrName>ppt_h</p:attrName>
                                        </p:attrNameLst>
                                      </p:cBhvr>
                                      <p:tavLst>
                                        <p:tav tm="0">
                                          <p:val>
                                            <p:strVal val="ppt_h"/>
                                          </p:val>
                                        </p:tav>
                                        <p:tav tm="100000">
                                          <p:val>
                                            <p:fltVal val="0"/>
                                          </p:val>
                                        </p:tav>
                                      </p:tavLst>
                                    </p:anim>
                                    <p:set>
                                      <p:cBhvr>
                                        <p:cTn id="123" dur="1" fill="hold">
                                          <p:stCondLst>
                                            <p:cond delay="1999"/>
                                          </p:stCondLst>
                                        </p:cTn>
                                        <p:tgtEl>
                                          <p:spTgt spid="6"/>
                                        </p:tgtEl>
                                        <p:attrNameLst>
                                          <p:attrName>style.visibility</p:attrName>
                                        </p:attrNameLst>
                                      </p:cBhvr>
                                      <p:to>
                                        <p:strVal val="hidden"/>
                                      </p:to>
                                    </p:set>
                                  </p:childTnLst>
                                </p:cTn>
                              </p:par>
                              <p:par>
                                <p:cTn id="124" presetID="17" presetClass="exit" presetSubtype="4" fill="hold" grpId="2" nodeType="withEffect">
                                  <p:stCondLst>
                                    <p:cond delay="0"/>
                                  </p:stCondLst>
                                  <p:childTnLst>
                                    <p:anim calcmode="lin" valueType="num">
                                      <p:cBhvr>
                                        <p:cTn id="125" dur="2000"/>
                                        <p:tgtEl>
                                          <p:spTgt spid="8"/>
                                        </p:tgtEl>
                                        <p:attrNameLst>
                                          <p:attrName>ppt_x</p:attrName>
                                        </p:attrNameLst>
                                      </p:cBhvr>
                                      <p:tavLst>
                                        <p:tav tm="0">
                                          <p:val>
                                            <p:strVal val="ppt_x"/>
                                          </p:val>
                                        </p:tav>
                                        <p:tav tm="100000">
                                          <p:val>
                                            <p:strVal val="ppt_x"/>
                                          </p:val>
                                        </p:tav>
                                      </p:tavLst>
                                    </p:anim>
                                    <p:anim calcmode="lin" valueType="num">
                                      <p:cBhvr>
                                        <p:cTn id="126" dur="2000"/>
                                        <p:tgtEl>
                                          <p:spTgt spid="8"/>
                                        </p:tgtEl>
                                        <p:attrNameLst>
                                          <p:attrName>ppt_y</p:attrName>
                                        </p:attrNameLst>
                                      </p:cBhvr>
                                      <p:tavLst>
                                        <p:tav tm="0">
                                          <p:val>
                                            <p:strVal val="ppt_y"/>
                                          </p:val>
                                        </p:tav>
                                        <p:tav tm="100000">
                                          <p:val>
                                            <p:strVal val="ppt_y+ppt_h/2"/>
                                          </p:val>
                                        </p:tav>
                                      </p:tavLst>
                                    </p:anim>
                                    <p:anim calcmode="lin" valueType="num">
                                      <p:cBhvr>
                                        <p:cTn id="127" dur="2000"/>
                                        <p:tgtEl>
                                          <p:spTgt spid="8"/>
                                        </p:tgtEl>
                                        <p:attrNameLst>
                                          <p:attrName>ppt_w</p:attrName>
                                        </p:attrNameLst>
                                      </p:cBhvr>
                                      <p:tavLst>
                                        <p:tav tm="0">
                                          <p:val>
                                            <p:strVal val="ppt_w"/>
                                          </p:val>
                                        </p:tav>
                                        <p:tav tm="100000">
                                          <p:val>
                                            <p:strVal val="ppt_w"/>
                                          </p:val>
                                        </p:tav>
                                      </p:tavLst>
                                    </p:anim>
                                    <p:anim calcmode="lin" valueType="num">
                                      <p:cBhvr>
                                        <p:cTn id="128" dur="2000"/>
                                        <p:tgtEl>
                                          <p:spTgt spid="8"/>
                                        </p:tgtEl>
                                        <p:attrNameLst>
                                          <p:attrName>ppt_h</p:attrName>
                                        </p:attrNameLst>
                                      </p:cBhvr>
                                      <p:tavLst>
                                        <p:tav tm="0">
                                          <p:val>
                                            <p:strVal val="ppt_h"/>
                                          </p:val>
                                        </p:tav>
                                        <p:tav tm="100000">
                                          <p:val>
                                            <p:fltVal val="0"/>
                                          </p:val>
                                        </p:tav>
                                      </p:tavLst>
                                    </p:anim>
                                    <p:set>
                                      <p:cBhvr>
                                        <p:cTn id="129" dur="1" fill="hold">
                                          <p:stCondLst>
                                            <p:cond delay="1999"/>
                                          </p:stCondLst>
                                        </p:cTn>
                                        <p:tgtEl>
                                          <p:spTgt spid="8"/>
                                        </p:tgtEl>
                                        <p:attrNameLst>
                                          <p:attrName>style.visibility</p:attrName>
                                        </p:attrNameLst>
                                      </p:cBhvr>
                                      <p:to>
                                        <p:strVal val="hidden"/>
                                      </p:to>
                                    </p:set>
                                  </p:childTnLst>
                                </p:cTn>
                              </p:par>
                              <p:par>
                                <p:cTn id="130" presetID="17" presetClass="exit" presetSubtype="4" fill="hold" grpId="2" nodeType="withEffect">
                                  <p:stCondLst>
                                    <p:cond delay="0"/>
                                  </p:stCondLst>
                                  <p:childTnLst>
                                    <p:anim calcmode="lin" valueType="num">
                                      <p:cBhvr>
                                        <p:cTn id="131" dur="2000"/>
                                        <p:tgtEl>
                                          <p:spTgt spid="10"/>
                                        </p:tgtEl>
                                        <p:attrNameLst>
                                          <p:attrName>ppt_x</p:attrName>
                                        </p:attrNameLst>
                                      </p:cBhvr>
                                      <p:tavLst>
                                        <p:tav tm="0">
                                          <p:val>
                                            <p:strVal val="ppt_x"/>
                                          </p:val>
                                        </p:tav>
                                        <p:tav tm="100000">
                                          <p:val>
                                            <p:strVal val="ppt_x"/>
                                          </p:val>
                                        </p:tav>
                                      </p:tavLst>
                                    </p:anim>
                                    <p:anim calcmode="lin" valueType="num">
                                      <p:cBhvr>
                                        <p:cTn id="132" dur="2000"/>
                                        <p:tgtEl>
                                          <p:spTgt spid="10"/>
                                        </p:tgtEl>
                                        <p:attrNameLst>
                                          <p:attrName>ppt_y</p:attrName>
                                        </p:attrNameLst>
                                      </p:cBhvr>
                                      <p:tavLst>
                                        <p:tav tm="0">
                                          <p:val>
                                            <p:strVal val="ppt_y"/>
                                          </p:val>
                                        </p:tav>
                                        <p:tav tm="100000">
                                          <p:val>
                                            <p:strVal val="ppt_y+ppt_h/2"/>
                                          </p:val>
                                        </p:tav>
                                      </p:tavLst>
                                    </p:anim>
                                    <p:anim calcmode="lin" valueType="num">
                                      <p:cBhvr>
                                        <p:cTn id="133" dur="2000"/>
                                        <p:tgtEl>
                                          <p:spTgt spid="10"/>
                                        </p:tgtEl>
                                        <p:attrNameLst>
                                          <p:attrName>ppt_w</p:attrName>
                                        </p:attrNameLst>
                                      </p:cBhvr>
                                      <p:tavLst>
                                        <p:tav tm="0">
                                          <p:val>
                                            <p:strVal val="ppt_w"/>
                                          </p:val>
                                        </p:tav>
                                        <p:tav tm="100000">
                                          <p:val>
                                            <p:strVal val="ppt_w"/>
                                          </p:val>
                                        </p:tav>
                                      </p:tavLst>
                                    </p:anim>
                                    <p:anim calcmode="lin" valueType="num">
                                      <p:cBhvr>
                                        <p:cTn id="134" dur="2000"/>
                                        <p:tgtEl>
                                          <p:spTgt spid="10"/>
                                        </p:tgtEl>
                                        <p:attrNameLst>
                                          <p:attrName>ppt_h</p:attrName>
                                        </p:attrNameLst>
                                      </p:cBhvr>
                                      <p:tavLst>
                                        <p:tav tm="0">
                                          <p:val>
                                            <p:strVal val="ppt_h"/>
                                          </p:val>
                                        </p:tav>
                                        <p:tav tm="100000">
                                          <p:val>
                                            <p:fltVal val="0"/>
                                          </p:val>
                                        </p:tav>
                                      </p:tavLst>
                                    </p:anim>
                                    <p:set>
                                      <p:cBhvr>
                                        <p:cTn id="135" dur="1" fill="hold">
                                          <p:stCondLst>
                                            <p:cond delay="1999"/>
                                          </p:stCondLst>
                                        </p:cTn>
                                        <p:tgtEl>
                                          <p:spTgt spid="10"/>
                                        </p:tgtEl>
                                        <p:attrNameLst>
                                          <p:attrName>style.visibility</p:attrName>
                                        </p:attrNameLst>
                                      </p:cBhvr>
                                      <p:to>
                                        <p:strVal val="hidden"/>
                                      </p:to>
                                    </p:set>
                                  </p:childTnLst>
                                </p:cTn>
                              </p:par>
                              <p:par>
                                <p:cTn id="136" presetID="19" presetClass="exit" presetSubtype="5" fill="hold" grpId="3" nodeType="withEffect">
                                  <p:stCondLst>
                                    <p:cond delay="0"/>
                                  </p:stCondLst>
                                  <p:childTnLst>
                                    <p:anim calcmode="lin" valueType="num">
                                      <p:cBhvr>
                                        <p:cTn id="137" dur="2000"/>
                                        <p:tgtEl>
                                          <p:spTgt spid="3"/>
                                        </p:tgtEl>
                                        <p:attrNameLst>
                                          <p:attrName>ppt_w</p:attrName>
                                        </p:attrNameLst>
                                      </p:cBhvr>
                                      <p:tavLst>
                                        <p:tav tm="0">
                                          <p:val>
                                            <p:strVal val="ppt_w"/>
                                          </p:val>
                                        </p:tav>
                                        <p:tav tm="100000">
                                          <p:val>
                                            <p:strVal val="ppt_w"/>
                                          </p:val>
                                        </p:tav>
                                      </p:tavLst>
                                    </p:anim>
                                    <p:anim calcmode="lin" valueType="num">
                                      <p:cBhvr>
                                        <p:cTn id="138"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9" dur="1" fill="hold">
                                          <p:stCondLst>
                                            <p:cond delay="1999"/>
                                          </p:stCondLst>
                                        </p:cTn>
                                        <p:tgtEl>
                                          <p:spTgt spid="3"/>
                                        </p:tgtEl>
                                        <p:attrNameLst>
                                          <p:attrName>style.visibility</p:attrName>
                                        </p:attrNameLst>
                                      </p:cBhvr>
                                      <p:to>
                                        <p:strVal val="hidden"/>
                                      </p:to>
                                    </p:set>
                                  </p:childTnLst>
                                </p:cTn>
                              </p:par>
                              <p:par>
                                <p:cTn id="140" presetID="19" presetClass="exit" presetSubtype="5" fill="hold" grpId="3" nodeType="withEffect">
                                  <p:stCondLst>
                                    <p:cond delay="0"/>
                                  </p:stCondLst>
                                  <p:childTnLst>
                                    <p:anim calcmode="lin" valueType="num">
                                      <p:cBhvr>
                                        <p:cTn id="141" dur="2000"/>
                                        <p:tgtEl>
                                          <p:spTgt spid="5"/>
                                        </p:tgtEl>
                                        <p:attrNameLst>
                                          <p:attrName>ppt_w</p:attrName>
                                        </p:attrNameLst>
                                      </p:cBhvr>
                                      <p:tavLst>
                                        <p:tav tm="0">
                                          <p:val>
                                            <p:strVal val="ppt_w"/>
                                          </p:val>
                                        </p:tav>
                                        <p:tav tm="100000">
                                          <p:val>
                                            <p:strVal val="ppt_w"/>
                                          </p:val>
                                        </p:tav>
                                      </p:tavLst>
                                    </p:anim>
                                    <p:anim calcmode="lin" valueType="num">
                                      <p:cBhvr>
                                        <p:cTn id="142"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3" dur="1" fill="hold">
                                          <p:stCondLst>
                                            <p:cond delay="1999"/>
                                          </p:stCondLst>
                                        </p:cTn>
                                        <p:tgtEl>
                                          <p:spTgt spid="5"/>
                                        </p:tgtEl>
                                        <p:attrNameLst>
                                          <p:attrName>style.visibility</p:attrName>
                                        </p:attrNameLst>
                                      </p:cBhvr>
                                      <p:to>
                                        <p:strVal val="hidden"/>
                                      </p:to>
                                    </p:set>
                                  </p:childTnLst>
                                </p:cTn>
                              </p:par>
                              <p:par>
                                <p:cTn id="144" presetID="19" presetClass="exit" presetSubtype="5" fill="hold" grpId="3" nodeType="withEffect">
                                  <p:stCondLst>
                                    <p:cond delay="0"/>
                                  </p:stCondLst>
                                  <p:childTnLst>
                                    <p:anim calcmode="lin" valueType="num">
                                      <p:cBhvr>
                                        <p:cTn id="145" dur="2000"/>
                                        <p:tgtEl>
                                          <p:spTgt spid="7"/>
                                        </p:tgtEl>
                                        <p:attrNameLst>
                                          <p:attrName>ppt_w</p:attrName>
                                        </p:attrNameLst>
                                      </p:cBhvr>
                                      <p:tavLst>
                                        <p:tav tm="0">
                                          <p:val>
                                            <p:strVal val="ppt_w"/>
                                          </p:val>
                                        </p:tav>
                                        <p:tav tm="100000">
                                          <p:val>
                                            <p:strVal val="ppt_w"/>
                                          </p:val>
                                        </p:tav>
                                      </p:tavLst>
                                    </p:anim>
                                    <p:anim calcmode="lin" valueType="num">
                                      <p:cBhvr>
                                        <p:cTn id="146"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7" dur="1" fill="hold">
                                          <p:stCondLst>
                                            <p:cond delay="1999"/>
                                          </p:stCondLst>
                                        </p:cTn>
                                        <p:tgtEl>
                                          <p:spTgt spid="7"/>
                                        </p:tgtEl>
                                        <p:attrNameLst>
                                          <p:attrName>style.visibility</p:attrName>
                                        </p:attrNameLst>
                                      </p:cBhvr>
                                      <p:to>
                                        <p:strVal val="hidden"/>
                                      </p:to>
                                    </p:set>
                                  </p:childTnLst>
                                </p:cTn>
                              </p:par>
                              <p:par>
                                <p:cTn id="148" presetID="19" presetClass="exit" presetSubtype="5" fill="hold" grpId="3" nodeType="withEffect">
                                  <p:stCondLst>
                                    <p:cond delay="0"/>
                                  </p:stCondLst>
                                  <p:childTnLst>
                                    <p:anim calcmode="lin" valueType="num">
                                      <p:cBhvr>
                                        <p:cTn id="149" dur="2000"/>
                                        <p:tgtEl>
                                          <p:spTgt spid="9"/>
                                        </p:tgtEl>
                                        <p:attrNameLst>
                                          <p:attrName>ppt_w</p:attrName>
                                        </p:attrNameLst>
                                      </p:cBhvr>
                                      <p:tavLst>
                                        <p:tav tm="0">
                                          <p:val>
                                            <p:strVal val="ppt_w"/>
                                          </p:val>
                                        </p:tav>
                                        <p:tav tm="100000">
                                          <p:val>
                                            <p:strVal val="ppt_w"/>
                                          </p:val>
                                        </p:tav>
                                      </p:tavLst>
                                    </p:anim>
                                    <p:anim calcmode="lin" valueType="num">
                                      <p:cBhvr>
                                        <p:cTn id="150"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1" dur="1" fill="hold">
                                          <p:stCondLst>
                                            <p:cond delay="1999"/>
                                          </p:stCondLst>
                                        </p:cTn>
                                        <p:tgtEl>
                                          <p:spTgt spid="9"/>
                                        </p:tgtEl>
                                        <p:attrNameLst>
                                          <p:attrName>style.visibility</p:attrName>
                                        </p:attrNameLst>
                                      </p:cBhvr>
                                      <p:to>
                                        <p:strVal val="hidden"/>
                                      </p:to>
                                    </p:set>
                                  </p:childTnLst>
                                </p:cTn>
                              </p:par>
                              <p:par>
                                <p:cTn id="152" presetID="19" presetClass="exit" presetSubtype="5" fill="hold" grpId="3" nodeType="withEffect">
                                  <p:stCondLst>
                                    <p:cond delay="0"/>
                                  </p:stCondLst>
                                  <p:childTnLst>
                                    <p:anim calcmode="lin" valueType="num">
                                      <p:cBhvr>
                                        <p:cTn id="153" dur="2000"/>
                                        <p:tgtEl>
                                          <p:spTgt spid="4"/>
                                        </p:tgtEl>
                                        <p:attrNameLst>
                                          <p:attrName>ppt_w</p:attrName>
                                        </p:attrNameLst>
                                      </p:cBhvr>
                                      <p:tavLst>
                                        <p:tav tm="0">
                                          <p:val>
                                            <p:strVal val="ppt_w"/>
                                          </p:val>
                                        </p:tav>
                                        <p:tav tm="100000">
                                          <p:val>
                                            <p:strVal val="ppt_w"/>
                                          </p:val>
                                        </p:tav>
                                      </p:tavLst>
                                    </p:anim>
                                    <p:anim calcmode="lin" valueType="num">
                                      <p:cBhvr>
                                        <p:cTn id="154"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5" dur="1" fill="hold">
                                          <p:stCondLst>
                                            <p:cond delay="1999"/>
                                          </p:stCondLst>
                                        </p:cTn>
                                        <p:tgtEl>
                                          <p:spTgt spid="4"/>
                                        </p:tgtEl>
                                        <p:attrNameLst>
                                          <p:attrName>style.visibility</p:attrName>
                                        </p:attrNameLst>
                                      </p:cBhvr>
                                      <p:to>
                                        <p:strVal val="hidden"/>
                                      </p:to>
                                    </p:set>
                                  </p:childTnLst>
                                </p:cTn>
                              </p:par>
                              <p:par>
                                <p:cTn id="156" presetID="19" presetClass="exit" presetSubtype="5" fill="hold" grpId="3" nodeType="withEffect">
                                  <p:stCondLst>
                                    <p:cond delay="0"/>
                                  </p:stCondLst>
                                  <p:childTnLst>
                                    <p:anim calcmode="lin" valueType="num">
                                      <p:cBhvr>
                                        <p:cTn id="157" dur="2000"/>
                                        <p:tgtEl>
                                          <p:spTgt spid="6"/>
                                        </p:tgtEl>
                                        <p:attrNameLst>
                                          <p:attrName>ppt_w</p:attrName>
                                        </p:attrNameLst>
                                      </p:cBhvr>
                                      <p:tavLst>
                                        <p:tav tm="0">
                                          <p:val>
                                            <p:strVal val="ppt_w"/>
                                          </p:val>
                                        </p:tav>
                                        <p:tav tm="100000">
                                          <p:val>
                                            <p:strVal val="ppt_w"/>
                                          </p:val>
                                        </p:tav>
                                      </p:tavLst>
                                    </p:anim>
                                    <p:anim calcmode="lin" valueType="num">
                                      <p:cBhvr>
                                        <p:cTn id="158"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1999"/>
                                          </p:stCondLst>
                                        </p:cTn>
                                        <p:tgtEl>
                                          <p:spTgt spid="6"/>
                                        </p:tgtEl>
                                        <p:attrNameLst>
                                          <p:attrName>style.visibility</p:attrName>
                                        </p:attrNameLst>
                                      </p:cBhvr>
                                      <p:to>
                                        <p:strVal val="hidden"/>
                                      </p:to>
                                    </p:set>
                                  </p:childTnLst>
                                </p:cTn>
                              </p:par>
                              <p:par>
                                <p:cTn id="160" presetID="19" presetClass="exit" presetSubtype="5" fill="hold" grpId="3" nodeType="withEffect">
                                  <p:stCondLst>
                                    <p:cond delay="0"/>
                                  </p:stCondLst>
                                  <p:childTnLst>
                                    <p:anim calcmode="lin" valueType="num">
                                      <p:cBhvr>
                                        <p:cTn id="161" dur="2000"/>
                                        <p:tgtEl>
                                          <p:spTgt spid="8"/>
                                        </p:tgtEl>
                                        <p:attrNameLst>
                                          <p:attrName>ppt_w</p:attrName>
                                        </p:attrNameLst>
                                      </p:cBhvr>
                                      <p:tavLst>
                                        <p:tav tm="0">
                                          <p:val>
                                            <p:strVal val="ppt_w"/>
                                          </p:val>
                                        </p:tav>
                                        <p:tav tm="100000">
                                          <p:val>
                                            <p:strVal val="ppt_w"/>
                                          </p:val>
                                        </p:tav>
                                      </p:tavLst>
                                    </p:anim>
                                    <p:anim calcmode="lin" valueType="num">
                                      <p:cBhvr>
                                        <p:cTn id="162"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3" dur="1" fill="hold">
                                          <p:stCondLst>
                                            <p:cond delay="1999"/>
                                          </p:stCondLst>
                                        </p:cTn>
                                        <p:tgtEl>
                                          <p:spTgt spid="8"/>
                                        </p:tgtEl>
                                        <p:attrNameLst>
                                          <p:attrName>style.visibility</p:attrName>
                                        </p:attrNameLst>
                                      </p:cBhvr>
                                      <p:to>
                                        <p:strVal val="hidden"/>
                                      </p:to>
                                    </p:set>
                                  </p:childTnLst>
                                </p:cTn>
                              </p:par>
                              <p:par>
                                <p:cTn id="164" presetID="19" presetClass="exit" presetSubtype="5" fill="hold" grpId="3" nodeType="withEffect">
                                  <p:stCondLst>
                                    <p:cond delay="0"/>
                                  </p:stCondLst>
                                  <p:childTnLst>
                                    <p:anim calcmode="lin" valueType="num">
                                      <p:cBhvr>
                                        <p:cTn id="165" dur="2000"/>
                                        <p:tgtEl>
                                          <p:spTgt spid="10"/>
                                        </p:tgtEl>
                                        <p:attrNameLst>
                                          <p:attrName>ppt_w</p:attrName>
                                        </p:attrNameLst>
                                      </p:cBhvr>
                                      <p:tavLst>
                                        <p:tav tm="0">
                                          <p:val>
                                            <p:strVal val="ppt_w"/>
                                          </p:val>
                                        </p:tav>
                                        <p:tav tm="100000">
                                          <p:val>
                                            <p:strVal val="ppt_w"/>
                                          </p:val>
                                        </p:tav>
                                      </p:tavLst>
                                    </p:anim>
                                    <p:anim calcmode="lin" valueType="num">
                                      <p:cBhvr>
                                        <p:cTn id="166"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7" dur="1" fill="hold">
                                          <p:stCondLst>
                                            <p:cond delay="1999"/>
                                          </p:stCondLst>
                                        </p:cTn>
                                        <p:tgtEl>
                                          <p:spTgt spid="10"/>
                                        </p:tgtEl>
                                        <p:attrNameLst>
                                          <p:attrName>style.visibility</p:attrName>
                                        </p:attrNameLst>
                                      </p:cBhvr>
                                      <p:to>
                                        <p:strVal val="hidden"/>
                                      </p:to>
                                    </p:set>
                                  </p:childTnLst>
                                </p:cTn>
                              </p:par>
                              <p:par>
                                <p:cTn id="168" presetID="23" presetClass="entr" presetSubtype="288"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 calcmode="lin" valueType="num">
                                      <p:cBhvr>
                                        <p:cTn id="170" dur="2000" fill="hold"/>
                                        <p:tgtEl>
                                          <p:spTgt spid="2"/>
                                        </p:tgtEl>
                                        <p:attrNameLst>
                                          <p:attrName>ppt_w</p:attrName>
                                        </p:attrNameLst>
                                      </p:cBhvr>
                                      <p:tavLst>
                                        <p:tav tm="0">
                                          <p:val>
                                            <p:strVal val="4/3*#ppt_w"/>
                                          </p:val>
                                        </p:tav>
                                        <p:tav tm="100000">
                                          <p:val>
                                            <p:strVal val="#ppt_w"/>
                                          </p:val>
                                        </p:tav>
                                      </p:tavLst>
                                    </p:anim>
                                    <p:anim calcmode="lin" valueType="num">
                                      <p:cBhvr>
                                        <p:cTn id="171" dur="2000" fill="hold"/>
                                        <p:tgtEl>
                                          <p:spTgt spid="2"/>
                                        </p:tgtEl>
                                        <p:attrNameLst>
                                          <p:attrName>ppt_h</p:attrName>
                                        </p:attrNameLst>
                                      </p:cBhvr>
                                      <p:tavLst>
                                        <p:tav tm="0">
                                          <p:val>
                                            <p:strVal val="4/3*#ppt_h"/>
                                          </p:val>
                                        </p:tav>
                                        <p:tav tm="100000">
                                          <p:val>
                                            <p:strVal val="#ppt_h"/>
                                          </p:val>
                                        </p:tav>
                                      </p:tavLst>
                                    </p:anim>
                                  </p:childTnLst>
                                </p:cTn>
                              </p:par>
                              <p:par>
                                <p:cTn id="172" presetID="16" presetClass="entr" presetSubtype="42" fill="hold" nodeType="withEffect">
                                  <p:stCondLst>
                                    <p:cond delay="0"/>
                                  </p:stCondLst>
                                  <p:childTnLst>
                                    <p:set>
                                      <p:cBhvr>
                                        <p:cTn id="173" dur="1" fill="hold">
                                          <p:stCondLst>
                                            <p:cond delay="0"/>
                                          </p:stCondLst>
                                        </p:cTn>
                                        <p:tgtEl>
                                          <p:spTgt spid="2"/>
                                        </p:tgtEl>
                                        <p:attrNameLst>
                                          <p:attrName>style.visibility</p:attrName>
                                        </p:attrNameLst>
                                      </p:cBhvr>
                                      <p:to>
                                        <p:strVal val="visible"/>
                                      </p:to>
                                    </p:set>
                                    <p:animEffect transition="in" filter="barn(outHorizontal)">
                                      <p:cBhvr>
                                        <p:cTn id="17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c2c1b483083ced3f01cebb3a778c8075.jpg"/>
          <p:cNvPicPr>
            <a:picLocks noChangeAspect="1"/>
          </p:cNvPicPr>
          <p:nvPr/>
        </p:nvPicPr>
        <p:blipFill>
          <a:blip r:embed="rId2"/>
          <a:stretch>
            <a:fillRect/>
          </a:stretch>
        </p:blipFill>
        <p:spPr>
          <a:xfrm>
            <a:off x="0" y="3135"/>
            <a:ext cx="9144000" cy="5137229"/>
          </a:xfrm>
          <a:prstGeom prst="rect">
            <a:avLst/>
          </a:prstGeom>
        </p:spPr>
      </p:pic>
      <p:sp>
        <p:nvSpPr>
          <p:cNvPr id="3" name="2 CuadroTexto"/>
          <p:cNvSpPr txBox="1"/>
          <p:nvPr/>
        </p:nvSpPr>
        <p:spPr>
          <a:xfrm>
            <a:off x="1142976" y="928676"/>
            <a:ext cx="3929090" cy="1815882"/>
          </a:xfrm>
          <a:prstGeom prst="rect">
            <a:avLst/>
          </a:prstGeom>
          <a:noFill/>
        </p:spPr>
        <p:txBody>
          <a:bodyPr wrap="square" rtlCol="0">
            <a:spAutoFit/>
          </a:bodyPr>
          <a:lstStyle/>
          <a:p>
            <a:pPr algn="ctr"/>
            <a:r>
              <a:rPr lang="es-PE" sz="1600" dirty="0" smtClean="0">
                <a:solidFill>
                  <a:schemeClr val="bg1"/>
                </a:solidFill>
                <a:effectLst>
                  <a:outerShdw blurRad="38100" dist="38100" dir="2700000" algn="tl">
                    <a:srgbClr val="000000">
                      <a:alpha val="43137"/>
                    </a:srgbClr>
                  </a:outerShdw>
                </a:effectLst>
              </a:rPr>
              <a:t>La vida está compuesta de cosas sencillas, de poder tomar la manos de quien se ama, de sentarse frente a una playa y escuchar el sonido del oleaje con el que nuestra respiración se sincroniza, es despertar a las 3 de la mañana a consolar a tu hijo, </a:t>
            </a:r>
            <a:r>
              <a:rPr lang="es-PE" sz="1600" dirty="0" smtClean="0">
                <a:solidFill>
                  <a:schemeClr val="bg1"/>
                </a:solidFill>
                <a:effectLst>
                  <a:outerShdw blurRad="38100" dist="38100" dir="2700000" algn="tl">
                    <a:srgbClr val="000000">
                      <a:alpha val="43137"/>
                    </a:srgbClr>
                  </a:outerShdw>
                </a:effectLst>
              </a:rPr>
              <a:t>ese </a:t>
            </a:r>
            <a:r>
              <a:rPr lang="es-PE" sz="1600" dirty="0" smtClean="0">
                <a:solidFill>
                  <a:schemeClr val="bg1"/>
                </a:solidFill>
                <a:effectLst>
                  <a:outerShdw blurRad="38100" dist="38100" dir="2700000" algn="tl">
                    <a:srgbClr val="000000">
                      <a:alpha val="43137"/>
                    </a:srgbClr>
                  </a:outerShdw>
                </a:effectLst>
              </a:rPr>
              <a:t>que no tarda en crecer</a:t>
            </a:r>
            <a:endParaRPr lang="es-PE" sz="1600" dirty="0">
              <a:solidFill>
                <a:schemeClr val="bg1"/>
              </a:solidFill>
              <a:effectLst>
                <a:outerShdw blurRad="38100" dist="38100" dir="2700000" algn="tl">
                  <a:srgbClr val="000000">
                    <a:alpha val="43137"/>
                  </a:srgbClr>
                </a:outerShdw>
              </a:effectLst>
            </a:endParaRPr>
          </a:p>
        </p:txBody>
      </p:sp>
      <p:sp>
        <p:nvSpPr>
          <p:cNvPr id="4" name="3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2570465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apecio"/>
          <p:cNvSpPr/>
          <p:nvPr/>
        </p:nvSpPr>
        <p:spPr>
          <a:xfrm rot="5400000" flipH="1">
            <a:off x="1107282" y="-1107282"/>
            <a:ext cx="1500180" cy="3714744"/>
          </a:xfrm>
          <a:prstGeom prst="trapezoid">
            <a:avLst>
              <a:gd name="adj" fmla="val 26769"/>
            </a:avLst>
          </a:prstGeom>
          <a:blipFill dpi="0" rotWithShape="1">
            <a:blip r:embed="rId3">
              <a:duotone>
                <a:schemeClr val="accent6">
                  <a:shade val="45000"/>
                  <a:satMod val="135000"/>
                </a:schemeClr>
                <a:prstClr val="white"/>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apecio"/>
          <p:cNvSpPr/>
          <p:nvPr/>
        </p:nvSpPr>
        <p:spPr>
          <a:xfrm rot="5400000" flipH="1">
            <a:off x="1071554" y="571502"/>
            <a:ext cx="1428760" cy="3571868"/>
          </a:xfrm>
          <a:prstGeom prst="trapezoid">
            <a:avLst>
              <a:gd name="adj" fmla="val 26769"/>
            </a:avLst>
          </a:prstGeom>
          <a:blipFill dpi="0" rotWithShape="1">
            <a:blip r:embed="rId3">
              <a:duotone>
                <a:schemeClr val="accent6">
                  <a:shade val="45000"/>
                  <a:satMod val="135000"/>
                </a:schemeClr>
                <a:prstClr val="white"/>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apecio"/>
          <p:cNvSpPr/>
          <p:nvPr/>
        </p:nvSpPr>
        <p:spPr>
          <a:xfrm rot="5400000" flipH="1">
            <a:off x="1071570" y="2214560"/>
            <a:ext cx="1571636" cy="3714776"/>
          </a:xfrm>
          <a:prstGeom prst="trapezoid">
            <a:avLst>
              <a:gd name="adj" fmla="val 26769"/>
            </a:avLst>
          </a:prstGeom>
          <a:blipFill dpi="0" rotWithShape="1">
            <a:blip r:embed="rId3">
              <a:duotone>
                <a:schemeClr val="accent6">
                  <a:shade val="45000"/>
                  <a:satMod val="135000"/>
                </a:schemeClr>
                <a:prstClr val="white"/>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apecio"/>
          <p:cNvSpPr/>
          <p:nvPr/>
        </p:nvSpPr>
        <p:spPr>
          <a:xfrm rot="16200000">
            <a:off x="6500810" y="-1071554"/>
            <a:ext cx="1571636" cy="3714744"/>
          </a:xfrm>
          <a:prstGeom prst="trapezoid">
            <a:avLst>
              <a:gd name="adj" fmla="val 26769"/>
            </a:avLst>
          </a:prstGeom>
          <a:blipFill>
            <a:blip r:embed="rId3">
              <a:duotone>
                <a:schemeClr val="accent6">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rot="16200000">
            <a:off x="6572232" y="642924"/>
            <a:ext cx="1571636" cy="3571900"/>
          </a:xfrm>
          <a:prstGeom prst="trapezoid">
            <a:avLst>
              <a:gd name="adj" fmla="val 26769"/>
            </a:avLst>
          </a:prstGeom>
          <a:blipFill>
            <a:blip r:embed="rId3">
              <a:duotone>
                <a:schemeClr val="accent6">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16200000">
            <a:off x="6465091" y="2250295"/>
            <a:ext cx="1571636" cy="3786182"/>
          </a:xfrm>
          <a:prstGeom prst="trapezoid">
            <a:avLst>
              <a:gd name="adj" fmla="val 26769"/>
            </a:avLst>
          </a:prstGeom>
          <a:blipFill>
            <a:blip r:embed="rId3">
              <a:duotone>
                <a:schemeClr val="accent6">
                  <a:shade val="45000"/>
                  <a:satMod val="135000"/>
                </a:schemeClr>
                <a:prstClr val="white"/>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8" presetClass="emph" presetSubtype="0" fill="hold" grpId="3" nodeType="withEffect">
                                  <p:stCondLst>
                                    <p:cond delay="0"/>
                                  </p:stCondLst>
                                  <p:childTnLst>
                                    <p:animRot by="21600000">
                                      <p:cBhvr>
                                        <p:cTn id="32" dur="2000" fill="hold"/>
                                        <p:tgtEl>
                                          <p:spTgt spid="3"/>
                                        </p:tgtEl>
                                        <p:attrNameLst>
                                          <p:attrName>r</p:attrName>
                                        </p:attrNameLst>
                                      </p:cBhvr>
                                    </p:animRot>
                                  </p:childTnLst>
                                </p:cTn>
                              </p:par>
                              <p:par>
                                <p:cTn id="33" presetID="8" presetClass="emph" presetSubtype="0" fill="hold" grpId="3" nodeType="withEffect">
                                  <p:stCondLst>
                                    <p:cond delay="0"/>
                                  </p:stCondLst>
                                  <p:childTnLst>
                                    <p:animRot by="21600000">
                                      <p:cBhvr>
                                        <p:cTn id="34" dur="2000" fill="hold"/>
                                        <p:tgtEl>
                                          <p:spTgt spid="4"/>
                                        </p:tgtEl>
                                        <p:attrNameLst>
                                          <p:attrName>r</p:attrName>
                                        </p:attrNameLst>
                                      </p:cBhvr>
                                    </p:animRot>
                                  </p:childTnLst>
                                </p:cTn>
                              </p:par>
                              <p:par>
                                <p:cTn id="35" presetID="8" presetClass="emph" presetSubtype="0" fill="hold" grpId="3" nodeType="withEffect">
                                  <p:stCondLst>
                                    <p:cond delay="0"/>
                                  </p:stCondLst>
                                  <p:childTnLst>
                                    <p:animRot by="21600000">
                                      <p:cBhvr>
                                        <p:cTn id="36" dur="2000" fill="hold"/>
                                        <p:tgtEl>
                                          <p:spTgt spid="5"/>
                                        </p:tgtEl>
                                        <p:attrNameLst>
                                          <p:attrName>r</p:attrName>
                                        </p:attrNameLst>
                                      </p:cBhvr>
                                    </p:animRot>
                                  </p:childTnLst>
                                </p:cTn>
                              </p:par>
                              <p:par>
                                <p:cTn id="37" presetID="8" presetClass="emph" presetSubtype="0" fill="hold" grpId="3"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fill="hold" grpId="3" nodeType="withEffect">
                                  <p:stCondLst>
                                    <p:cond delay="0"/>
                                  </p:stCondLst>
                                  <p:childTnLst>
                                    <p:animRot by="-21600000">
                                      <p:cBhvr>
                                        <p:cTn id="40" dur="2000" fill="hold"/>
                                        <p:tgtEl>
                                          <p:spTgt spid="7"/>
                                        </p:tgtEl>
                                        <p:attrNameLst>
                                          <p:attrName>r</p:attrName>
                                        </p:attrNameLst>
                                      </p:cBhvr>
                                    </p:animRot>
                                  </p:childTnLst>
                                </p:cTn>
                              </p:par>
                              <p:par>
                                <p:cTn id="41" presetID="8" presetClass="emph" presetSubtype="0" fill="hold" grpId="3" nodeType="withEffect">
                                  <p:stCondLst>
                                    <p:cond delay="0"/>
                                  </p:stCondLst>
                                  <p:childTnLst>
                                    <p:animRot by="-21600000">
                                      <p:cBhvr>
                                        <p:cTn id="42" dur="2000" fill="hold"/>
                                        <p:tgtEl>
                                          <p:spTgt spid="8"/>
                                        </p:tgtEl>
                                        <p:attrNameLst>
                                          <p:attrName>r</p:attrName>
                                        </p:attrNameLst>
                                      </p:cBhvr>
                                    </p:animRot>
                                  </p:childTnLst>
                                </p:cTn>
                              </p:par>
                            </p:childTnLst>
                          </p:cTn>
                        </p:par>
                        <p:par>
                          <p:cTn id="43" fill="hold">
                            <p:stCondLst>
                              <p:cond delay="2000"/>
                            </p:stCondLst>
                            <p:childTnLst>
                              <p:par>
                                <p:cTn id="44" presetID="17" presetClass="exit" presetSubtype="8" fill="hold" grpId="2" nodeType="afterEffect">
                                  <p:stCondLst>
                                    <p:cond delay="0"/>
                                  </p:stCondLst>
                                  <p:childTnLst>
                                    <p:anim calcmode="lin" valueType="num">
                                      <p:cBhvr>
                                        <p:cTn id="45" dur="2000"/>
                                        <p:tgtEl>
                                          <p:spTgt spid="3"/>
                                        </p:tgtEl>
                                        <p:attrNameLst>
                                          <p:attrName>ppt_x</p:attrName>
                                        </p:attrNameLst>
                                      </p:cBhvr>
                                      <p:tavLst>
                                        <p:tav tm="0">
                                          <p:val>
                                            <p:strVal val="ppt_x"/>
                                          </p:val>
                                        </p:tav>
                                        <p:tav tm="100000">
                                          <p:val>
                                            <p:strVal val="ppt_x-ppt_w/2"/>
                                          </p:val>
                                        </p:tav>
                                      </p:tavLst>
                                    </p:anim>
                                    <p:anim calcmode="lin" valueType="num">
                                      <p:cBhvr>
                                        <p:cTn id="46" dur="2000"/>
                                        <p:tgtEl>
                                          <p:spTgt spid="3"/>
                                        </p:tgtEl>
                                        <p:attrNameLst>
                                          <p:attrName>ppt_y</p:attrName>
                                        </p:attrNameLst>
                                      </p:cBhvr>
                                      <p:tavLst>
                                        <p:tav tm="0">
                                          <p:val>
                                            <p:strVal val="ppt_y"/>
                                          </p:val>
                                        </p:tav>
                                        <p:tav tm="100000">
                                          <p:val>
                                            <p:strVal val="ppt_y"/>
                                          </p:val>
                                        </p:tav>
                                      </p:tavLst>
                                    </p:anim>
                                    <p:anim calcmode="lin" valueType="num">
                                      <p:cBhvr>
                                        <p:cTn id="47" dur="2000"/>
                                        <p:tgtEl>
                                          <p:spTgt spid="3"/>
                                        </p:tgtEl>
                                        <p:attrNameLst>
                                          <p:attrName>ppt_w</p:attrName>
                                        </p:attrNameLst>
                                      </p:cBhvr>
                                      <p:tavLst>
                                        <p:tav tm="0">
                                          <p:val>
                                            <p:strVal val="ppt_w"/>
                                          </p:val>
                                        </p:tav>
                                        <p:tav tm="100000">
                                          <p:val>
                                            <p:fltVal val="0"/>
                                          </p:val>
                                        </p:tav>
                                      </p:tavLst>
                                    </p:anim>
                                    <p:anim calcmode="lin" valueType="num">
                                      <p:cBhvr>
                                        <p:cTn id="48" dur="2000"/>
                                        <p:tgtEl>
                                          <p:spTgt spid="3"/>
                                        </p:tgtEl>
                                        <p:attrNameLst>
                                          <p:attrName>ppt_h</p:attrName>
                                        </p:attrNameLst>
                                      </p:cBhvr>
                                      <p:tavLst>
                                        <p:tav tm="0">
                                          <p:val>
                                            <p:strVal val="ppt_h"/>
                                          </p:val>
                                        </p:tav>
                                        <p:tav tm="100000">
                                          <p:val>
                                            <p:strVal val="ppt_h"/>
                                          </p:val>
                                        </p:tav>
                                      </p:tavLst>
                                    </p:anim>
                                    <p:set>
                                      <p:cBhvr>
                                        <p:cTn id="49" dur="1" fill="hold">
                                          <p:stCondLst>
                                            <p:cond delay="1999"/>
                                          </p:stCondLst>
                                        </p:cTn>
                                        <p:tgtEl>
                                          <p:spTgt spid="3"/>
                                        </p:tgtEl>
                                        <p:attrNameLst>
                                          <p:attrName>style.visibility</p:attrName>
                                        </p:attrNameLst>
                                      </p:cBhvr>
                                      <p:to>
                                        <p:strVal val="hidden"/>
                                      </p:to>
                                    </p:set>
                                  </p:childTnLst>
                                </p:cTn>
                              </p:par>
                              <p:par>
                                <p:cTn id="50" presetID="17" presetClass="exit" presetSubtype="8" fill="hold" grpId="2" nodeType="withEffect">
                                  <p:stCondLst>
                                    <p:cond delay="0"/>
                                  </p:stCondLst>
                                  <p:childTnLst>
                                    <p:anim calcmode="lin" valueType="num">
                                      <p:cBhvr>
                                        <p:cTn id="51" dur="2000"/>
                                        <p:tgtEl>
                                          <p:spTgt spid="4"/>
                                        </p:tgtEl>
                                        <p:attrNameLst>
                                          <p:attrName>ppt_x</p:attrName>
                                        </p:attrNameLst>
                                      </p:cBhvr>
                                      <p:tavLst>
                                        <p:tav tm="0">
                                          <p:val>
                                            <p:strVal val="ppt_x"/>
                                          </p:val>
                                        </p:tav>
                                        <p:tav tm="100000">
                                          <p:val>
                                            <p:strVal val="ppt_x-ppt_w/2"/>
                                          </p:val>
                                        </p:tav>
                                      </p:tavLst>
                                    </p:anim>
                                    <p:anim calcmode="lin" valueType="num">
                                      <p:cBhvr>
                                        <p:cTn id="52" dur="2000"/>
                                        <p:tgtEl>
                                          <p:spTgt spid="4"/>
                                        </p:tgtEl>
                                        <p:attrNameLst>
                                          <p:attrName>ppt_y</p:attrName>
                                        </p:attrNameLst>
                                      </p:cBhvr>
                                      <p:tavLst>
                                        <p:tav tm="0">
                                          <p:val>
                                            <p:strVal val="ppt_y"/>
                                          </p:val>
                                        </p:tav>
                                        <p:tav tm="100000">
                                          <p:val>
                                            <p:strVal val="ppt_y"/>
                                          </p:val>
                                        </p:tav>
                                      </p:tavLst>
                                    </p:anim>
                                    <p:anim calcmode="lin" valueType="num">
                                      <p:cBhvr>
                                        <p:cTn id="53" dur="2000"/>
                                        <p:tgtEl>
                                          <p:spTgt spid="4"/>
                                        </p:tgtEl>
                                        <p:attrNameLst>
                                          <p:attrName>ppt_w</p:attrName>
                                        </p:attrNameLst>
                                      </p:cBhvr>
                                      <p:tavLst>
                                        <p:tav tm="0">
                                          <p:val>
                                            <p:strVal val="ppt_w"/>
                                          </p:val>
                                        </p:tav>
                                        <p:tav tm="100000">
                                          <p:val>
                                            <p:fltVal val="0"/>
                                          </p:val>
                                        </p:tav>
                                      </p:tavLst>
                                    </p:anim>
                                    <p:anim calcmode="lin" valueType="num">
                                      <p:cBhvr>
                                        <p:cTn id="54" dur="2000"/>
                                        <p:tgtEl>
                                          <p:spTgt spid="4"/>
                                        </p:tgtEl>
                                        <p:attrNameLst>
                                          <p:attrName>ppt_h</p:attrName>
                                        </p:attrNameLst>
                                      </p:cBhvr>
                                      <p:tavLst>
                                        <p:tav tm="0">
                                          <p:val>
                                            <p:strVal val="ppt_h"/>
                                          </p:val>
                                        </p:tav>
                                        <p:tav tm="100000">
                                          <p:val>
                                            <p:strVal val="ppt_h"/>
                                          </p:val>
                                        </p:tav>
                                      </p:tavLst>
                                    </p:anim>
                                    <p:set>
                                      <p:cBhvr>
                                        <p:cTn id="55" dur="1" fill="hold">
                                          <p:stCondLst>
                                            <p:cond delay="1999"/>
                                          </p:stCondLst>
                                        </p:cTn>
                                        <p:tgtEl>
                                          <p:spTgt spid="4"/>
                                        </p:tgtEl>
                                        <p:attrNameLst>
                                          <p:attrName>style.visibility</p:attrName>
                                        </p:attrNameLst>
                                      </p:cBhvr>
                                      <p:to>
                                        <p:strVal val="hidden"/>
                                      </p:to>
                                    </p:set>
                                  </p:childTnLst>
                                </p:cTn>
                              </p:par>
                              <p:par>
                                <p:cTn id="56" presetID="17" presetClass="exit" presetSubtype="8" fill="hold" grpId="2" nodeType="withEffect">
                                  <p:stCondLst>
                                    <p:cond delay="0"/>
                                  </p:stCondLst>
                                  <p:childTnLst>
                                    <p:anim calcmode="lin" valueType="num">
                                      <p:cBhvr>
                                        <p:cTn id="57" dur="2000"/>
                                        <p:tgtEl>
                                          <p:spTgt spid="5"/>
                                        </p:tgtEl>
                                        <p:attrNameLst>
                                          <p:attrName>ppt_x</p:attrName>
                                        </p:attrNameLst>
                                      </p:cBhvr>
                                      <p:tavLst>
                                        <p:tav tm="0">
                                          <p:val>
                                            <p:strVal val="ppt_x"/>
                                          </p:val>
                                        </p:tav>
                                        <p:tav tm="100000">
                                          <p:val>
                                            <p:strVal val="ppt_x-ppt_w/2"/>
                                          </p:val>
                                        </p:tav>
                                      </p:tavLst>
                                    </p:anim>
                                    <p:anim calcmode="lin" valueType="num">
                                      <p:cBhvr>
                                        <p:cTn id="58" dur="2000"/>
                                        <p:tgtEl>
                                          <p:spTgt spid="5"/>
                                        </p:tgtEl>
                                        <p:attrNameLst>
                                          <p:attrName>ppt_y</p:attrName>
                                        </p:attrNameLst>
                                      </p:cBhvr>
                                      <p:tavLst>
                                        <p:tav tm="0">
                                          <p:val>
                                            <p:strVal val="ppt_y"/>
                                          </p:val>
                                        </p:tav>
                                        <p:tav tm="100000">
                                          <p:val>
                                            <p:strVal val="ppt_y"/>
                                          </p:val>
                                        </p:tav>
                                      </p:tavLst>
                                    </p:anim>
                                    <p:anim calcmode="lin" valueType="num">
                                      <p:cBhvr>
                                        <p:cTn id="59" dur="2000"/>
                                        <p:tgtEl>
                                          <p:spTgt spid="5"/>
                                        </p:tgtEl>
                                        <p:attrNameLst>
                                          <p:attrName>ppt_w</p:attrName>
                                        </p:attrNameLst>
                                      </p:cBhvr>
                                      <p:tavLst>
                                        <p:tav tm="0">
                                          <p:val>
                                            <p:strVal val="ppt_w"/>
                                          </p:val>
                                        </p:tav>
                                        <p:tav tm="100000">
                                          <p:val>
                                            <p:fltVal val="0"/>
                                          </p:val>
                                        </p:tav>
                                      </p:tavLst>
                                    </p:anim>
                                    <p:anim calcmode="lin" valueType="num">
                                      <p:cBhvr>
                                        <p:cTn id="60" dur="2000"/>
                                        <p:tgtEl>
                                          <p:spTgt spid="5"/>
                                        </p:tgtEl>
                                        <p:attrNameLst>
                                          <p:attrName>ppt_h</p:attrName>
                                        </p:attrNameLst>
                                      </p:cBhvr>
                                      <p:tavLst>
                                        <p:tav tm="0">
                                          <p:val>
                                            <p:strVal val="ppt_h"/>
                                          </p:val>
                                        </p:tav>
                                        <p:tav tm="100000">
                                          <p:val>
                                            <p:strVal val="ppt_h"/>
                                          </p:val>
                                        </p:tav>
                                      </p:tavLst>
                                    </p:anim>
                                    <p:set>
                                      <p:cBhvr>
                                        <p:cTn id="61" dur="1" fill="hold">
                                          <p:stCondLst>
                                            <p:cond delay="1999"/>
                                          </p:stCondLst>
                                        </p:cTn>
                                        <p:tgtEl>
                                          <p:spTgt spid="5"/>
                                        </p:tgtEl>
                                        <p:attrNameLst>
                                          <p:attrName>style.visibility</p:attrName>
                                        </p:attrNameLst>
                                      </p:cBhvr>
                                      <p:to>
                                        <p:strVal val="hidden"/>
                                      </p:to>
                                    </p:set>
                                  </p:childTnLst>
                                </p:cTn>
                              </p:par>
                              <p:par>
                                <p:cTn id="62" presetID="17" presetClass="exit" presetSubtype="2" fill="hold" grpId="2" nodeType="withEffect">
                                  <p:stCondLst>
                                    <p:cond delay="0"/>
                                  </p:stCondLst>
                                  <p:childTnLst>
                                    <p:anim calcmode="lin" valueType="num">
                                      <p:cBhvr>
                                        <p:cTn id="63" dur="2000"/>
                                        <p:tgtEl>
                                          <p:spTgt spid="6"/>
                                        </p:tgtEl>
                                        <p:attrNameLst>
                                          <p:attrName>ppt_x</p:attrName>
                                        </p:attrNameLst>
                                      </p:cBhvr>
                                      <p:tavLst>
                                        <p:tav tm="0">
                                          <p:val>
                                            <p:strVal val="ppt_x"/>
                                          </p:val>
                                        </p:tav>
                                        <p:tav tm="100000">
                                          <p:val>
                                            <p:strVal val="ppt_x+ppt_w/2"/>
                                          </p:val>
                                        </p:tav>
                                      </p:tavLst>
                                    </p:anim>
                                    <p:anim calcmode="lin" valueType="num">
                                      <p:cBhvr>
                                        <p:cTn id="64" dur="2000"/>
                                        <p:tgtEl>
                                          <p:spTgt spid="6"/>
                                        </p:tgtEl>
                                        <p:attrNameLst>
                                          <p:attrName>ppt_y</p:attrName>
                                        </p:attrNameLst>
                                      </p:cBhvr>
                                      <p:tavLst>
                                        <p:tav tm="0">
                                          <p:val>
                                            <p:strVal val="ppt_y"/>
                                          </p:val>
                                        </p:tav>
                                        <p:tav tm="100000">
                                          <p:val>
                                            <p:strVal val="ppt_y"/>
                                          </p:val>
                                        </p:tav>
                                      </p:tavLst>
                                    </p:anim>
                                    <p:anim calcmode="lin" valueType="num">
                                      <p:cBhvr>
                                        <p:cTn id="65" dur="2000"/>
                                        <p:tgtEl>
                                          <p:spTgt spid="6"/>
                                        </p:tgtEl>
                                        <p:attrNameLst>
                                          <p:attrName>ppt_w</p:attrName>
                                        </p:attrNameLst>
                                      </p:cBhvr>
                                      <p:tavLst>
                                        <p:tav tm="0">
                                          <p:val>
                                            <p:strVal val="ppt_w"/>
                                          </p:val>
                                        </p:tav>
                                        <p:tav tm="100000">
                                          <p:val>
                                            <p:fltVal val="0"/>
                                          </p:val>
                                        </p:tav>
                                      </p:tavLst>
                                    </p:anim>
                                    <p:anim calcmode="lin" valueType="num">
                                      <p:cBhvr>
                                        <p:cTn id="66" dur="2000"/>
                                        <p:tgtEl>
                                          <p:spTgt spid="6"/>
                                        </p:tgtEl>
                                        <p:attrNameLst>
                                          <p:attrName>ppt_h</p:attrName>
                                        </p:attrNameLst>
                                      </p:cBhvr>
                                      <p:tavLst>
                                        <p:tav tm="0">
                                          <p:val>
                                            <p:strVal val="ppt_h"/>
                                          </p:val>
                                        </p:tav>
                                        <p:tav tm="100000">
                                          <p:val>
                                            <p:strVal val="ppt_h"/>
                                          </p:val>
                                        </p:tav>
                                      </p:tavLst>
                                    </p:anim>
                                    <p:set>
                                      <p:cBhvr>
                                        <p:cTn id="67" dur="1" fill="hold">
                                          <p:stCondLst>
                                            <p:cond delay="1999"/>
                                          </p:stCondLst>
                                        </p:cTn>
                                        <p:tgtEl>
                                          <p:spTgt spid="6"/>
                                        </p:tgtEl>
                                        <p:attrNameLst>
                                          <p:attrName>style.visibility</p:attrName>
                                        </p:attrNameLst>
                                      </p:cBhvr>
                                      <p:to>
                                        <p:strVal val="hidden"/>
                                      </p:to>
                                    </p:set>
                                  </p:childTnLst>
                                </p:cTn>
                              </p:par>
                              <p:par>
                                <p:cTn id="68" presetID="17" presetClass="exit" presetSubtype="2" fill="hold" grpId="2" nodeType="withEffect">
                                  <p:stCondLst>
                                    <p:cond delay="0"/>
                                  </p:stCondLst>
                                  <p:childTnLst>
                                    <p:anim calcmode="lin" valueType="num">
                                      <p:cBhvr>
                                        <p:cTn id="69" dur="2000"/>
                                        <p:tgtEl>
                                          <p:spTgt spid="7"/>
                                        </p:tgtEl>
                                        <p:attrNameLst>
                                          <p:attrName>ppt_x</p:attrName>
                                        </p:attrNameLst>
                                      </p:cBhvr>
                                      <p:tavLst>
                                        <p:tav tm="0">
                                          <p:val>
                                            <p:strVal val="ppt_x"/>
                                          </p:val>
                                        </p:tav>
                                        <p:tav tm="100000">
                                          <p:val>
                                            <p:strVal val="ppt_x+ppt_w/2"/>
                                          </p:val>
                                        </p:tav>
                                      </p:tavLst>
                                    </p:anim>
                                    <p:anim calcmode="lin" valueType="num">
                                      <p:cBhvr>
                                        <p:cTn id="70" dur="2000"/>
                                        <p:tgtEl>
                                          <p:spTgt spid="7"/>
                                        </p:tgtEl>
                                        <p:attrNameLst>
                                          <p:attrName>ppt_y</p:attrName>
                                        </p:attrNameLst>
                                      </p:cBhvr>
                                      <p:tavLst>
                                        <p:tav tm="0">
                                          <p:val>
                                            <p:strVal val="ppt_y"/>
                                          </p:val>
                                        </p:tav>
                                        <p:tav tm="100000">
                                          <p:val>
                                            <p:strVal val="ppt_y"/>
                                          </p:val>
                                        </p:tav>
                                      </p:tavLst>
                                    </p:anim>
                                    <p:anim calcmode="lin" valueType="num">
                                      <p:cBhvr>
                                        <p:cTn id="71" dur="2000"/>
                                        <p:tgtEl>
                                          <p:spTgt spid="7"/>
                                        </p:tgtEl>
                                        <p:attrNameLst>
                                          <p:attrName>ppt_w</p:attrName>
                                        </p:attrNameLst>
                                      </p:cBhvr>
                                      <p:tavLst>
                                        <p:tav tm="0">
                                          <p:val>
                                            <p:strVal val="ppt_w"/>
                                          </p:val>
                                        </p:tav>
                                        <p:tav tm="100000">
                                          <p:val>
                                            <p:fltVal val="0"/>
                                          </p:val>
                                        </p:tav>
                                      </p:tavLst>
                                    </p:anim>
                                    <p:anim calcmode="lin" valueType="num">
                                      <p:cBhvr>
                                        <p:cTn id="72" dur="2000"/>
                                        <p:tgtEl>
                                          <p:spTgt spid="7"/>
                                        </p:tgtEl>
                                        <p:attrNameLst>
                                          <p:attrName>ppt_h</p:attrName>
                                        </p:attrNameLst>
                                      </p:cBhvr>
                                      <p:tavLst>
                                        <p:tav tm="0">
                                          <p:val>
                                            <p:strVal val="ppt_h"/>
                                          </p:val>
                                        </p:tav>
                                        <p:tav tm="100000">
                                          <p:val>
                                            <p:strVal val="ppt_h"/>
                                          </p:val>
                                        </p:tav>
                                      </p:tavLst>
                                    </p:anim>
                                    <p:set>
                                      <p:cBhvr>
                                        <p:cTn id="73" dur="1" fill="hold">
                                          <p:stCondLst>
                                            <p:cond delay="1999"/>
                                          </p:stCondLst>
                                        </p:cTn>
                                        <p:tgtEl>
                                          <p:spTgt spid="7"/>
                                        </p:tgtEl>
                                        <p:attrNameLst>
                                          <p:attrName>style.visibility</p:attrName>
                                        </p:attrNameLst>
                                      </p:cBhvr>
                                      <p:to>
                                        <p:strVal val="hidden"/>
                                      </p:to>
                                    </p:set>
                                  </p:childTnLst>
                                </p:cTn>
                              </p:par>
                              <p:par>
                                <p:cTn id="74" presetID="17" presetClass="exit" presetSubtype="2" fill="hold" grpId="2" nodeType="withEffect">
                                  <p:stCondLst>
                                    <p:cond delay="0"/>
                                  </p:stCondLst>
                                  <p:childTnLst>
                                    <p:anim calcmode="lin" valueType="num">
                                      <p:cBhvr>
                                        <p:cTn id="75" dur="2000"/>
                                        <p:tgtEl>
                                          <p:spTgt spid="8"/>
                                        </p:tgtEl>
                                        <p:attrNameLst>
                                          <p:attrName>ppt_x</p:attrName>
                                        </p:attrNameLst>
                                      </p:cBhvr>
                                      <p:tavLst>
                                        <p:tav tm="0">
                                          <p:val>
                                            <p:strVal val="ppt_x"/>
                                          </p:val>
                                        </p:tav>
                                        <p:tav tm="100000">
                                          <p:val>
                                            <p:strVal val="ppt_x+ppt_w/2"/>
                                          </p:val>
                                        </p:tav>
                                      </p:tavLst>
                                    </p:anim>
                                    <p:anim calcmode="lin" valueType="num">
                                      <p:cBhvr>
                                        <p:cTn id="76" dur="2000"/>
                                        <p:tgtEl>
                                          <p:spTgt spid="8"/>
                                        </p:tgtEl>
                                        <p:attrNameLst>
                                          <p:attrName>ppt_y</p:attrName>
                                        </p:attrNameLst>
                                      </p:cBhvr>
                                      <p:tavLst>
                                        <p:tav tm="0">
                                          <p:val>
                                            <p:strVal val="ppt_y"/>
                                          </p:val>
                                        </p:tav>
                                        <p:tav tm="100000">
                                          <p:val>
                                            <p:strVal val="ppt_y"/>
                                          </p:val>
                                        </p:tav>
                                      </p:tavLst>
                                    </p:anim>
                                    <p:anim calcmode="lin" valueType="num">
                                      <p:cBhvr>
                                        <p:cTn id="77" dur="2000"/>
                                        <p:tgtEl>
                                          <p:spTgt spid="8"/>
                                        </p:tgtEl>
                                        <p:attrNameLst>
                                          <p:attrName>ppt_w</p:attrName>
                                        </p:attrNameLst>
                                      </p:cBhvr>
                                      <p:tavLst>
                                        <p:tav tm="0">
                                          <p:val>
                                            <p:strVal val="ppt_w"/>
                                          </p:val>
                                        </p:tav>
                                        <p:tav tm="100000">
                                          <p:val>
                                            <p:fltVal val="0"/>
                                          </p:val>
                                        </p:tav>
                                      </p:tavLst>
                                    </p:anim>
                                    <p:anim calcmode="lin" valueType="num">
                                      <p:cBhvr>
                                        <p:cTn id="78" dur="2000"/>
                                        <p:tgtEl>
                                          <p:spTgt spid="8"/>
                                        </p:tgtEl>
                                        <p:attrNameLst>
                                          <p:attrName>ppt_h</p:attrName>
                                        </p:attrNameLst>
                                      </p:cBhvr>
                                      <p:tavLst>
                                        <p:tav tm="0">
                                          <p:val>
                                            <p:strVal val="ppt_h"/>
                                          </p:val>
                                        </p:tav>
                                        <p:tav tm="100000">
                                          <p:val>
                                            <p:strVal val="ppt_h"/>
                                          </p:val>
                                        </p:tav>
                                      </p:tavLst>
                                    </p:anim>
                                    <p:set>
                                      <p:cBhvr>
                                        <p:cTn id="79" dur="1" fill="hold">
                                          <p:stCondLst>
                                            <p:cond delay="1999"/>
                                          </p:stCondLst>
                                        </p:cTn>
                                        <p:tgtEl>
                                          <p:spTgt spid="8"/>
                                        </p:tgtEl>
                                        <p:attrNameLst>
                                          <p:attrName>style.visibility</p:attrName>
                                        </p:attrNameLst>
                                      </p:cBhvr>
                                      <p:to>
                                        <p:strVal val="hidden"/>
                                      </p:to>
                                    </p:set>
                                  </p:childTnLst>
                                </p:cTn>
                              </p:par>
                              <p:par>
                                <p:cTn id="80" presetID="8" presetClass="emph" presetSubtype="0" fill="hold" grpId="4" nodeType="withEffect">
                                  <p:stCondLst>
                                    <p:cond delay="0"/>
                                  </p:stCondLst>
                                  <p:childTnLst>
                                    <p:animRot by="21600000">
                                      <p:cBhvr>
                                        <p:cTn id="81" dur="2000" fill="hold"/>
                                        <p:tgtEl>
                                          <p:spTgt spid="3"/>
                                        </p:tgtEl>
                                        <p:attrNameLst>
                                          <p:attrName>r</p:attrName>
                                        </p:attrNameLst>
                                      </p:cBhvr>
                                    </p:animRot>
                                  </p:childTnLst>
                                </p:cTn>
                              </p:par>
                              <p:par>
                                <p:cTn id="82" presetID="8" presetClass="emph" presetSubtype="0" fill="hold" grpId="4" nodeType="withEffect">
                                  <p:stCondLst>
                                    <p:cond delay="0"/>
                                  </p:stCondLst>
                                  <p:childTnLst>
                                    <p:animRot by="21600000">
                                      <p:cBhvr>
                                        <p:cTn id="83" dur="2000" fill="hold"/>
                                        <p:tgtEl>
                                          <p:spTgt spid="4"/>
                                        </p:tgtEl>
                                        <p:attrNameLst>
                                          <p:attrName>r</p:attrName>
                                        </p:attrNameLst>
                                      </p:cBhvr>
                                    </p:animRot>
                                  </p:childTnLst>
                                </p:cTn>
                              </p:par>
                              <p:par>
                                <p:cTn id="84" presetID="8" presetClass="emph" presetSubtype="0" fill="hold" grpId="4" nodeType="withEffect">
                                  <p:stCondLst>
                                    <p:cond delay="0"/>
                                  </p:stCondLst>
                                  <p:childTnLst>
                                    <p:animRot by="21600000">
                                      <p:cBhvr>
                                        <p:cTn id="85" dur="2000" fill="hold"/>
                                        <p:tgtEl>
                                          <p:spTgt spid="5"/>
                                        </p:tgtEl>
                                        <p:attrNameLst>
                                          <p:attrName>r</p:attrName>
                                        </p:attrNameLst>
                                      </p:cBhvr>
                                    </p:animRot>
                                  </p:childTnLst>
                                </p:cTn>
                              </p:par>
                              <p:par>
                                <p:cTn id="86" presetID="8" presetClass="emph" presetSubtype="0" fill="hold" grpId="4" nodeType="withEffect">
                                  <p:stCondLst>
                                    <p:cond delay="0"/>
                                  </p:stCondLst>
                                  <p:childTnLst>
                                    <p:animRot by="-21600000">
                                      <p:cBhvr>
                                        <p:cTn id="87" dur="2000" fill="hold"/>
                                        <p:tgtEl>
                                          <p:spTgt spid="6"/>
                                        </p:tgtEl>
                                        <p:attrNameLst>
                                          <p:attrName>r</p:attrName>
                                        </p:attrNameLst>
                                      </p:cBhvr>
                                    </p:animRot>
                                  </p:childTnLst>
                                </p:cTn>
                              </p:par>
                              <p:par>
                                <p:cTn id="88" presetID="8" presetClass="emph" presetSubtype="0" fill="hold" grpId="4" nodeType="withEffect">
                                  <p:stCondLst>
                                    <p:cond delay="0"/>
                                  </p:stCondLst>
                                  <p:childTnLst>
                                    <p:animRot by="-21600000">
                                      <p:cBhvr>
                                        <p:cTn id="89" dur="2000" fill="hold"/>
                                        <p:tgtEl>
                                          <p:spTgt spid="7"/>
                                        </p:tgtEl>
                                        <p:attrNameLst>
                                          <p:attrName>r</p:attrName>
                                        </p:attrNameLst>
                                      </p:cBhvr>
                                    </p:animRot>
                                  </p:childTnLst>
                                </p:cTn>
                              </p:par>
                              <p:par>
                                <p:cTn id="90" presetID="8" presetClass="emph" presetSubtype="0" fill="hold" grpId="4" nodeType="withEffect">
                                  <p:stCondLst>
                                    <p:cond delay="0"/>
                                  </p:stCondLst>
                                  <p:childTnLst>
                                    <p:animRot by="-21600000">
                                      <p:cBhvr>
                                        <p:cTn id="91" dur="2000" fill="hold"/>
                                        <p:tgtEl>
                                          <p:spTgt spid="8"/>
                                        </p:tgtEl>
                                        <p:attrNameLst>
                                          <p:attrName>r</p:attrName>
                                        </p:attrNameLst>
                                      </p:cBhvr>
                                    </p:animRot>
                                  </p:childTnLst>
                                </p:cTn>
                              </p:par>
                              <p:par>
                                <p:cTn id="92" presetID="17" presetClass="entr" presetSubtype="10"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 calcmode="lin" valueType="num">
                                      <p:cBhvr>
                                        <p:cTn id="94" dur="2000" fill="hold"/>
                                        <p:tgtEl>
                                          <p:spTgt spid="2"/>
                                        </p:tgtEl>
                                        <p:attrNameLst>
                                          <p:attrName>ppt_w</p:attrName>
                                        </p:attrNameLst>
                                      </p:cBhvr>
                                      <p:tavLst>
                                        <p:tav tm="0">
                                          <p:val>
                                            <p:fltVal val="0"/>
                                          </p:val>
                                        </p:tav>
                                        <p:tav tm="100000">
                                          <p:val>
                                            <p:strVal val="#ppt_w"/>
                                          </p:val>
                                        </p:tav>
                                      </p:tavLst>
                                    </p:anim>
                                    <p:anim calcmode="lin" valueType="num">
                                      <p:cBhvr>
                                        <p:cTn id="9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2" animBg="1"/>
      <p:bldP spid="3" grpId="3" animBg="1"/>
      <p:bldP spid="3" grpId="4" animBg="1"/>
      <p:bldP spid="4" grpId="0" animBg="1"/>
      <p:bldP spid="4" grpId="2" animBg="1"/>
      <p:bldP spid="4" grpId="3" animBg="1"/>
      <p:bldP spid="4" grpId="4" animBg="1"/>
      <p:bldP spid="5" grpId="0" animBg="1"/>
      <p:bldP spid="5" grpId="2" animBg="1"/>
      <p:bldP spid="5" grpId="3" animBg="1"/>
      <p:bldP spid="5" grpId="4" animBg="1"/>
      <p:bldP spid="6" grpId="0" animBg="1"/>
      <p:bldP spid="6" grpId="2" animBg="1"/>
      <p:bldP spid="6" grpId="3" animBg="1"/>
      <p:bldP spid="6" grpId="4" animBg="1"/>
      <p:bldP spid="7" grpId="0" animBg="1"/>
      <p:bldP spid="7" grpId="2" animBg="1"/>
      <p:bldP spid="7" grpId="3" animBg="1"/>
      <p:bldP spid="7" grpId="4" animBg="1"/>
      <p:bldP spid="8" grpId="0" animBg="1"/>
      <p:bldP spid="8" grpId="2" animBg="1"/>
      <p:bldP spid="8" grpId="3" animBg="1"/>
      <p:bldP spid="8" grpId="4"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A1D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2778129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iángulo rectángulo"/>
          <p:cNvSpPr/>
          <p:nvPr/>
        </p:nvSpPr>
        <p:spPr>
          <a:xfrm>
            <a:off x="2143108" y="2500312"/>
            <a:ext cx="2438454" cy="2214578"/>
          </a:xfrm>
          <a:prstGeom prst="rtTriangle">
            <a:avLst/>
          </a:prstGeom>
          <a:blipFill>
            <a:blip r:embed="rId3">
              <a:duotone>
                <a:schemeClr val="accent3">
                  <a:shade val="45000"/>
                  <a:satMod val="135000"/>
                </a:schemeClr>
                <a:prstClr val="white"/>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rectángulo"/>
          <p:cNvSpPr/>
          <p:nvPr/>
        </p:nvSpPr>
        <p:spPr>
          <a:xfrm flipH="1">
            <a:off x="4572000" y="2500312"/>
            <a:ext cx="2428892" cy="2214578"/>
          </a:xfrm>
          <a:prstGeom prst="rtTriangle">
            <a:avLst/>
          </a:prstGeom>
          <a:blipFill>
            <a:blip r:embed="rId3">
              <a:duotone>
                <a:schemeClr val="accent3">
                  <a:shade val="45000"/>
                  <a:satMod val="135000"/>
                </a:schemeClr>
                <a:prstClr val="white"/>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flipV="1">
            <a:off x="4572000" y="357170"/>
            <a:ext cx="2434534" cy="2214580"/>
          </a:xfrm>
          <a:prstGeom prst="rtTriangle">
            <a:avLst/>
          </a:prstGeom>
          <a:blipFill>
            <a:blip r:embed="rId3">
              <a:duotone>
                <a:schemeClr val="accent3">
                  <a:shade val="45000"/>
                  <a:satMod val="135000"/>
                </a:schemeClr>
                <a:prstClr val="white"/>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V="1">
            <a:off x="2143108" y="357172"/>
            <a:ext cx="2509854" cy="2209519"/>
          </a:xfrm>
          <a:prstGeom prst="rtTriangle">
            <a:avLst/>
          </a:prstGeom>
          <a:blipFill>
            <a:blip r:embed="rId3">
              <a:duotone>
                <a:schemeClr val="accent3">
                  <a:shade val="45000"/>
                  <a:satMod val="135000"/>
                </a:schemeClr>
                <a:prstClr val="white"/>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V="1">
            <a:off x="2500298" y="642924"/>
            <a:ext cx="2509854" cy="2209519"/>
          </a:xfrm>
          <a:prstGeom prst="rtTriangle">
            <a:avLst/>
          </a:prstGeom>
          <a:blipFill>
            <a:blip r:embed="rId3">
              <a:duotone>
                <a:schemeClr val="accent3">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4214810" y="714362"/>
            <a:ext cx="2434534" cy="2214580"/>
          </a:xfrm>
          <a:prstGeom prst="rtTriangle">
            <a:avLst/>
          </a:prstGeom>
          <a:blipFill>
            <a:blip r:embed="rId3">
              <a:duotone>
                <a:schemeClr val="accent3">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2500298" y="2214560"/>
            <a:ext cx="2438454" cy="2214578"/>
          </a:xfrm>
          <a:prstGeom prst="rtTriangle">
            <a:avLst/>
          </a:prstGeom>
          <a:blipFill>
            <a:blip r:embed="rId3">
              <a:duotone>
                <a:schemeClr val="accent3">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4214810" y="2214560"/>
            <a:ext cx="2428892" cy="2214578"/>
          </a:xfrm>
          <a:prstGeom prst="rtTriangle">
            <a:avLst/>
          </a:prstGeom>
          <a:blipFill>
            <a:blip r:embed="rId3">
              <a:duotone>
                <a:schemeClr val="accent3">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V="1">
            <a:off x="2928926" y="1071552"/>
            <a:ext cx="2509854" cy="2209519"/>
          </a:xfrm>
          <a:prstGeom prst="rtTriangle">
            <a:avLst/>
          </a:prstGeom>
          <a:blipFill>
            <a:blip r:embed="rId3">
              <a:duotone>
                <a:schemeClr val="accent3">
                  <a:shade val="45000"/>
                  <a:satMod val="135000"/>
                </a:schemeClr>
                <a:prstClr val="white"/>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flipV="1">
            <a:off x="3929058" y="1071552"/>
            <a:ext cx="2434534" cy="2214580"/>
          </a:xfrm>
          <a:prstGeom prst="rtTriangle">
            <a:avLst/>
          </a:prstGeom>
          <a:blipFill>
            <a:blip r:embed="rId3">
              <a:duotone>
                <a:schemeClr val="accent3">
                  <a:shade val="45000"/>
                  <a:satMod val="135000"/>
                </a:schemeClr>
                <a:prstClr val="white"/>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2928926" y="1928808"/>
            <a:ext cx="2438454" cy="2214578"/>
          </a:xfrm>
          <a:prstGeom prst="rtTriangle">
            <a:avLst/>
          </a:prstGeom>
          <a:blipFill>
            <a:blip r:embed="rId3">
              <a:duotone>
                <a:schemeClr val="accent3">
                  <a:shade val="45000"/>
                  <a:satMod val="135000"/>
                </a:schemeClr>
                <a:prstClr val="white"/>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3929058" y="1928808"/>
            <a:ext cx="2428892" cy="2214578"/>
          </a:xfrm>
          <a:prstGeom prst="rtTriangle">
            <a:avLst/>
          </a:prstGeom>
          <a:blipFill>
            <a:blip r:embed="rId3">
              <a:duotone>
                <a:schemeClr val="accent3">
                  <a:shade val="45000"/>
                  <a:satMod val="135000"/>
                </a:schemeClr>
                <a:prstClr val="white"/>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childTnLst>
                          </p:cTn>
                        </p:par>
                        <p:par>
                          <p:cTn id="55" fill="hold">
                            <p:stCondLst>
                              <p:cond delay="2000"/>
                            </p:stCondLst>
                            <p:childTnLst>
                              <p:par>
                                <p:cTn id="56" presetID="2" presetClass="exit" presetSubtype="6" fill="hold" grpId="1" nodeType="afterEffect">
                                  <p:stCondLst>
                                    <p:cond delay="0"/>
                                  </p:stCondLst>
                                  <p:childTnLst>
                                    <p:anim calcmode="lin" valueType="num">
                                      <p:cBhvr additive="base">
                                        <p:cTn id="57" dur="2000"/>
                                        <p:tgtEl>
                                          <p:spTgt spid="6"/>
                                        </p:tgtEl>
                                        <p:attrNameLst>
                                          <p:attrName>ppt_x</p:attrName>
                                        </p:attrNameLst>
                                      </p:cBhvr>
                                      <p:tavLst>
                                        <p:tav tm="0">
                                          <p:val>
                                            <p:strVal val="ppt_x"/>
                                          </p:val>
                                        </p:tav>
                                        <p:tav tm="100000">
                                          <p:val>
                                            <p:strVal val="1+ppt_w/2"/>
                                          </p:val>
                                        </p:tav>
                                      </p:tavLst>
                                    </p:anim>
                                    <p:anim calcmode="lin" valueType="num">
                                      <p:cBhvr additive="base">
                                        <p:cTn id="58" dur="2000"/>
                                        <p:tgtEl>
                                          <p:spTgt spid="6"/>
                                        </p:tgtEl>
                                        <p:attrNameLst>
                                          <p:attrName>ppt_y</p:attrName>
                                        </p:attrNameLst>
                                      </p:cBhvr>
                                      <p:tavLst>
                                        <p:tav tm="0">
                                          <p:val>
                                            <p:strVal val="ppt_y"/>
                                          </p:val>
                                        </p:tav>
                                        <p:tav tm="100000">
                                          <p:val>
                                            <p:strVal val="1+ppt_h/2"/>
                                          </p:val>
                                        </p:tav>
                                      </p:tavLst>
                                    </p:anim>
                                    <p:set>
                                      <p:cBhvr>
                                        <p:cTn id="59" dur="1" fill="hold">
                                          <p:stCondLst>
                                            <p:cond delay="1999"/>
                                          </p:stCondLst>
                                        </p:cTn>
                                        <p:tgtEl>
                                          <p:spTgt spid="6"/>
                                        </p:tgtEl>
                                        <p:attrNameLst>
                                          <p:attrName>style.visibility</p:attrName>
                                        </p:attrNameLst>
                                      </p:cBhvr>
                                      <p:to>
                                        <p:strVal val="hidden"/>
                                      </p:to>
                                    </p:set>
                                  </p:childTnLst>
                                </p:cTn>
                              </p:par>
                              <p:par>
                                <p:cTn id="60" presetID="2" presetClass="exit" presetSubtype="6" fill="hold" grpId="1" nodeType="withEffect">
                                  <p:stCondLst>
                                    <p:cond delay="0"/>
                                  </p:stCondLst>
                                  <p:childTnLst>
                                    <p:anim calcmode="lin" valueType="num">
                                      <p:cBhvr additive="base">
                                        <p:cTn id="61" dur="2000"/>
                                        <p:tgtEl>
                                          <p:spTgt spid="7"/>
                                        </p:tgtEl>
                                        <p:attrNameLst>
                                          <p:attrName>ppt_x</p:attrName>
                                        </p:attrNameLst>
                                      </p:cBhvr>
                                      <p:tavLst>
                                        <p:tav tm="0">
                                          <p:val>
                                            <p:strVal val="ppt_x"/>
                                          </p:val>
                                        </p:tav>
                                        <p:tav tm="100000">
                                          <p:val>
                                            <p:strVal val="1+ppt_w/2"/>
                                          </p:val>
                                        </p:tav>
                                      </p:tavLst>
                                    </p:anim>
                                    <p:anim calcmode="lin" valueType="num">
                                      <p:cBhvr additive="base">
                                        <p:cTn id="62" dur="2000"/>
                                        <p:tgtEl>
                                          <p:spTgt spid="7"/>
                                        </p:tgtEl>
                                        <p:attrNameLst>
                                          <p:attrName>ppt_y</p:attrName>
                                        </p:attrNameLst>
                                      </p:cBhvr>
                                      <p:tavLst>
                                        <p:tav tm="0">
                                          <p:val>
                                            <p:strVal val="ppt_y"/>
                                          </p:val>
                                        </p:tav>
                                        <p:tav tm="100000">
                                          <p:val>
                                            <p:strVal val="1+ppt_h/2"/>
                                          </p:val>
                                        </p:tav>
                                      </p:tavLst>
                                    </p:anim>
                                    <p:set>
                                      <p:cBhvr>
                                        <p:cTn id="63" dur="1" fill="hold">
                                          <p:stCondLst>
                                            <p:cond delay="1999"/>
                                          </p:stCondLst>
                                        </p:cTn>
                                        <p:tgtEl>
                                          <p:spTgt spid="7"/>
                                        </p:tgtEl>
                                        <p:attrNameLst>
                                          <p:attrName>style.visibility</p:attrName>
                                        </p:attrNameLst>
                                      </p:cBhvr>
                                      <p:to>
                                        <p:strVal val="hidden"/>
                                      </p:to>
                                    </p:set>
                                  </p:childTnLst>
                                </p:cTn>
                              </p:par>
                              <p:par>
                                <p:cTn id="64" presetID="2" presetClass="exit" presetSubtype="6" fill="hold" grpId="1" nodeType="withEffect">
                                  <p:stCondLst>
                                    <p:cond delay="0"/>
                                  </p:stCondLst>
                                  <p:childTnLst>
                                    <p:anim calcmode="lin" valueType="num">
                                      <p:cBhvr additive="base">
                                        <p:cTn id="65" dur="2000"/>
                                        <p:tgtEl>
                                          <p:spTgt spid="11"/>
                                        </p:tgtEl>
                                        <p:attrNameLst>
                                          <p:attrName>ppt_x</p:attrName>
                                        </p:attrNameLst>
                                      </p:cBhvr>
                                      <p:tavLst>
                                        <p:tav tm="0">
                                          <p:val>
                                            <p:strVal val="ppt_x"/>
                                          </p:val>
                                        </p:tav>
                                        <p:tav tm="100000">
                                          <p:val>
                                            <p:strVal val="1+ppt_w/2"/>
                                          </p:val>
                                        </p:tav>
                                      </p:tavLst>
                                    </p:anim>
                                    <p:anim calcmode="lin" valueType="num">
                                      <p:cBhvr additive="base">
                                        <p:cTn id="66" dur="2000"/>
                                        <p:tgtEl>
                                          <p:spTgt spid="11"/>
                                        </p:tgtEl>
                                        <p:attrNameLst>
                                          <p:attrName>ppt_y</p:attrName>
                                        </p:attrNameLst>
                                      </p:cBhvr>
                                      <p:tavLst>
                                        <p:tav tm="0">
                                          <p:val>
                                            <p:strVal val="ppt_y"/>
                                          </p:val>
                                        </p:tav>
                                        <p:tav tm="100000">
                                          <p:val>
                                            <p:strVal val="1+ppt_h/2"/>
                                          </p:val>
                                        </p:tav>
                                      </p:tavLst>
                                    </p:anim>
                                    <p:set>
                                      <p:cBhvr>
                                        <p:cTn id="67" dur="1" fill="hold">
                                          <p:stCondLst>
                                            <p:cond delay="1999"/>
                                          </p:stCondLst>
                                        </p:cTn>
                                        <p:tgtEl>
                                          <p:spTgt spid="11"/>
                                        </p:tgtEl>
                                        <p:attrNameLst>
                                          <p:attrName>style.visibility</p:attrName>
                                        </p:attrNameLst>
                                      </p:cBhvr>
                                      <p:to>
                                        <p:strVal val="hidden"/>
                                      </p:to>
                                    </p:set>
                                  </p:childTnLst>
                                </p:cTn>
                              </p:par>
                              <p:par>
                                <p:cTn id="68" presetID="2" presetClass="exit" presetSubtype="12" fill="hold" grpId="1" nodeType="withEffect">
                                  <p:stCondLst>
                                    <p:cond delay="0"/>
                                  </p:stCondLst>
                                  <p:childTnLst>
                                    <p:anim calcmode="lin" valueType="num">
                                      <p:cBhvr additive="base">
                                        <p:cTn id="69" dur="2000"/>
                                        <p:tgtEl>
                                          <p:spTgt spid="5"/>
                                        </p:tgtEl>
                                        <p:attrNameLst>
                                          <p:attrName>ppt_x</p:attrName>
                                        </p:attrNameLst>
                                      </p:cBhvr>
                                      <p:tavLst>
                                        <p:tav tm="0">
                                          <p:val>
                                            <p:strVal val="ppt_x"/>
                                          </p:val>
                                        </p:tav>
                                        <p:tav tm="100000">
                                          <p:val>
                                            <p:strVal val="0-ppt_w/2"/>
                                          </p:val>
                                        </p:tav>
                                      </p:tavLst>
                                    </p:anim>
                                    <p:anim calcmode="lin" valueType="num">
                                      <p:cBhvr additive="base">
                                        <p:cTn id="70" dur="2000"/>
                                        <p:tgtEl>
                                          <p:spTgt spid="5"/>
                                        </p:tgtEl>
                                        <p:attrNameLst>
                                          <p:attrName>ppt_y</p:attrName>
                                        </p:attrNameLst>
                                      </p:cBhvr>
                                      <p:tavLst>
                                        <p:tav tm="0">
                                          <p:val>
                                            <p:strVal val="ppt_y"/>
                                          </p:val>
                                        </p:tav>
                                        <p:tav tm="100000">
                                          <p:val>
                                            <p:strVal val="1+ppt_h/2"/>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12" fill="hold" grpId="1" nodeType="withEffect">
                                  <p:stCondLst>
                                    <p:cond delay="0"/>
                                  </p:stCondLst>
                                  <p:childTnLst>
                                    <p:anim calcmode="lin" valueType="num">
                                      <p:cBhvr additive="base">
                                        <p:cTn id="73" dur="2000"/>
                                        <p:tgtEl>
                                          <p:spTgt spid="8"/>
                                        </p:tgtEl>
                                        <p:attrNameLst>
                                          <p:attrName>ppt_x</p:attrName>
                                        </p:attrNameLst>
                                      </p:cBhvr>
                                      <p:tavLst>
                                        <p:tav tm="0">
                                          <p:val>
                                            <p:strVal val="ppt_x"/>
                                          </p:val>
                                        </p:tav>
                                        <p:tav tm="100000">
                                          <p:val>
                                            <p:strVal val="0-ppt_w/2"/>
                                          </p:val>
                                        </p:tav>
                                      </p:tavLst>
                                    </p:anim>
                                    <p:anim calcmode="lin" valueType="num">
                                      <p:cBhvr additive="base">
                                        <p:cTn id="74" dur="2000"/>
                                        <p:tgtEl>
                                          <p:spTgt spid="8"/>
                                        </p:tgtEl>
                                        <p:attrNameLst>
                                          <p:attrName>ppt_y</p:attrName>
                                        </p:attrNameLst>
                                      </p:cBhvr>
                                      <p:tavLst>
                                        <p:tav tm="0">
                                          <p:val>
                                            <p:strVal val="ppt_y"/>
                                          </p:val>
                                        </p:tav>
                                        <p:tav tm="100000">
                                          <p:val>
                                            <p:strVal val="1+ppt_h/2"/>
                                          </p:val>
                                        </p:tav>
                                      </p:tavLst>
                                    </p:anim>
                                    <p:set>
                                      <p:cBhvr>
                                        <p:cTn id="75" dur="1" fill="hold">
                                          <p:stCondLst>
                                            <p:cond delay="1999"/>
                                          </p:stCondLst>
                                        </p:cTn>
                                        <p:tgtEl>
                                          <p:spTgt spid="8"/>
                                        </p:tgtEl>
                                        <p:attrNameLst>
                                          <p:attrName>style.visibility</p:attrName>
                                        </p:attrNameLst>
                                      </p:cBhvr>
                                      <p:to>
                                        <p:strVal val="hidden"/>
                                      </p:to>
                                    </p:set>
                                  </p:childTnLst>
                                </p:cTn>
                              </p:par>
                              <p:par>
                                <p:cTn id="76" presetID="2" presetClass="exit" presetSubtype="12" fill="hold" grpId="1" nodeType="withEffect">
                                  <p:stCondLst>
                                    <p:cond delay="0"/>
                                  </p:stCondLst>
                                  <p:childTnLst>
                                    <p:anim calcmode="lin" valueType="num">
                                      <p:cBhvr additive="base">
                                        <p:cTn id="77" dur="2000"/>
                                        <p:tgtEl>
                                          <p:spTgt spid="12"/>
                                        </p:tgtEl>
                                        <p:attrNameLst>
                                          <p:attrName>ppt_x</p:attrName>
                                        </p:attrNameLst>
                                      </p:cBhvr>
                                      <p:tavLst>
                                        <p:tav tm="0">
                                          <p:val>
                                            <p:strVal val="ppt_x"/>
                                          </p:val>
                                        </p:tav>
                                        <p:tav tm="100000">
                                          <p:val>
                                            <p:strVal val="0-ppt_w/2"/>
                                          </p:val>
                                        </p:tav>
                                      </p:tavLst>
                                    </p:anim>
                                    <p:anim calcmode="lin" valueType="num">
                                      <p:cBhvr additive="base">
                                        <p:cTn id="78" dur="2000"/>
                                        <p:tgtEl>
                                          <p:spTgt spid="12"/>
                                        </p:tgtEl>
                                        <p:attrNameLst>
                                          <p:attrName>ppt_y</p:attrName>
                                        </p:attrNameLst>
                                      </p:cBhvr>
                                      <p:tavLst>
                                        <p:tav tm="0">
                                          <p:val>
                                            <p:strVal val="ppt_y"/>
                                          </p:val>
                                        </p:tav>
                                        <p:tav tm="100000">
                                          <p:val>
                                            <p:strVal val="1+ppt_h/2"/>
                                          </p:val>
                                        </p:tav>
                                      </p:tavLst>
                                    </p:anim>
                                    <p:set>
                                      <p:cBhvr>
                                        <p:cTn id="79" dur="1" fill="hold">
                                          <p:stCondLst>
                                            <p:cond delay="1999"/>
                                          </p:stCondLst>
                                        </p:cTn>
                                        <p:tgtEl>
                                          <p:spTgt spid="12"/>
                                        </p:tgtEl>
                                        <p:attrNameLst>
                                          <p:attrName>style.visibility</p:attrName>
                                        </p:attrNameLst>
                                      </p:cBhvr>
                                      <p:to>
                                        <p:strVal val="hidden"/>
                                      </p:to>
                                    </p:set>
                                  </p:childTnLst>
                                </p:cTn>
                              </p:par>
                              <p:par>
                                <p:cTn id="80" presetID="2" presetClass="exit" presetSubtype="9" fill="hold" grpId="1" nodeType="with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0-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9" fill="hold" grpId="1"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0-ppt_w/2"/>
                                          </p:val>
                                        </p:tav>
                                      </p:tavLst>
                                    </p:anim>
                                    <p:anim calcmode="lin" valueType="num">
                                      <p:cBhvr additive="base">
                                        <p:cTn id="86" dur="2000"/>
                                        <p:tgtEl>
                                          <p:spTgt spid="10"/>
                                        </p:tgtEl>
                                        <p:attrNameLst>
                                          <p:attrName>ppt_y</p:attrName>
                                        </p:attrNameLst>
                                      </p:cBhvr>
                                      <p:tavLst>
                                        <p:tav tm="0">
                                          <p:val>
                                            <p:strVal val="ppt_y"/>
                                          </p:val>
                                        </p:tav>
                                        <p:tav tm="100000">
                                          <p:val>
                                            <p:strVal val="0-ppt_h/2"/>
                                          </p:val>
                                        </p:tav>
                                      </p:tavLst>
                                    </p:anim>
                                    <p:set>
                                      <p:cBhvr>
                                        <p:cTn id="87" dur="1" fill="hold">
                                          <p:stCondLst>
                                            <p:cond delay="1999"/>
                                          </p:stCondLst>
                                        </p:cTn>
                                        <p:tgtEl>
                                          <p:spTgt spid="10"/>
                                        </p:tgtEl>
                                        <p:attrNameLst>
                                          <p:attrName>style.visibility</p:attrName>
                                        </p:attrNameLst>
                                      </p:cBhvr>
                                      <p:to>
                                        <p:strVal val="hidden"/>
                                      </p:to>
                                    </p:set>
                                  </p:childTnLst>
                                </p:cTn>
                              </p:par>
                              <p:par>
                                <p:cTn id="88" presetID="2" presetClass="exit" presetSubtype="9" fill="hold" grpId="1" nodeType="withEffect">
                                  <p:stCondLst>
                                    <p:cond delay="0"/>
                                  </p:stCondLst>
                                  <p:childTnLst>
                                    <p:anim calcmode="lin" valueType="num">
                                      <p:cBhvr additive="base">
                                        <p:cTn id="89" dur="2000"/>
                                        <p:tgtEl>
                                          <p:spTgt spid="14"/>
                                        </p:tgtEl>
                                        <p:attrNameLst>
                                          <p:attrName>ppt_x</p:attrName>
                                        </p:attrNameLst>
                                      </p:cBhvr>
                                      <p:tavLst>
                                        <p:tav tm="0">
                                          <p:val>
                                            <p:strVal val="ppt_x"/>
                                          </p:val>
                                        </p:tav>
                                        <p:tav tm="100000">
                                          <p:val>
                                            <p:strVal val="0-ppt_w/2"/>
                                          </p:val>
                                        </p:tav>
                                      </p:tavLst>
                                    </p:anim>
                                    <p:anim calcmode="lin" valueType="num">
                                      <p:cBhvr additive="base">
                                        <p:cTn id="90" dur="2000"/>
                                        <p:tgtEl>
                                          <p:spTgt spid="14"/>
                                        </p:tgtEl>
                                        <p:attrNameLst>
                                          <p:attrName>ppt_y</p:attrName>
                                        </p:attrNameLst>
                                      </p:cBhvr>
                                      <p:tavLst>
                                        <p:tav tm="0">
                                          <p:val>
                                            <p:strVal val="ppt_y"/>
                                          </p:val>
                                        </p:tav>
                                        <p:tav tm="100000">
                                          <p:val>
                                            <p:strVal val="0-ppt_h/2"/>
                                          </p:val>
                                        </p:tav>
                                      </p:tavLst>
                                    </p:anim>
                                    <p:set>
                                      <p:cBhvr>
                                        <p:cTn id="91" dur="1" fill="hold">
                                          <p:stCondLst>
                                            <p:cond delay="1999"/>
                                          </p:stCondLst>
                                        </p:cTn>
                                        <p:tgtEl>
                                          <p:spTgt spid="14"/>
                                        </p:tgtEl>
                                        <p:attrNameLst>
                                          <p:attrName>style.visibility</p:attrName>
                                        </p:attrNameLst>
                                      </p:cBhvr>
                                      <p:to>
                                        <p:strVal val="hidden"/>
                                      </p:to>
                                    </p:set>
                                  </p:childTnLst>
                                </p:cTn>
                              </p:par>
                              <p:par>
                                <p:cTn id="92" presetID="2" presetClass="exit" presetSubtype="3" fill="hold" grpId="1" nodeType="with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0-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3" fill="hold" grpId="1"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1+ppt_w/2"/>
                                          </p:val>
                                        </p:tav>
                                      </p:tavLst>
                                    </p:anim>
                                    <p:anim calcmode="lin" valueType="num">
                                      <p:cBhvr additive="base">
                                        <p:cTn id="98" dur="2000"/>
                                        <p:tgtEl>
                                          <p:spTgt spid="9"/>
                                        </p:tgtEl>
                                        <p:attrNameLst>
                                          <p:attrName>ppt_y</p:attrName>
                                        </p:attrNameLst>
                                      </p:cBhvr>
                                      <p:tavLst>
                                        <p:tav tm="0">
                                          <p:val>
                                            <p:strVal val="ppt_y"/>
                                          </p:val>
                                        </p:tav>
                                        <p:tav tm="100000">
                                          <p:val>
                                            <p:strVal val="0-ppt_h/2"/>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3" fill="hold" grpId="1"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1+ppt_w/2"/>
                                          </p:val>
                                        </p:tav>
                                      </p:tavLst>
                                    </p:anim>
                                    <p:anim calcmode="lin" valueType="num">
                                      <p:cBhvr additive="base">
                                        <p:cTn id="102" dur="2000"/>
                                        <p:tgtEl>
                                          <p:spTgt spid="13"/>
                                        </p:tgtEl>
                                        <p:attrNameLst>
                                          <p:attrName>ppt_y</p:attrName>
                                        </p:attrNameLst>
                                      </p:cBhvr>
                                      <p:tavLst>
                                        <p:tav tm="0">
                                          <p:val>
                                            <p:strVal val="ppt_y"/>
                                          </p:val>
                                        </p:tav>
                                        <p:tav tm="100000">
                                          <p:val>
                                            <p:strVal val="0-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23" presetClass="entr" presetSubtype="272"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strVal val="2/3*#ppt_w"/>
                                          </p:val>
                                        </p:tav>
                                        <p:tav tm="100000">
                                          <p:val>
                                            <p:strVal val="#ppt_w"/>
                                          </p:val>
                                        </p:tav>
                                      </p:tavLst>
                                    </p:anim>
                                    <p:anim calcmode="lin" valueType="num">
                                      <p:cBhvr>
                                        <p:cTn id="107" dur="2000" fill="hold"/>
                                        <p:tgtEl>
                                          <p:spTgt spid="2"/>
                                        </p:tgtEl>
                                        <p:attrNameLst>
                                          <p:attrName>ppt_h</p:attrName>
                                        </p:attrNameLst>
                                      </p:cBhvr>
                                      <p:tavLst>
                                        <p:tav tm="0">
                                          <p:val>
                                            <p:strVal val="2/3*#ppt_h"/>
                                          </p:val>
                                        </p:tav>
                                        <p:tav tm="100000">
                                          <p:val>
                                            <p:strVal val="#ppt_h"/>
                                          </p:val>
                                        </p:tav>
                                      </p:tavLst>
                                    </p:anim>
                                  </p:childTnLst>
                                </p:cTn>
                              </p:par>
                              <p:par>
                                <p:cTn id="108" presetID="4" presetClass="entr" presetSubtype="32"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ox(out)">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c2c1b483083ced3f01cebb3a778c8075.jpg"/>
          <p:cNvPicPr>
            <a:picLocks noChangeAspect="1"/>
          </p:cNvPicPr>
          <p:nvPr/>
        </p:nvPicPr>
        <p:blipFill>
          <a:blip r:embed="rId2"/>
          <a:stretch>
            <a:fillRect/>
          </a:stretch>
        </p:blipFill>
        <p:spPr>
          <a:xfrm>
            <a:off x="0" y="3135"/>
            <a:ext cx="9144000" cy="5137229"/>
          </a:xfrm>
          <a:prstGeom prst="rect">
            <a:avLst/>
          </a:prstGeom>
        </p:spPr>
      </p:pic>
      <p:sp>
        <p:nvSpPr>
          <p:cNvPr id="3" name="2 CuadroTexto"/>
          <p:cNvSpPr txBox="1"/>
          <p:nvPr/>
        </p:nvSpPr>
        <p:spPr>
          <a:xfrm>
            <a:off x="571472" y="428610"/>
            <a:ext cx="4929222" cy="1754326"/>
          </a:xfrm>
          <a:prstGeom prst="rect">
            <a:avLst/>
          </a:prstGeom>
          <a:noFill/>
        </p:spPr>
        <p:txBody>
          <a:bodyPr wrap="square" rtlCol="0">
            <a:spAutoFit/>
          </a:bodyPr>
          <a:lstStyle/>
          <a:p>
            <a:pPr algn="ctr"/>
            <a:r>
              <a:rPr lang="es-PE" dirty="0" smtClean="0">
                <a:solidFill>
                  <a:schemeClr val="bg1"/>
                </a:solidFill>
              </a:rPr>
              <a:t>Es dar lo mejor de ti, es hacer las cosas como si no existiese otra oportunidad de hacerlo… La vida es sencillamente estar conscientes, sentir y vivir cada momento, estar atentos, que la vida no nos pase por un lado sin que nos demos cuenta</a:t>
            </a:r>
            <a:r>
              <a:rPr lang="es-PE" dirty="0" smtClean="0"/>
              <a:t>.</a:t>
            </a:r>
          </a:p>
          <a:p>
            <a:endParaRPr lang="es-PE" dirty="0"/>
          </a:p>
        </p:txBody>
      </p:sp>
      <p:sp>
        <p:nvSpPr>
          <p:cNvPr id="4" name="3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A1D00"/>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stock-photo-2614054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a:off x="0" y="571486"/>
            <a:ext cx="4572000" cy="4214842"/>
          </a:xfrm>
          <a:prstGeom prst="chevron">
            <a:avLst>
              <a:gd name="adj" fmla="val 87639"/>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10800000">
            <a:off x="4572000" y="571486"/>
            <a:ext cx="4572000" cy="4214842"/>
          </a:xfrm>
          <a:prstGeom prst="chevron">
            <a:avLst>
              <a:gd name="adj" fmla="val 88781"/>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a:off x="0" y="571486"/>
            <a:ext cx="3286084" cy="4214842"/>
          </a:xfrm>
          <a:prstGeom prst="chevron">
            <a:avLst>
              <a:gd name="adj" fmla="val 79087"/>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5786446" y="571486"/>
            <a:ext cx="3357554" cy="4214842"/>
          </a:xfrm>
          <a:prstGeom prst="chevron">
            <a:avLst>
              <a:gd name="adj" fmla="val 80339"/>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6715140" y="571486"/>
            <a:ext cx="2428860" cy="4214842"/>
          </a:xfrm>
          <a:prstGeom prst="chevron">
            <a:avLst>
              <a:gd name="adj" fmla="val 78420"/>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0" y="571486"/>
            <a:ext cx="2357422" cy="4214842"/>
          </a:xfrm>
          <a:prstGeom prst="chevron">
            <a:avLst>
              <a:gd name="adj" fmla="val 80130"/>
            </a:avLst>
          </a:prstGeom>
          <a:blipFill>
            <a:blip r:embed="rId3">
              <a:duotone>
                <a:schemeClr val="bg2">
                  <a:shade val="45000"/>
                  <a:satMod val="135000"/>
                </a:schemeClr>
                <a:prstClr val="white"/>
              </a:duotone>
              <a:lum bright="4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2000" fill="hold"/>
                                        <p:tgtEl>
                                          <p:spTgt spid="4"/>
                                        </p:tgtEl>
                                        <p:attrNameLst>
                                          <p:attrName>ppt_x</p:attrName>
                                        </p:attrNameLst>
                                      </p:cBhvr>
                                      <p:tavLst>
                                        <p:tav tm="0">
                                          <p:val>
                                            <p:strVal val="0-#ppt_w/2"/>
                                          </p:val>
                                        </p:tav>
                                        <p:tav tm="100000">
                                          <p:val>
                                            <p:strVal val="#ppt_x"/>
                                          </p:val>
                                        </p:tav>
                                      </p:tavLst>
                                    </p:anim>
                                    <p:anim calcmode="lin" valueType="num">
                                      <p:cBhvr additive="base">
                                        <p:cTn id="22" dur="2000" fill="hold"/>
                                        <p:tgtEl>
                                          <p:spTgt spid="4"/>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000" fill="hold"/>
                                        <p:tgtEl>
                                          <p:spTgt spid="6"/>
                                        </p:tgtEl>
                                        <p:attrNameLst>
                                          <p:attrName>ppt_x</p:attrName>
                                        </p:attrNameLst>
                                      </p:cBhvr>
                                      <p:tavLst>
                                        <p:tav tm="0">
                                          <p:val>
                                            <p:strVal val="0-#ppt_w/2"/>
                                          </p:val>
                                        </p:tav>
                                        <p:tav tm="100000">
                                          <p:val>
                                            <p:strVal val="#ppt_x"/>
                                          </p:val>
                                        </p:tav>
                                      </p:tavLst>
                                    </p:anim>
                                    <p:anim calcmode="lin" valueType="num">
                                      <p:cBhvr additive="base">
                                        <p:cTn id="26" dur="20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0-#ppt_w/2"/>
                                          </p:val>
                                        </p:tav>
                                        <p:tav tm="100000">
                                          <p:val>
                                            <p:strVal val="#ppt_x"/>
                                          </p:val>
                                        </p:tav>
                                      </p:tavLst>
                                    </p:anim>
                                    <p:anim calcmode="lin" valueType="num">
                                      <p:cBhvr additive="base">
                                        <p:cTn id="30" dur="2000" fill="hold"/>
                                        <p:tgtEl>
                                          <p:spTgt spid="7"/>
                                        </p:tgtEl>
                                        <p:attrNameLst>
                                          <p:attrName>ppt_y</p:attrName>
                                        </p:attrNameLst>
                                      </p:cBhvr>
                                      <p:tavLst>
                                        <p:tav tm="0">
                                          <p:val>
                                            <p:strVal val="#ppt_y"/>
                                          </p:val>
                                        </p:tav>
                                        <p:tav tm="100000">
                                          <p:val>
                                            <p:strVal val="#ppt_y"/>
                                          </p:val>
                                        </p:tav>
                                      </p:tavLst>
                                    </p:anim>
                                  </p:childTnLst>
                                </p:cTn>
                              </p:par>
                              <p:par>
                                <p:cTn id="31" presetID="8" presetClass="emph" presetSubtype="0" fill="hold" grpId="1" nodeType="withEffect">
                                  <p:stCondLst>
                                    <p:cond delay="0"/>
                                  </p:stCondLst>
                                  <p:childTnLst>
                                    <p:animRot by="10800000">
                                      <p:cBhvr>
                                        <p:cTn id="32" dur="2000" fill="hold"/>
                                        <p:tgtEl>
                                          <p:spTgt spid="3"/>
                                        </p:tgtEl>
                                        <p:attrNameLst>
                                          <p:attrName>r</p:attrName>
                                        </p:attrNameLst>
                                      </p:cBhvr>
                                    </p:animRot>
                                  </p:childTnLst>
                                </p:cTn>
                              </p:par>
                              <p:par>
                                <p:cTn id="33" presetID="8" presetClass="emph" presetSubtype="0" fill="hold" grpId="1" nodeType="withEffect">
                                  <p:stCondLst>
                                    <p:cond delay="0"/>
                                  </p:stCondLst>
                                  <p:childTnLst>
                                    <p:animRot by="10800000">
                                      <p:cBhvr>
                                        <p:cTn id="34" dur="2000" fill="hold"/>
                                        <p:tgtEl>
                                          <p:spTgt spid="5"/>
                                        </p:tgtEl>
                                        <p:attrNameLst>
                                          <p:attrName>r</p:attrName>
                                        </p:attrNameLst>
                                      </p:cBhvr>
                                    </p:animRot>
                                  </p:childTnLst>
                                </p:cTn>
                              </p:par>
                              <p:par>
                                <p:cTn id="35" presetID="8" presetClass="emph" presetSubtype="0" fill="hold" grpId="1" nodeType="withEffect">
                                  <p:stCondLst>
                                    <p:cond delay="0"/>
                                  </p:stCondLst>
                                  <p:childTnLst>
                                    <p:animRot by="10800000">
                                      <p:cBhvr>
                                        <p:cTn id="36" dur="2000" fill="hold"/>
                                        <p:tgtEl>
                                          <p:spTgt spid="8"/>
                                        </p:tgtEl>
                                        <p:attrNameLst>
                                          <p:attrName>r</p:attrName>
                                        </p:attrNameLst>
                                      </p:cBhvr>
                                    </p:animRot>
                                  </p:childTnLst>
                                </p:cTn>
                              </p:par>
                              <p:par>
                                <p:cTn id="37" presetID="8" presetClass="emph" presetSubtype="0" fill="hold" grpId="1" nodeType="withEffect">
                                  <p:stCondLst>
                                    <p:cond delay="0"/>
                                  </p:stCondLst>
                                  <p:childTnLst>
                                    <p:animRot by="-10800000">
                                      <p:cBhvr>
                                        <p:cTn id="38" dur="2000" fill="hold"/>
                                        <p:tgtEl>
                                          <p:spTgt spid="4"/>
                                        </p:tgtEl>
                                        <p:attrNameLst>
                                          <p:attrName>r</p:attrName>
                                        </p:attrNameLst>
                                      </p:cBhvr>
                                    </p:animRot>
                                  </p:childTnLst>
                                </p:cTn>
                              </p:par>
                              <p:par>
                                <p:cTn id="39" presetID="8" presetClass="emph" presetSubtype="0" fill="hold" grpId="1" nodeType="withEffect">
                                  <p:stCondLst>
                                    <p:cond delay="0"/>
                                  </p:stCondLst>
                                  <p:childTnLst>
                                    <p:animRot by="-10800000">
                                      <p:cBhvr>
                                        <p:cTn id="40" dur="2000" fill="hold"/>
                                        <p:tgtEl>
                                          <p:spTgt spid="6"/>
                                        </p:tgtEl>
                                        <p:attrNameLst>
                                          <p:attrName>r</p:attrName>
                                        </p:attrNameLst>
                                      </p:cBhvr>
                                    </p:animRot>
                                  </p:childTnLst>
                                </p:cTn>
                              </p:par>
                              <p:par>
                                <p:cTn id="41" presetID="8" presetClass="emph" presetSubtype="0" fill="hold" grpId="1" nodeType="withEffect">
                                  <p:stCondLst>
                                    <p:cond delay="0"/>
                                  </p:stCondLst>
                                  <p:childTnLst>
                                    <p:animRot by="-10800000">
                                      <p:cBhvr>
                                        <p:cTn id="42" dur="2000" fill="hold"/>
                                        <p:tgtEl>
                                          <p:spTgt spid="7"/>
                                        </p:tgtEl>
                                        <p:attrNameLst>
                                          <p:attrName>r</p:attrName>
                                        </p:attrNameLst>
                                      </p:cBhvr>
                                    </p:animRot>
                                  </p:childTnLst>
                                </p:cTn>
                              </p:par>
                            </p:childTnLst>
                          </p:cTn>
                        </p:par>
                        <p:par>
                          <p:cTn id="43" fill="hold">
                            <p:stCondLst>
                              <p:cond delay="2000"/>
                            </p:stCondLst>
                            <p:childTnLst>
                              <p:par>
                                <p:cTn id="44" presetID="2" presetClass="exit" presetSubtype="2" fill="hold" grpId="2" nodeType="afterEffect">
                                  <p:stCondLst>
                                    <p:cond delay="0"/>
                                  </p:stCondLst>
                                  <p:childTnLst>
                                    <p:anim calcmode="lin" valueType="num">
                                      <p:cBhvr additive="base">
                                        <p:cTn id="45" dur="2000"/>
                                        <p:tgtEl>
                                          <p:spTgt spid="3"/>
                                        </p:tgtEl>
                                        <p:attrNameLst>
                                          <p:attrName>ppt_x</p:attrName>
                                        </p:attrNameLst>
                                      </p:cBhvr>
                                      <p:tavLst>
                                        <p:tav tm="0">
                                          <p:val>
                                            <p:strVal val="ppt_x"/>
                                          </p:val>
                                        </p:tav>
                                        <p:tav tm="100000">
                                          <p:val>
                                            <p:strVal val="1+ppt_w/2"/>
                                          </p:val>
                                        </p:tav>
                                      </p:tavLst>
                                    </p:anim>
                                    <p:anim calcmode="lin" valueType="num">
                                      <p:cBhvr additive="base">
                                        <p:cTn id="46" dur="2000"/>
                                        <p:tgtEl>
                                          <p:spTgt spid="3"/>
                                        </p:tgtEl>
                                        <p:attrNameLst>
                                          <p:attrName>ppt_y</p:attrName>
                                        </p:attrNameLst>
                                      </p:cBhvr>
                                      <p:tavLst>
                                        <p:tav tm="0">
                                          <p:val>
                                            <p:strVal val="ppt_y"/>
                                          </p:val>
                                        </p:tav>
                                        <p:tav tm="100000">
                                          <p:val>
                                            <p:strVal val="ppt_y"/>
                                          </p:val>
                                        </p:tav>
                                      </p:tavLst>
                                    </p:anim>
                                    <p:set>
                                      <p:cBhvr>
                                        <p:cTn id="47" dur="1" fill="hold">
                                          <p:stCondLst>
                                            <p:cond delay="1999"/>
                                          </p:stCondLst>
                                        </p:cTn>
                                        <p:tgtEl>
                                          <p:spTgt spid="3"/>
                                        </p:tgtEl>
                                        <p:attrNameLst>
                                          <p:attrName>style.visibility</p:attrName>
                                        </p:attrNameLst>
                                      </p:cBhvr>
                                      <p:to>
                                        <p:strVal val="hidden"/>
                                      </p:to>
                                    </p:set>
                                  </p:childTnLst>
                                </p:cTn>
                              </p:par>
                              <p:par>
                                <p:cTn id="48" presetID="2" presetClass="exit" presetSubtype="2" fill="hold" grpId="2"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1+ppt_w/2"/>
                                          </p:val>
                                        </p:tav>
                                      </p:tavLst>
                                    </p:anim>
                                    <p:anim calcmode="lin" valueType="num">
                                      <p:cBhvr additive="base">
                                        <p:cTn id="50" dur="2000"/>
                                        <p:tgtEl>
                                          <p:spTgt spid="5"/>
                                        </p:tgtEl>
                                        <p:attrNameLst>
                                          <p:attrName>ppt_y</p:attrName>
                                        </p:attrNameLst>
                                      </p:cBhvr>
                                      <p:tavLst>
                                        <p:tav tm="0">
                                          <p:val>
                                            <p:strVal val="ppt_y"/>
                                          </p:val>
                                        </p:tav>
                                        <p:tav tm="100000">
                                          <p:val>
                                            <p:strVal val="ppt_y"/>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2" fill="hold" grpId="2" nodeType="withEffect">
                                  <p:stCondLst>
                                    <p:cond delay="0"/>
                                  </p:stCondLst>
                                  <p:childTnLst>
                                    <p:anim calcmode="lin" valueType="num">
                                      <p:cBhvr additive="base">
                                        <p:cTn id="53" dur="2000"/>
                                        <p:tgtEl>
                                          <p:spTgt spid="8"/>
                                        </p:tgtEl>
                                        <p:attrNameLst>
                                          <p:attrName>ppt_x</p:attrName>
                                        </p:attrNameLst>
                                      </p:cBhvr>
                                      <p:tavLst>
                                        <p:tav tm="0">
                                          <p:val>
                                            <p:strVal val="ppt_x"/>
                                          </p:val>
                                        </p:tav>
                                        <p:tav tm="100000">
                                          <p:val>
                                            <p:strVal val="1+ppt_w/2"/>
                                          </p:val>
                                        </p:tav>
                                      </p:tavLst>
                                    </p:anim>
                                    <p:anim calcmode="lin" valueType="num">
                                      <p:cBhvr additive="base">
                                        <p:cTn id="54" dur="2000"/>
                                        <p:tgtEl>
                                          <p:spTgt spid="8"/>
                                        </p:tgtEl>
                                        <p:attrNameLst>
                                          <p:attrName>ppt_y</p:attrName>
                                        </p:attrNameLst>
                                      </p:cBhvr>
                                      <p:tavLst>
                                        <p:tav tm="0">
                                          <p:val>
                                            <p:strVal val="ppt_y"/>
                                          </p:val>
                                        </p:tav>
                                        <p:tav tm="100000">
                                          <p:val>
                                            <p:strVal val="ppt_y"/>
                                          </p:val>
                                        </p:tav>
                                      </p:tavLst>
                                    </p:anim>
                                    <p:set>
                                      <p:cBhvr>
                                        <p:cTn id="55" dur="1" fill="hold">
                                          <p:stCondLst>
                                            <p:cond delay="1999"/>
                                          </p:stCondLst>
                                        </p:cTn>
                                        <p:tgtEl>
                                          <p:spTgt spid="8"/>
                                        </p:tgtEl>
                                        <p:attrNameLst>
                                          <p:attrName>style.visibility</p:attrName>
                                        </p:attrNameLst>
                                      </p:cBhvr>
                                      <p:to>
                                        <p:strVal val="hidden"/>
                                      </p:to>
                                    </p:set>
                                  </p:childTnLst>
                                </p:cTn>
                              </p:par>
                              <p:par>
                                <p:cTn id="56" presetID="2" presetClass="exit" presetSubtype="8" fill="hold" grpId="2" nodeType="with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0-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8" fill="hold" grpId="2"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0-ppt_w/2"/>
                                          </p:val>
                                        </p:tav>
                                      </p:tavLst>
                                    </p:anim>
                                    <p:anim calcmode="lin" valueType="num">
                                      <p:cBhvr additive="base">
                                        <p:cTn id="62" dur="2000"/>
                                        <p:tgtEl>
                                          <p:spTgt spid="6"/>
                                        </p:tgtEl>
                                        <p:attrNameLst>
                                          <p:attrName>ppt_y</p:attrName>
                                        </p:attrNameLst>
                                      </p:cBhvr>
                                      <p:tavLst>
                                        <p:tav tm="0">
                                          <p:val>
                                            <p:strVal val="ppt_y"/>
                                          </p:val>
                                        </p:tav>
                                        <p:tav tm="100000">
                                          <p:val>
                                            <p:strVal val="ppt_y"/>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8" fill="hold" grpId="2"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0-ppt_w/2"/>
                                          </p:val>
                                        </p:tav>
                                      </p:tavLst>
                                    </p:anim>
                                    <p:anim calcmode="lin" valueType="num">
                                      <p:cBhvr additive="base">
                                        <p:cTn id="66" dur="2000"/>
                                        <p:tgtEl>
                                          <p:spTgt spid="7"/>
                                        </p:tgtEl>
                                        <p:attrNameLst>
                                          <p:attrName>ppt_y</p:attrName>
                                        </p:attrNameLst>
                                      </p:cBhvr>
                                      <p:tavLst>
                                        <p:tav tm="0">
                                          <p:val>
                                            <p:strVal val="ppt_y"/>
                                          </p:val>
                                        </p:tav>
                                        <p:tav tm="100000">
                                          <p:val>
                                            <p:strVal val="ppt_y"/>
                                          </p:val>
                                        </p:tav>
                                      </p:tavLst>
                                    </p:anim>
                                    <p:set>
                                      <p:cBhvr>
                                        <p:cTn id="67" dur="1" fill="hold">
                                          <p:stCondLst>
                                            <p:cond delay="1999"/>
                                          </p:stCondLst>
                                        </p:cTn>
                                        <p:tgtEl>
                                          <p:spTgt spid="7"/>
                                        </p:tgtEl>
                                        <p:attrNameLst>
                                          <p:attrName>style.visibility</p:attrName>
                                        </p:attrNameLst>
                                      </p:cBhvr>
                                      <p:to>
                                        <p:strVal val="hidden"/>
                                      </p:to>
                                    </p:set>
                                  </p:childTnLst>
                                </p:cTn>
                              </p:par>
                              <p:par>
                                <p:cTn id="68" presetID="17" presetClass="entr" presetSubtype="10" fill="hold" nodeType="withEffect">
                                  <p:stCondLst>
                                    <p:cond delay="0"/>
                                  </p:stCondLst>
                                  <p:childTnLst>
                                    <p:set>
                                      <p:cBhvr>
                                        <p:cTn id="69" dur="1" fill="hold">
                                          <p:stCondLst>
                                            <p:cond delay="0"/>
                                          </p:stCondLst>
                                        </p:cTn>
                                        <p:tgtEl>
                                          <p:spTgt spid="2"/>
                                        </p:tgtEl>
                                        <p:attrNameLst>
                                          <p:attrName>style.visibility</p:attrName>
                                        </p:attrNameLst>
                                      </p:cBhvr>
                                      <p:to>
                                        <p:strVal val="visible"/>
                                      </p:to>
                                    </p:set>
                                    <p:anim calcmode="lin" valueType="num">
                                      <p:cBhvr>
                                        <p:cTn id="70" dur="2000" fill="hold"/>
                                        <p:tgtEl>
                                          <p:spTgt spid="2"/>
                                        </p:tgtEl>
                                        <p:attrNameLst>
                                          <p:attrName>ppt_w</p:attrName>
                                        </p:attrNameLst>
                                      </p:cBhvr>
                                      <p:tavLst>
                                        <p:tav tm="0">
                                          <p:val>
                                            <p:fltVal val="0"/>
                                          </p:val>
                                        </p:tav>
                                        <p:tav tm="100000">
                                          <p:val>
                                            <p:strVal val="#ppt_w"/>
                                          </p:val>
                                        </p:tav>
                                      </p:tavLst>
                                    </p:anim>
                                    <p:anim calcmode="lin" valueType="num">
                                      <p:cBhvr>
                                        <p:cTn id="7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E1F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267895215.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Terminador"/>
          <p:cNvSpPr/>
          <p:nvPr/>
        </p:nvSpPr>
        <p:spPr>
          <a:xfrm>
            <a:off x="2000232" y="-142870"/>
            <a:ext cx="5286412" cy="642924"/>
          </a:xfrm>
          <a:prstGeom prst="flowChartTerminator">
            <a:avLst/>
          </a:prstGeom>
          <a:blipFill>
            <a:blip r:embed="rId4">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erminador"/>
          <p:cNvSpPr/>
          <p:nvPr/>
        </p:nvSpPr>
        <p:spPr>
          <a:xfrm>
            <a:off x="2000232" y="214320"/>
            <a:ext cx="5286412" cy="642924"/>
          </a:xfrm>
          <a:prstGeom prst="flowChartTerminator">
            <a:avLst/>
          </a:prstGeom>
          <a:blipFill>
            <a:blip r:embed="rId4">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erminador"/>
          <p:cNvSpPr/>
          <p:nvPr/>
        </p:nvSpPr>
        <p:spPr>
          <a:xfrm>
            <a:off x="2000232" y="571510"/>
            <a:ext cx="5286412" cy="642924"/>
          </a:xfrm>
          <a:prstGeom prst="flowChartTerminator">
            <a:avLst/>
          </a:prstGeom>
          <a:blipFill>
            <a:blip r:embed="rId4">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erminador"/>
          <p:cNvSpPr/>
          <p:nvPr/>
        </p:nvSpPr>
        <p:spPr>
          <a:xfrm>
            <a:off x="2000232" y="928700"/>
            <a:ext cx="5286412" cy="642924"/>
          </a:xfrm>
          <a:prstGeom prst="flowChartTerminator">
            <a:avLst/>
          </a:prstGeom>
          <a:blipFill>
            <a:blip r:embed="rId4">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erminador"/>
          <p:cNvSpPr/>
          <p:nvPr/>
        </p:nvSpPr>
        <p:spPr>
          <a:xfrm>
            <a:off x="2000232" y="1285866"/>
            <a:ext cx="5286412" cy="642924"/>
          </a:xfrm>
          <a:prstGeom prst="flowChartTerminator">
            <a:avLst/>
          </a:prstGeom>
          <a:blipFill>
            <a:blip r:embed="rId4">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erminador"/>
          <p:cNvSpPr/>
          <p:nvPr/>
        </p:nvSpPr>
        <p:spPr>
          <a:xfrm>
            <a:off x="2000232" y="1643056"/>
            <a:ext cx="5286412" cy="642924"/>
          </a:xfrm>
          <a:prstGeom prst="flowChartTerminator">
            <a:avLst/>
          </a:prstGeom>
          <a:blipFill>
            <a:blip r:embed="rId4">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erminador"/>
          <p:cNvSpPr/>
          <p:nvPr/>
        </p:nvSpPr>
        <p:spPr>
          <a:xfrm>
            <a:off x="2000232" y="2000246"/>
            <a:ext cx="5286412" cy="642924"/>
          </a:xfrm>
          <a:prstGeom prst="flowChartTerminator">
            <a:avLst/>
          </a:prstGeom>
          <a:blipFill>
            <a:blip r:embed="rId4">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erminador"/>
          <p:cNvSpPr/>
          <p:nvPr/>
        </p:nvSpPr>
        <p:spPr>
          <a:xfrm>
            <a:off x="2000232" y="2357436"/>
            <a:ext cx="5286412" cy="642924"/>
          </a:xfrm>
          <a:prstGeom prst="flowChartTerminator">
            <a:avLst/>
          </a:prstGeom>
          <a:blipFill>
            <a:blip r:embed="rId4">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erminador"/>
          <p:cNvSpPr/>
          <p:nvPr/>
        </p:nvSpPr>
        <p:spPr>
          <a:xfrm>
            <a:off x="2071670" y="2714626"/>
            <a:ext cx="5143536" cy="642924"/>
          </a:xfrm>
          <a:prstGeom prst="flowChartTerminator">
            <a:avLst/>
          </a:prstGeom>
          <a:blipFill>
            <a:blip r:embed="rId4">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erminador"/>
          <p:cNvSpPr/>
          <p:nvPr/>
        </p:nvSpPr>
        <p:spPr>
          <a:xfrm>
            <a:off x="2071670" y="3071816"/>
            <a:ext cx="5143536" cy="642924"/>
          </a:xfrm>
          <a:prstGeom prst="flowChartTerminator">
            <a:avLst/>
          </a:prstGeom>
          <a:blipFill>
            <a:blip r:embed="rId4">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erminador"/>
          <p:cNvSpPr/>
          <p:nvPr/>
        </p:nvSpPr>
        <p:spPr>
          <a:xfrm>
            <a:off x="2071670" y="3429006"/>
            <a:ext cx="5143536" cy="642924"/>
          </a:xfrm>
          <a:prstGeom prst="flowChartTerminator">
            <a:avLst/>
          </a:prstGeom>
          <a:blipFill>
            <a:blip r:embed="rId4">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erminador"/>
          <p:cNvSpPr/>
          <p:nvPr/>
        </p:nvSpPr>
        <p:spPr>
          <a:xfrm>
            <a:off x="2071670" y="3786196"/>
            <a:ext cx="5143536" cy="642924"/>
          </a:xfrm>
          <a:prstGeom prst="flowChartTerminator">
            <a:avLst/>
          </a:prstGeom>
          <a:blipFill>
            <a:blip r:embed="rId4">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erminador"/>
          <p:cNvSpPr/>
          <p:nvPr/>
        </p:nvSpPr>
        <p:spPr>
          <a:xfrm>
            <a:off x="2000232" y="4143386"/>
            <a:ext cx="5143536" cy="642924"/>
          </a:xfrm>
          <a:prstGeom prst="flowChartTerminator">
            <a:avLst/>
          </a:prstGeom>
          <a:blipFill>
            <a:blip r:embed="rId4">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erminador"/>
          <p:cNvSpPr/>
          <p:nvPr/>
        </p:nvSpPr>
        <p:spPr>
          <a:xfrm>
            <a:off x="2000232" y="4500576"/>
            <a:ext cx="5143536" cy="642924"/>
          </a:xfrm>
          <a:prstGeom prst="flowChartTerminator">
            <a:avLst/>
          </a:prstGeom>
          <a:blipFill>
            <a:blip r:embed="rId4">
              <a:duotone>
                <a:schemeClr val="accent2">
                  <a:shade val="45000"/>
                  <a:satMod val="135000"/>
                </a:schemeClr>
                <a:prstClr val="white"/>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childTnLst>
                          </p:cTn>
                        </p:par>
                        <p:par>
                          <p:cTn id="63" fill="hold">
                            <p:stCondLst>
                              <p:cond delay="2000"/>
                            </p:stCondLst>
                            <p:childTnLst>
                              <p:par>
                                <p:cTn id="64" presetID="2" presetClass="exit" presetSubtype="1" fill="hold" grpId="1" nodeType="afterEffect">
                                  <p:stCondLst>
                                    <p:cond delay="0"/>
                                  </p:stCondLst>
                                  <p:childTnLst>
                                    <p:anim calcmode="lin" valueType="num">
                                      <p:cBhvr additive="base">
                                        <p:cTn id="65" dur="2000"/>
                                        <p:tgtEl>
                                          <p:spTgt spid="3"/>
                                        </p:tgtEl>
                                        <p:attrNameLst>
                                          <p:attrName>ppt_x</p:attrName>
                                        </p:attrNameLst>
                                      </p:cBhvr>
                                      <p:tavLst>
                                        <p:tav tm="0">
                                          <p:val>
                                            <p:strVal val="ppt_x"/>
                                          </p:val>
                                        </p:tav>
                                        <p:tav tm="100000">
                                          <p:val>
                                            <p:strVal val="ppt_x"/>
                                          </p:val>
                                        </p:tav>
                                      </p:tavLst>
                                    </p:anim>
                                    <p:anim calcmode="lin" valueType="num">
                                      <p:cBhvr additive="base">
                                        <p:cTn id="66" dur="2000"/>
                                        <p:tgtEl>
                                          <p:spTgt spid="3"/>
                                        </p:tgtEl>
                                        <p:attrNameLst>
                                          <p:attrName>ppt_y</p:attrName>
                                        </p:attrNameLst>
                                      </p:cBhvr>
                                      <p:tavLst>
                                        <p:tav tm="0">
                                          <p:val>
                                            <p:strVal val="ppt_y"/>
                                          </p:val>
                                        </p:tav>
                                        <p:tav tm="100000">
                                          <p:val>
                                            <p:strVal val="0-ppt_h/2"/>
                                          </p:val>
                                        </p:tav>
                                      </p:tavLst>
                                    </p:anim>
                                    <p:set>
                                      <p:cBhvr>
                                        <p:cTn id="67" dur="1" fill="hold">
                                          <p:stCondLst>
                                            <p:cond delay="1999"/>
                                          </p:stCondLst>
                                        </p:cTn>
                                        <p:tgtEl>
                                          <p:spTgt spid="3"/>
                                        </p:tgtEl>
                                        <p:attrNameLst>
                                          <p:attrName>style.visibility</p:attrName>
                                        </p:attrNameLst>
                                      </p:cBhvr>
                                      <p:to>
                                        <p:strVal val="hidden"/>
                                      </p:to>
                                    </p:set>
                                  </p:childTnLst>
                                </p:cTn>
                              </p:par>
                              <p:par>
                                <p:cTn id="68" presetID="2" presetClass="exit" presetSubtype="4" fill="hold" grpId="1" nodeType="withEffect">
                                  <p:stCondLst>
                                    <p:cond delay="0"/>
                                  </p:stCondLst>
                                  <p:childTnLst>
                                    <p:anim calcmode="lin" valueType="num">
                                      <p:cBhvr additive="base">
                                        <p:cTn id="69" dur="2000"/>
                                        <p:tgtEl>
                                          <p:spTgt spid="4"/>
                                        </p:tgtEl>
                                        <p:attrNameLst>
                                          <p:attrName>ppt_x</p:attrName>
                                        </p:attrNameLst>
                                      </p:cBhvr>
                                      <p:tavLst>
                                        <p:tav tm="0">
                                          <p:val>
                                            <p:strVal val="ppt_x"/>
                                          </p:val>
                                        </p:tav>
                                        <p:tav tm="100000">
                                          <p:val>
                                            <p:strVal val="ppt_x"/>
                                          </p:val>
                                        </p:tav>
                                      </p:tavLst>
                                    </p:anim>
                                    <p:anim calcmode="lin" valueType="num">
                                      <p:cBhvr additive="base">
                                        <p:cTn id="70" dur="2000"/>
                                        <p:tgtEl>
                                          <p:spTgt spid="4"/>
                                        </p:tgtEl>
                                        <p:attrNameLst>
                                          <p:attrName>ppt_y</p:attrName>
                                        </p:attrNameLst>
                                      </p:cBhvr>
                                      <p:tavLst>
                                        <p:tav tm="0">
                                          <p:val>
                                            <p:strVal val="ppt_y"/>
                                          </p:val>
                                        </p:tav>
                                        <p:tav tm="100000">
                                          <p:val>
                                            <p:strVal val="1+ppt_h/2"/>
                                          </p:val>
                                        </p:tav>
                                      </p:tavLst>
                                    </p:anim>
                                    <p:set>
                                      <p:cBhvr>
                                        <p:cTn id="71" dur="1" fill="hold">
                                          <p:stCondLst>
                                            <p:cond delay="1999"/>
                                          </p:stCondLst>
                                        </p:cTn>
                                        <p:tgtEl>
                                          <p:spTgt spid="4"/>
                                        </p:tgtEl>
                                        <p:attrNameLst>
                                          <p:attrName>style.visibility</p:attrName>
                                        </p:attrNameLst>
                                      </p:cBhvr>
                                      <p:to>
                                        <p:strVal val="hidden"/>
                                      </p:to>
                                    </p:set>
                                  </p:childTnLst>
                                </p:cTn>
                              </p:par>
                              <p:par>
                                <p:cTn id="72" presetID="2" presetClass="exit" presetSubtype="1" fill="hold" grpId="1"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ppt_x"/>
                                          </p:val>
                                        </p:tav>
                                      </p:tavLst>
                                    </p:anim>
                                    <p:anim calcmode="lin" valueType="num">
                                      <p:cBhvr additive="base">
                                        <p:cTn id="74" dur="2000"/>
                                        <p:tgtEl>
                                          <p:spTgt spid="5"/>
                                        </p:tgtEl>
                                        <p:attrNameLst>
                                          <p:attrName>ppt_y</p:attrName>
                                        </p:attrNameLst>
                                      </p:cBhvr>
                                      <p:tavLst>
                                        <p:tav tm="0">
                                          <p:val>
                                            <p:strVal val="ppt_y"/>
                                          </p:val>
                                        </p:tav>
                                        <p:tav tm="100000">
                                          <p:val>
                                            <p:strVal val="0-ppt_h/2"/>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4" fill="hold" grpId="1"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ppt_x"/>
                                          </p:val>
                                        </p:tav>
                                      </p:tavLst>
                                    </p:anim>
                                    <p:anim calcmode="lin" valueType="num">
                                      <p:cBhvr additive="base">
                                        <p:cTn id="78" dur="2000"/>
                                        <p:tgtEl>
                                          <p:spTgt spid="6"/>
                                        </p:tgtEl>
                                        <p:attrNameLst>
                                          <p:attrName>ppt_y</p:attrName>
                                        </p:attrNameLst>
                                      </p:cBhvr>
                                      <p:tavLst>
                                        <p:tav tm="0">
                                          <p:val>
                                            <p:strVal val="ppt_y"/>
                                          </p:val>
                                        </p:tav>
                                        <p:tav tm="100000">
                                          <p:val>
                                            <p:strVal val="1+ppt_h/2"/>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1" fill="hold" grpId="1" nodeType="withEffect">
                                  <p:stCondLst>
                                    <p:cond delay="0"/>
                                  </p:stCondLst>
                                  <p:childTnLst>
                                    <p:anim calcmode="lin" valueType="num">
                                      <p:cBhvr additive="base">
                                        <p:cTn id="81" dur="2000"/>
                                        <p:tgtEl>
                                          <p:spTgt spid="7"/>
                                        </p:tgtEl>
                                        <p:attrNameLst>
                                          <p:attrName>ppt_x</p:attrName>
                                        </p:attrNameLst>
                                      </p:cBhvr>
                                      <p:tavLst>
                                        <p:tav tm="0">
                                          <p:val>
                                            <p:strVal val="ppt_x"/>
                                          </p:val>
                                        </p:tav>
                                        <p:tav tm="100000">
                                          <p:val>
                                            <p:strVal val="ppt_x"/>
                                          </p:val>
                                        </p:tav>
                                      </p:tavLst>
                                    </p:anim>
                                    <p:anim calcmode="lin" valueType="num">
                                      <p:cBhvr additive="base">
                                        <p:cTn id="82" dur="2000"/>
                                        <p:tgtEl>
                                          <p:spTgt spid="7"/>
                                        </p:tgtEl>
                                        <p:attrNameLst>
                                          <p:attrName>ppt_y</p:attrName>
                                        </p:attrNameLst>
                                      </p:cBhvr>
                                      <p:tavLst>
                                        <p:tav tm="0">
                                          <p:val>
                                            <p:strVal val="ppt_y"/>
                                          </p:val>
                                        </p:tav>
                                        <p:tav tm="100000">
                                          <p:val>
                                            <p:strVal val="0-ppt_h/2"/>
                                          </p:val>
                                        </p:tav>
                                      </p:tavLst>
                                    </p:anim>
                                    <p:set>
                                      <p:cBhvr>
                                        <p:cTn id="83" dur="1" fill="hold">
                                          <p:stCondLst>
                                            <p:cond delay="1999"/>
                                          </p:stCondLst>
                                        </p:cTn>
                                        <p:tgtEl>
                                          <p:spTgt spid="7"/>
                                        </p:tgtEl>
                                        <p:attrNameLst>
                                          <p:attrName>style.visibility</p:attrName>
                                        </p:attrNameLst>
                                      </p:cBhvr>
                                      <p:to>
                                        <p:strVal val="hidden"/>
                                      </p:to>
                                    </p:set>
                                  </p:childTnLst>
                                </p:cTn>
                              </p:par>
                              <p:par>
                                <p:cTn id="84" presetID="2" presetClass="exit" presetSubtype="4" fill="hold" grpId="1" nodeType="withEffect">
                                  <p:stCondLst>
                                    <p:cond delay="0"/>
                                  </p:stCondLst>
                                  <p:childTnLst>
                                    <p:anim calcmode="lin" valueType="num">
                                      <p:cBhvr additive="base">
                                        <p:cTn id="85" dur="2000"/>
                                        <p:tgtEl>
                                          <p:spTgt spid="8"/>
                                        </p:tgtEl>
                                        <p:attrNameLst>
                                          <p:attrName>ppt_x</p:attrName>
                                        </p:attrNameLst>
                                      </p:cBhvr>
                                      <p:tavLst>
                                        <p:tav tm="0">
                                          <p:val>
                                            <p:strVal val="ppt_x"/>
                                          </p:val>
                                        </p:tav>
                                        <p:tav tm="100000">
                                          <p:val>
                                            <p:strVal val="ppt_x"/>
                                          </p:val>
                                        </p:tav>
                                      </p:tavLst>
                                    </p:anim>
                                    <p:anim calcmode="lin" valueType="num">
                                      <p:cBhvr additive="base">
                                        <p:cTn id="86" dur="2000"/>
                                        <p:tgtEl>
                                          <p:spTgt spid="8"/>
                                        </p:tgtEl>
                                        <p:attrNameLst>
                                          <p:attrName>ppt_y</p:attrName>
                                        </p:attrNameLst>
                                      </p:cBhvr>
                                      <p:tavLst>
                                        <p:tav tm="0">
                                          <p:val>
                                            <p:strVal val="ppt_y"/>
                                          </p:val>
                                        </p:tav>
                                        <p:tav tm="100000">
                                          <p:val>
                                            <p:strVal val="1+ppt_h/2"/>
                                          </p:val>
                                        </p:tav>
                                      </p:tavLst>
                                    </p:anim>
                                    <p:set>
                                      <p:cBhvr>
                                        <p:cTn id="87" dur="1" fill="hold">
                                          <p:stCondLst>
                                            <p:cond delay="1999"/>
                                          </p:stCondLst>
                                        </p:cTn>
                                        <p:tgtEl>
                                          <p:spTgt spid="8"/>
                                        </p:tgtEl>
                                        <p:attrNameLst>
                                          <p:attrName>style.visibility</p:attrName>
                                        </p:attrNameLst>
                                      </p:cBhvr>
                                      <p:to>
                                        <p:strVal val="hidden"/>
                                      </p:to>
                                    </p:set>
                                  </p:childTnLst>
                                </p:cTn>
                              </p:par>
                              <p:par>
                                <p:cTn id="88" presetID="2" presetClass="exit" presetSubtype="1" fill="hold" grpId="1"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ppt_x"/>
                                          </p:val>
                                        </p:tav>
                                      </p:tavLst>
                                    </p:anim>
                                    <p:anim calcmode="lin" valueType="num">
                                      <p:cBhvr additive="base">
                                        <p:cTn id="90" dur="2000"/>
                                        <p:tgtEl>
                                          <p:spTgt spid="9"/>
                                        </p:tgtEl>
                                        <p:attrNameLst>
                                          <p:attrName>ppt_y</p:attrName>
                                        </p:attrNameLst>
                                      </p:cBhvr>
                                      <p:tavLst>
                                        <p:tav tm="0">
                                          <p:val>
                                            <p:strVal val="ppt_y"/>
                                          </p:val>
                                        </p:tav>
                                        <p:tav tm="100000">
                                          <p:val>
                                            <p:strVal val="0-ppt_h/2"/>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4" fill="hold" grpId="1"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ppt_x"/>
                                          </p:val>
                                        </p:tav>
                                      </p:tavLst>
                                    </p:anim>
                                    <p:anim calcmode="lin" valueType="num">
                                      <p:cBhvr additive="base">
                                        <p:cTn id="94" dur="2000"/>
                                        <p:tgtEl>
                                          <p:spTgt spid="10"/>
                                        </p:tgtEl>
                                        <p:attrNameLst>
                                          <p:attrName>ppt_y</p:attrName>
                                        </p:attrNameLst>
                                      </p:cBhvr>
                                      <p:tavLst>
                                        <p:tav tm="0">
                                          <p:val>
                                            <p:strVal val="ppt_y"/>
                                          </p:val>
                                        </p:tav>
                                        <p:tav tm="100000">
                                          <p:val>
                                            <p:strVal val="1+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1" fill="hold" grpId="1"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ppt_x"/>
                                          </p:val>
                                        </p:tav>
                                      </p:tavLst>
                                    </p:anim>
                                    <p:anim calcmode="lin" valueType="num">
                                      <p:cBhvr additive="base">
                                        <p:cTn id="98" dur="2000"/>
                                        <p:tgtEl>
                                          <p:spTgt spid="11"/>
                                        </p:tgtEl>
                                        <p:attrNameLst>
                                          <p:attrName>ppt_y</p:attrName>
                                        </p:attrNameLst>
                                      </p:cBhvr>
                                      <p:tavLst>
                                        <p:tav tm="0">
                                          <p:val>
                                            <p:strVal val="ppt_y"/>
                                          </p:val>
                                        </p:tav>
                                        <p:tav tm="100000">
                                          <p:val>
                                            <p:strVal val="0-ppt_h/2"/>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4" fill="hold" grpId="1" nodeType="withEffect">
                                  <p:stCondLst>
                                    <p:cond delay="0"/>
                                  </p:stCondLst>
                                  <p:childTnLst>
                                    <p:anim calcmode="lin" valueType="num">
                                      <p:cBhvr additive="base">
                                        <p:cTn id="101" dur="2000"/>
                                        <p:tgtEl>
                                          <p:spTgt spid="12"/>
                                        </p:tgtEl>
                                        <p:attrNameLst>
                                          <p:attrName>ppt_x</p:attrName>
                                        </p:attrNameLst>
                                      </p:cBhvr>
                                      <p:tavLst>
                                        <p:tav tm="0">
                                          <p:val>
                                            <p:strVal val="ppt_x"/>
                                          </p:val>
                                        </p:tav>
                                        <p:tav tm="100000">
                                          <p:val>
                                            <p:strVal val="ppt_x"/>
                                          </p:val>
                                        </p:tav>
                                      </p:tavLst>
                                    </p:anim>
                                    <p:anim calcmode="lin" valueType="num">
                                      <p:cBhvr additive="base">
                                        <p:cTn id="102" dur="2000"/>
                                        <p:tgtEl>
                                          <p:spTgt spid="12"/>
                                        </p:tgtEl>
                                        <p:attrNameLst>
                                          <p:attrName>ppt_y</p:attrName>
                                        </p:attrNameLst>
                                      </p:cBhvr>
                                      <p:tavLst>
                                        <p:tav tm="0">
                                          <p:val>
                                            <p:strVal val="ppt_y"/>
                                          </p:val>
                                        </p:tav>
                                        <p:tav tm="100000">
                                          <p:val>
                                            <p:strVal val="1+ppt_h/2"/>
                                          </p:val>
                                        </p:tav>
                                      </p:tavLst>
                                    </p:anim>
                                    <p:set>
                                      <p:cBhvr>
                                        <p:cTn id="103" dur="1" fill="hold">
                                          <p:stCondLst>
                                            <p:cond delay="1999"/>
                                          </p:stCondLst>
                                        </p:cTn>
                                        <p:tgtEl>
                                          <p:spTgt spid="12"/>
                                        </p:tgtEl>
                                        <p:attrNameLst>
                                          <p:attrName>style.visibility</p:attrName>
                                        </p:attrNameLst>
                                      </p:cBhvr>
                                      <p:to>
                                        <p:strVal val="hidden"/>
                                      </p:to>
                                    </p:set>
                                  </p:childTnLst>
                                </p:cTn>
                              </p:par>
                              <p:par>
                                <p:cTn id="104" presetID="2" presetClass="exit" presetSubtype="1" fill="hold" grpId="1" nodeType="withEffect">
                                  <p:stCondLst>
                                    <p:cond delay="0"/>
                                  </p:stCondLst>
                                  <p:childTnLst>
                                    <p:anim calcmode="lin" valueType="num">
                                      <p:cBhvr additive="base">
                                        <p:cTn id="105" dur="2000"/>
                                        <p:tgtEl>
                                          <p:spTgt spid="13"/>
                                        </p:tgtEl>
                                        <p:attrNameLst>
                                          <p:attrName>ppt_x</p:attrName>
                                        </p:attrNameLst>
                                      </p:cBhvr>
                                      <p:tavLst>
                                        <p:tav tm="0">
                                          <p:val>
                                            <p:strVal val="ppt_x"/>
                                          </p:val>
                                        </p:tav>
                                        <p:tav tm="100000">
                                          <p:val>
                                            <p:strVal val="ppt_x"/>
                                          </p:val>
                                        </p:tav>
                                      </p:tavLst>
                                    </p:anim>
                                    <p:anim calcmode="lin" valueType="num">
                                      <p:cBhvr additive="base">
                                        <p:cTn id="106" dur="2000"/>
                                        <p:tgtEl>
                                          <p:spTgt spid="13"/>
                                        </p:tgtEl>
                                        <p:attrNameLst>
                                          <p:attrName>ppt_y</p:attrName>
                                        </p:attrNameLst>
                                      </p:cBhvr>
                                      <p:tavLst>
                                        <p:tav tm="0">
                                          <p:val>
                                            <p:strVal val="ppt_y"/>
                                          </p:val>
                                        </p:tav>
                                        <p:tav tm="100000">
                                          <p:val>
                                            <p:strVal val="0-ppt_h/2"/>
                                          </p:val>
                                        </p:tav>
                                      </p:tavLst>
                                    </p:anim>
                                    <p:set>
                                      <p:cBhvr>
                                        <p:cTn id="107" dur="1" fill="hold">
                                          <p:stCondLst>
                                            <p:cond delay="1999"/>
                                          </p:stCondLst>
                                        </p:cTn>
                                        <p:tgtEl>
                                          <p:spTgt spid="13"/>
                                        </p:tgtEl>
                                        <p:attrNameLst>
                                          <p:attrName>style.visibility</p:attrName>
                                        </p:attrNameLst>
                                      </p:cBhvr>
                                      <p:to>
                                        <p:strVal val="hidden"/>
                                      </p:to>
                                    </p:set>
                                  </p:childTnLst>
                                </p:cTn>
                              </p:par>
                              <p:par>
                                <p:cTn id="108" presetID="2" presetClass="exit" presetSubtype="4" fill="hold" grpId="1" nodeType="withEffect">
                                  <p:stCondLst>
                                    <p:cond delay="0"/>
                                  </p:stCondLst>
                                  <p:childTnLst>
                                    <p:anim calcmode="lin" valueType="num">
                                      <p:cBhvr additive="base">
                                        <p:cTn id="109" dur="2000"/>
                                        <p:tgtEl>
                                          <p:spTgt spid="14"/>
                                        </p:tgtEl>
                                        <p:attrNameLst>
                                          <p:attrName>ppt_x</p:attrName>
                                        </p:attrNameLst>
                                      </p:cBhvr>
                                      <p:tavLst>
                                        <p:tav tm="0">
                                          <p:val>
                                            <p:strVal val="ppt_x"/>
                                          </p:val>
                                        </p:tav>
                                        <p:tav tm="100000">
                                          <p:val>
                                            <p:strVal val="ppt_x"/>
                                          </p:val>
                                        </p:tav>
                                      </p:tavLst>
                                    </p:anim>
                                    <p:anim calcmode="lin" valueType="num">
                                      <p:cBhvr additive="base">
                                        <p:cTn id="110" dur="2000"/>
                                        <p:tgtEl>
                                          <p:spTgt spid="14"/>
                                        </p:tgtEl>
                                        <p:attrNameLst>
                                          <p:attrName>ppt_y</p:attrName>
                                        </p:attrNameLst>
                                      </p:cBhvr>
                                      <p:tavLst>
                                        <p:tav tm="0">
                                          <p:val>
                                            <p:strVal val="ppt_y"/>
                                          </p:val>
                                        </p:tav>
                                        <p:tav tm="100000">
                                          <p:val>
                                            <p:strVal val="1+ppt_h/2"/>
                                          </p:val>
                                        </p:tav>
                                      </p:tavLst>
                                    </p:anim>
                                    <p:set>
                                      <p:cBhvr>
                                        <p:cTn id="111" dur="1" fill="hold">
                                          <p:stCondLst>
                                            <p:cond delay="1999"/>
                                          </p:stCondLst>
                                        </p:cTn>
                                        <p:tgtEl>
                                          <p:spTgt spid="14"/>
                                        </p:tgtEl>
                                        <p:attrNameLst>
                                          <p:attrName>style.visibility</p:attrName>
                                        </p:attrNameLst>
                                      </p:cBhvr>
                                      <p:to>
                                        <p:strVal val="hidden"/>
                                      </p:to>
                                    </p:set>
                                  </p:childTnLst>
                                </p:cTn>
                              </p:par>
                              <p:par>
                                <p:cTn id="112" presetID="2" presetClass="exit" presetSubtype="1" fill="hold" grpId="1" nodeType="withEffect">
                                  <p:stCondLst>
                                    <p:cond delay="0"/>
                                  </p:stCondLst>
                                  <p:childTnLst>
                                    <p:anim calcmode="lin" valueType="num">
                                      <p:cBhvr additive="base">
                                        <p:cTn id="113" dur="2000"/>
                                        <p:tgtEl>
                                          <p:spTgt spid="15"/>
                                        </p:tgtEl>
                                        <p:attrNameLst>
                                          <p:attrName>ppt_x</p:attrName>
                                        </p:attrNameLst>
                                      </p:cBhvr>
                                      <p:tavLst>
                                        <p:tav tm="0">
                                          <p:val>
                                            <p:strVal val="ppt_x"/>
                                          </p:val>
                                        </p:tav>
                                        <p:tav tm="100000">
                                          <p:val>
                                            <p:strVal val="ppt_x"/>
                                          </p:val>
                                        </p:tav>
                                      </p:tavLst>
                                    </p:anim>
                                    <p:anim calcmode="lin" valueType="num">
                                      <p:cBhvr additive="base">
                                        <p:cTn id="114" dur="2000"/>
                                        <p:tgtEl>
                                          <p:spTgt spid="15"/>
                                        </p:tgtEl>
                                        <p:attrNameLst>
                                          <p:attrName>ppt_y</p:attrName>
                                        </p:attrNameLst>
                                      </p:cBhvr>
                                      <p:tavLst>
                                        <p:tav tm="0">
                                          <p:val>
                                            <p:strVal val="ppt_y"/>
                                          </p:val>
                                        </p:tav>
                                        <p:tav tm="100000">
                                          <p:val>
                                            <p:strVal val="0-ppt_h/2"/>
                                          </p:val>
                                        </p:tav>
                                      </p:tavLst>
                                    </p:anim>
                                    <p:set>
                                      <p:cBhvr>
                                        <p:cTn id="115" dur="1" fill="hold">
                                          <p:stCondLst>
                                            <p:cond delay="1999"/>
                                          </p:stCondLst>
                                        </p:cTn>
                                        <p:tgtEl>
                                          <p:spTgt spid="15"/>
                                        </p:tgtEl>
                                        <p:attrNameLst>
                                          <p:attrName>style.visibility</p:attrName>
                                        </p:attrNameLst>
                                      </p:cBhvr>
                                      <p:to>
                                        <p:strVal val="hidden"/>
                                      </p:to>
                                    </p:set>
                                  </p:childTnLst>
                                </p:cTn>
                              </p:par>
                              <p:par>
                                <p:cTn id="116" presetID="2" presetClass="exit" presetSubtype="4" fill="hold" grpId="1" nodeType="withEffect">
                                  <p:stCondLst>
                                    <p:cond delay="0"/>
                                  </p:stCondLst>
                                  <p:childTnLst>
                                    <p:anim calcmode="lin" valueType="num">
                                      <p:cBhvr additive="base">
                                        <p:cTn id="117" dur="2000"/>
                                        <p:tgtEl>
                                          <p:spTgt spid="16"/>
                                        </p:tgtEl>
                                        <p:attrNameLst>
                                          <p:attrName>ppt_x</p:attrName>
                                        </p:attrNameLst>
                                      </p:cBhvr>
                                      <p:tavLst>
                                        <p:tav tm="0">
                                          <p:val>
                                            <p:strVal val="ppt_x"/>
                                          </p:val>
                                        </p:tav>
                                        <p:tav tm="100000">
                                          <p:val>
                                            <p:strVal val="ppt_x"/>
                                          </p:val>
                                        </p:tav>
                                      </p:tavLst>
                                    </p:anim>
                                    <p:anim calcmode="lin" valueType="num">
                                      <p:cBhvr additive="base">
                                        <p:cTn id="118" dur="2000"/>
                                        <p:tgtEl>
                                          <p:spTgt spid="16"/>
                                        </p:tgtEl>
                                        <p:attrNameLst>
                                          <p:attrName>ppt_y</p:attrName>
                                        </p:attrNameLst>
                                      </p:cBhvr>
                                      <p:tavLst>
                                        <p:tav tm="0">
                                          <p:val>
                                            <p:strVal val="ppt_y"/>
                                          </p:val>
                                        </p:tav>
                                        <p:tav tm="100000">
                                          <p:val>
                                            <p:strVal val="1+ppt_h/2"/>
                                          </p:val>
                                        </p:tav>
                                      </p:tavLst>
                                    </p:anim>
                                    <p:set>
                                      <p:cBhvr>
                                        <p:cTn id="119" dur="1" fill="hold">
                                          <p:stCondLst>
                                            <p:cond delay="1999"/>
                                          </p:stCondLst>
                                        </p:cTn>
                                        <p:tgtEl>
                                          <p:spTgt spid="16"/>
                                        </p:tgtEl>
                                        <p:attrNameLst>
                                          <p:attrName>style.visibility</p:attrName>
                                        </p:attrNameLst>
                                      </p:cBhvr>
                                      <p:to>
                                        <p:strVal val="hidden"/>
                                      </p:to>
                                    </p:set>
                                  </p:childTnLst>
                                </p:cTn>
                              </p:par>
                              <p:par>
                                <p:cTn id="120" presetID="23" presetClass="entr" presetSubtype="288"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2000" fill="hold"/>
                                        <p:tgtEl>
                                          <p:spTgt spid="2"/>
                                        </p:tgtEl>
                                        <p:attrNameLst>
                                          <p:attrName>ppt_w</p:attrName>
                                        </p:attrNameLst>
                                      </p:cBhvr>
                                      <p:tavLst>
                                        <p:tav tm="0">
                                          <p:val>
                                            <p:strVal val="4/3*#ppt_w"/>
                                          </p:val>
                                        </p:tav>
                                        <p:tav tm="100000">
                                          <p:val>
                                            <p:strVal val="#ppt_w"/>
                                          </p:val>
                                        </p:tav>
                                      </p:tavLst>
                                    </p:anim>
                                    <p:anim calcmode="lin" valueType="num">
                                      <p:cBhvr>
                                        <p:cTn id="123" dur="2000" fill="hold"/>
                                        <p:tgtEl>
                                          <p:spTgt spid="2"/>
                                        </p:tgtEl>
                                        <p:attrNameLst>
                                          <p:attrName>ppt_h</p:attrName>
                                        </p:attrNameLst>
                                      </p:cBhvr>
                                      <p:tavLst>
                                        <p:tav tm="0">
                                          <p:val>
                                            <p:strVal val="4/3*#ppt_h"/>
                                          </p:val>
                                        </p:tav>
                                        <p:tav tm="100000">
                                          <p:val>
                                            <p:strVal val="#ppt_h"/>
                                          </p:val>
                                        </p:tav>
                                      </p:tavLst>
                                    </p:anim>
                                  </p:childTnLst>
                                </p:cTn>
                              </p:par>
                              <p:par>
                                <p:cTn id="124" presetID="16" presetClass="entr" presetSubtype="42" fill="hold" nodeType="withEffect">
                                  <p:stCondLst>
                                    <p:cond delay="0"/>
                                  </p:stCondLst>
                                  <p:childTnLst>
                                    <p:set>
                                      <p:cBhvr>
                                        <p:cTn id="125" dur="1" fill="hold">
                                          <p:stCondLst>
                                            <p:cond delay="0"/>
                                          </p:stCondLst>
                                        </p:cTn>
                                        <p:tgtEl>
                                          <p:spTgt spid="2"/>
                                        </p:tgtEl>
                                        <p:attrNameLst>
                                          <p:attrName>style.visibility</p:attrName>
                                        </p:attrNameLst>
                                      </p:cBhvr>
                                      <p:to>
                                        <p:strVal val="visible"/>
                                      </p:to>
                                    </p:set>
                                    <p:animEffect transition="in" filter="barn(outHorizontal)">
                                      <p:cBhvr>
                                        <p:cTn id="12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10000">
              <a:srgbClr val="8600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stock-photo-2815705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428610"/>
            <a:ext cx="357158" cy="4000528"/>
          </a:xfrm>
          <a:prstGeom prst="rect">
            <a:avLst/>
          </a:prstGeom>
          <a:blipFill>
            <a:blip r:embed="rId3">
              <a:duotone>
                <a:prstClr val="black"/>
                <a:srgbClr val="FFFF0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428628" y="428610"/>
            <a:ext cx="357158" cy="4000528"/>
          </a:xfrm>
          <a:prstGeom prst="rect">
            <a:avLst/>
          </a:prstGeom>
          <a:blipFill>
            <a:blip r:embed="rId3">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857256" y="428610"/>
            <a:ext cx="357158" cy="4000528"/>
          </a:xfrm>
          <a:prstGeom prst="rect">
            <a:avLst/>
          </a:prstGeom>
          <a:blipFill>
            <a:blip r:embed="rId3">
              <a:duotone>
                <a:prstClr val="black"/>
                <a:srgbClr val="FFFF0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285884" y="428610"/>
            <a:ext cx="357158" cy="4000528"/>
          </a:xfrm>
          <a:prstGeom prst="rect">
            <a:avLst/>
          </a:prstGeom>
          <a:blipFill>
            <a:blip r:embed="rId3">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714512" y="428610"/>
            <a:ext cx="357158" cy="4000528"/>
          </a:xfrm>
          <a:prstGeom prst="rect">
            <a:avLst/>
          </a:prstGeom>
          <a:blipFill>
            <a:blip r:embed="rId3">
              <a:duotone>
                <a:prstClr val="black"/>
                <a:srgbClr val="FFFF0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143140" y="428610"/>
            <a:ext cx="357158" cy="4000528"/>
          </a:xfrm>
          <a:prstGeom prst="rect">
            <a:avLst/>
          </a:prstGeom>
          <a:blipFill>
            <a:blip r:embed="rId3">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571768" y="428610"/>
            <a:ext cx="357158" cy="4000528"/>
          </a:xfrm>
          <a:prstGeom prst="rect">
            <a:avLst/>
          </a:prstGeom>
          <a:blipFill>
            <a:blip r:embed="rId3">
              <a:duotone>
                <a:prstClr val="black"/>
                <a:srgbClr val="FFFF0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000396" y="428610"/>
            <a:ext cx="357158" cy="4000528"/>
          </a:xfrm>
          <a:prstGeom prst="rect">
            <a:avLst/>
          </a:prstGeom>
          <a:blipFill>
            <a:blip r:embed="rId3">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429024" y="428610"/>
            <a:ext cx="357158" cy="4000528"/>
          </a:xfrm>
          <a:prstGeom prst="rect">
            <a:avLst/>
          </a:prstGeom>
          <a:blipFill>
            <a:blip r:embed="rId3">
              <a:duotone>
                <a:prstClr val="black"/>
                <a:srgbClr val="FFFF0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857652" y="428610"/>
            <a:ext cx="357158" cy="4000528"/>
          </a:xfrm>
          <a:prstGeom prst="rect">
            <a:avLst/>
          </a:prstGeom>
          <a:blipFill>
            <a:blip r:embed="rId3">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86280" y="428610"/>
            <a:ext cx="357158" cy="4000528"/>
          </a:xfrm>
          <a:prstGeom prst="rect">
            <a:avLst/>
          </a:prstGeom>
          <a:blipFill>
            <a:blip r:embed="rId3">
              <a:duotone>
                <a:prstClr val="black"/>
                <a:srgbClr val="FFFF0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714908" y="428610"/>
            <a:ext cx="357158" cy="4000528"/>
          </a:xfrm>
          <a:prstGeom prst="rect">
            <a:avLst/>
          </a:prstGeom>
          <a:blipFill>
            <a:blip r:embed="rId3">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143536" y="428610"/>
            <a:ext cx="357158" cy="4000528"/>
          </a:xfrm>
          <a:prstGeom prst="rect">
            <a:avLst/>
          </a:prstGeom>
          <a:blipFill>
            <a:blip r:embed="rId3">
              <a:duotone>
                <a:prstClr val="black"/>
                <a:srgbClr val="FFFF0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572164" y="428610"/>
            <a:ext cx="357158" cy="4000528"/>
          </a:xfrm>
          <a:prstGeom prst="rect">
            <a:avLst/>
          </a:prstGeom>
          <a:blipFill>
            <a:blip r:embed="rId3">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000792" y="428610"/>
            <a:ext cx="357158" cy="4000528"/>
          </a:xfrm>
          <a:prstGeom prst="rect">
            <a:avLst/>
          </a:prstGeom>
          <a:blipFill>
            <a:blip r:embed="rId3">
              <a:duotone>
                <a:prstClr val="black"/>
                <a:srgbClr val="FFFF0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429420" y="428610"/>
            <a:ext cx="357158" cy="4000528"/>
          </a:xfrm>
          <a:prstGeom prst="rect">
            <a:avLst/>
          </a:prstGeom>
          <a:blipFill>
            <a:blip r:embed="rId3">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858048" y="428610"/>
            <a:ext cx="357158" cy="4000528"/>
          </a:xfrm>
          <a:prstGeom prst="rect">
            <a:avLst/>
          </a:prstGeom>
          <a:blipFill>
            <a:blip r:embed="rId3">
              <a:duotone>
                <a:prstClr val="black"/>
                <a:srgbClr val="FFFF0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286676" y="428610"/>
            <a:ext cx="357158" cy="4000528"/>
          </a:xfrm>
          <a:prstGeom prst="rect">
            <a:avLst/>
          </a:prstGeom>
          <a:blipFill>
            <a:blip r:embed="rId3">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715304" y="428610"/>
            <a:ext cx="357158" cy="4000528"/>
          </a:xfrm>
          <a:prstGeom prst="rect">
            <a:avLst/>
          </a:prstGeom>
          <a:blipFill>
            <a:blip r:embed="rId3">
              <a:duotone>
                <a:prstClr val="black"/>
                <a:srgbClr val="FFFF0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143932" y="428610"/>
            <a:ext cx="357158" cy="4000528"/>
          </a:xfrm>
          <a:prstGeom prst="rect">
            <a:avLst/>
          </a:prstGeom>
          <a:blipFill>
            <a:blip r:embed="rId3">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8572528" y="428610"/>
            <a:ext cx="285752" cy="4000528"/>
          </a:xfrm>
          <a:prstGeom prst="rect">
            <a:avLst/>
          </a:prstGeom>
          <a:blipFill>
            <a:blip r:embed="rId3">
              <a:duotone>
                <a:prstClr val="black"/>
                <a:srgbClr val="FFFF00">
                  <a:tint val="45000"/>
                  <a:satMod val="40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8929718" y="428610"/>
            <a:ext cx="303571" cy="4000528"/>
          </a:xfrm>
          <a:prstGeom prst="rect">
            <a:avLst/>
          </a:prstGeom>
          <a:blipFill>
            <a:blip r:embed="rId3">
              <a:duotone>
                <a:schemeClr val="accent2">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16" presetClass="entr" presetSubtype="42" fill="hold" grpId="5"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barn(outHorizontal)">
                                      <p:cBhvr>
                                        <p:cTn id="9" dur="2000"/>
                                        <p:tgtEl>
                                          <p:spTgt spid="3"/>
                                        </p:tgtEl>
                                      </p:cBhvr>
                                    </p:animEffect>
                                  </p:childTnLst>
                                </p:cTn>
                              </p:par>
                              <p:par>
                                <p:cTn id="10" presetID="16" presetClass="entr" presetSubtype="42" fill="hold" grpId="5"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Horizontal)">
                                      <p:cBhvr>
                                        <p:cTn id="12" dur="2000"/>
                                        <p:tgtEl>
                                          <p:spTgt spid="4"/>
                                        </p:tgtEl>
                                      </p:cBhvr>
                                    </p:animEffect>
                                  </p:childTnLst>
                                </p:cTn>
                              </p:par>
                              <p:par>
                                <p:cTn id="13" presetID="16" presetClass="entr" presetSubtype="42" fill="hold" grpId="5"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Horizontal)">
                                      <p:cBhvr>
                                        <p:cTn id="15" dur="2000"/>
                                        <p:tgtEl>
                                          <p:spTgt spid="5"/>
                                        </p:tgtEl>
                                      </p:cBhvr>
                                    </p:animEffect>
                                  </p:childTnLst>
                                </p:cTn>
                              </p:par>
                              <p:par>
                                <p:cTn id="16" presetID="16" presetClass="entr" presetSubtype="42" fill="hold" grpId="5"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outHorizontal)">
                                      <p:cBhvr>
                                        <p:cTn id="18" dur="2000"/>
                                        <p:tgtEl>
                                          <p:spTgt spid="6"/>
                                        </p:tgtEl>
                                      </p:cBhvr>
                                    </p:animEffect>
                                  </p:childTnLst>
                                </p:cTn>
                              </p:par>
                              <p:par>
                                <p:cTn id="19" presetID="16" presetClass="entr" presetSubtype="42" fill="hold" grpId="5"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arn(outHorizontal)">
                                      <p:cBhvr>
                                        <p:cTn id="21" dur="2000"/>
                                        <p:tgtEl>
                                          <p:spTgt spid="7"/>
                                        </p:tgtEl>
                                      </p:cBhvr>
                                    </p:animEffect>
                                  </p:childTnLst>
                                </p:cTn>
                              </p:par>
                              <p:par>
                                <p:cTn id="22" presetID="16" presetClass="entr" presetSubtype="42" fill="hold" grpId="5"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arn(outHorizontal)">
                                      <p:cBhvr>
                                        <p:cTn id="24" dur="2000"/>
                                        <p:tgtEl>
                                          <p:spTgt spid="8"/>
                                        </p:tgtEl>
                                      </p:cBhvr>
                                    </p:animEffect>
                                  </p:childTnLst>
                                </p:cTn>
                              </p:par>
                              <p:par>
                                <p:cTn id="25" presetID="16" presetClass="entr" presetSubtype="42" fill="hold" grpId="5"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outHorizontal)">
                                      <p:cBhvr>
                                        <p:cTn id="27" dur="2000"/>
                                        <p:tgtEl>
                                          <p:spTgt spid="9"/>
                                        </p:tgtEl>
                                      </p:cBhvr>
                                    </p:animEffect>
                                  </p:childTnLst>
                                </p:cTn>
                              </p:par>
                              <p:par>
                                <p:cTn id="28" presetID="16" presetClass="entr" presetSubtype="42" fill="hold" grpId="5"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outHorizontal)">
                                      <p:cBhvr>
                                        <p:cTn id="30" dur="2000"/>
                                        <p:tgtEl>
                                          <p:spTgt spid="10"/>
                                        </p:tgtEl>
                                      </p:cBhvr>
                                    </p:animEffect>
                                  </p:childTnLst>
                                </p:cTn>
                              </p:par>
                              <p:par>
                                <p:cTn id="31" presetID="16" presetClass="entr" presetSubtype="42" fill="hold" grpId="5"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arn(outHorizontal)">
                                      <p:cBhvr>
                                        <p:cTn id="33" dur="2000"/>
                                        <p:tgtEl>
                                          <p:spTgt spid="11"/>
                                        </p:tgtEl>
                                      </p:cBhvr>
                                    </p:animEffect>
                                  </p:childTnLst>
                                </p:cTn>
                              </p:par>
                              <p:par>
                                <p:cTn id="34" presetID="16" presetClass="entr" presetSubtype="42" fill="hold" grpId="5"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barn(outHorizontal)">
                                      <p:cBhvr>
                                        <p:cTn id="36" dur="2000"/>
                                        <p:tgtEl>
                                          <p:spTgt spid="12"/>
                                        </p:tgtEl>
                                      </p:cBhvr>
                                    </p:animEffect>
                                  </p:childTnLst>
                                </p:cTn>
                              </p:par>
                              <p:par>
                                <p:cTn id="37" presetID="16" presetClass="entr" presetSubtype="42" fill="hold" grpId="5"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barn(outHorizontal)">
                                      <p:cBhvr>
                                        <p:cTn id="39" dur="2000"/>
                                        <p:tgtEl>
                                          <p:spTgt spid="13"/>
                                        </p:tgtEl>
                                      </p:cBhvr>
                                    </p:animEffect>
                                  </p:childTnLst>
                                </p:cTn>
                              </p:par>
                              <p:par>
                                <p:cTn id="40" presetID="16" presetClass="entr" presetSubtype="42" fill="hold" grpId="5"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barn(outHorizontal)">
                                      <p:cBhvr>
                                        <p:cTn id="42" dur="2000"/>
                                        <p:tgtEl>
                                          <p:spTgt spid="14"/>
                                        </p:tgtEl>
                                      </p:cBhvr>
                                    </p:animEffect>
                                  </p:childTnLst>
                                </p:cTn>
                              </p:par>
                              <p:par>
                                <p:cTn id="43" presetID="16" presetClass="entr" presetSubtype="42" fill="hold" grpId="5"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barn(outHorizontal)">
                                      <p:cBhvr>
                                        <p:cTn id="45" dur="2000"/>
                                        <p:tgtEl>
                                          <p:spTgt spid="15"/>
                                        </p:tgtEl>
                                      </p:cBhvr>
                                    </p:animEffect>
                                  </p:childTnLst>
                                </p:cTn>
                              </p:par>
                              <p:par>
                                <p:cTn id="46" presetID="16" presetClass="entr" presetSubtype="42" fill="hold" grpId="5"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barn(outHorizontal)">
                                      <p:cBhvr>
                                        <p:cTn id="48" dur="2000"/>
                                        <p:tgtEl>
                                          <p:spTgt spid="16"/>
                                        </p:tgtEl>
                                      </p:cBhvr>
                                    </p:animEffect>
                                  </p:childTnLst>
                                </p:cTn>
                              </p:par>
                              <p:par>
                                <p:cTn id="49" presetID="16" presetClass="entr" presetSubtype="42" fill="hold" grpId="5"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barn(outHorizontal)">
                                      <p:cBhvr>
                                        <p:cTn id="51" dur="2000"/>
                                        <p:tgtEl>
                                          <p:spTgt spid="17"/>
                                        </p:tgtEl>
                                      </p:cBhvr>
                                    </p:animEffect>
                                  </p:childTnLst>
                                </p:cTn>
                              </p:par>
                              <p:par>
                                <p:cTn id="52" presetID="16" presetClass="entr" presetSubtype="42" fill="hold" grpId="5"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barn(outHorizontal)">
                                      <p:cBhvr>
                                        <p:cTn id="54" dur="2000"/>
                                        <p:tgtEl>
                                          <p:spTgt spid="18"/>
                                        </p:tgtEl>
                                      </p:cBhvr>
                                    </p:animEffect>
                                  </p:childTnLst>
                                </p:cTn>
                              </p:par>
                              <p:par>
                                <p:cTn id="55" presetID="16" presetClass="entr" presetSubtype="42" fill="hold" grpId="5"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barn(outHorizontal)">
                                      <p:cBhvr>
                                        <p:cTn id="57" dur="2000"/>
                                        <p:tgtEl>
                                          <p:spTgt spid="19"/>
                                        </p:tgtEl>
                                      </p:cBhvr>
                                    </p:animEffect>
                                  </p:childTnLst>
                                </p:cTn>
                              </p:par>
                              <p:par>
                                <p:cTn id="58" presetID="16" presetClass="entr" presetSubtype="42" fill="hold" grpId="5"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barn(outHorizontal)">
                                      <p:cBhvr>
                                        <p:cTn id="60" dur="2000"/>
                                        <p:tgtEl>
                                          <p:spTgt spid="20"/>
                                        </p:tgtEl>
                                      </p:cBhvr>
                                    </p:animEffect>
                                  </p:childTnLst>
                                </p:cTn>
                              </p:par>
                              <p:par>
                                <p:cTn id="61" presetID="16" presetClass="entr" presetSubtype="42" fill="hold" grpId="5"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barn(outHorizontal)">
                                      <p:cBhvr>
                                        <p:cTn id="63" dur="2000"/>
                                        <p:tgtEl>
                                          <p:spTgt spid="21"/>
                                        </p:tgtEl>
                                      </p:cBhvr>
                                    </p:animEffect>
                                  </p:childTnLst>
                                </p:cTn>
                              </p:par>
                              <p:par>
                                <p:cTn id="64" presetID="16" presetClass="entr" presetSubtype="42" fill="hold" grpId="5"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barn(outHorizontal)">
                                      <p:cBhvr>
                                        <p:cTn id="66" dur="2000"/>
                                        <p:tgtEl>
                                          <p:spTgt spid="22"/>
                                        </p:tgtEl>
                                      </p:cBhvr>
                                    </p:animEffect>
                                  </p:childTnLst>
                                </p:cTn>
                              </p:par>
                              <p:par>
                                <p:cTn id="67" presetID="16" presetClass="entr" presetSubtype="42" fill="hold" grpId="5"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barn(outHorizontal)">
                                      <p:cBhvr>
                                        <p:cTn id="69" dur="2000"/>
                                        <p:tgtEl>
                                          <p:spTgt spid="23"/>
                                        </p:tgtEl>
                                      </p:cBhvr>
                                    </p:animEffect>
                                  </p:childTnLst>
                                </p:cTn>
                              </p:par>
                              <p:par>
                                <p:cTn id="70" presetID="16" presetClass="entr" presetSubtype="42" fill="hold" grpId="5"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barn(outHorizontal)">
                                      <p:cBhvr>
                                        <p:cTn id="72" dur="2000"/>
                                        <p:tgtEl>
                                          <p:spTgt spid="24"/>
                                        </p:tgtEl>
                                      </p:cBhvr>
                                    </p:animEffect>
                                  </p:childTnLst>
                                </p:cTn>
                              </p:par>
                              <p:par>
                                <p:cTn id="73" presetID="2" presetClass="entr" presetSubtype="8" fill="hold" grpId="0" nodeType="withEffect">
                                  <p:stCondLst>
                                    <p:cond delay="0"/>
                                  </p:stCondLst>
                                  <p:childTnLst>
                                    <p:set>
                                      <p:cBhvr>
                                        <p:cTn id="74" dur="1" fill="hold">
                                          <p:stCondLst>
                                            <p:cond delay="0"/>
                                          </p:stCondLst>
                                        </p:cTn>
                                        <p:tgtEl>
                                          <p:spTgt spid="3"/>
                                        </p:tgtEl>
                                        <p:attrNameLst>
                                          <p:attrName>style.visibility</p:attrName>
                                        </p:attrNameLst>
                                      </p:cBhvr>
                                      <p:to>
                                        <p:strVal val="visible"/>
                                      </p:to>
                                    </p:set>
                                    <p:anim calcmode="lin" valueType="num">
                                      <p:cBhvr additive="base">
                                        <p:cTn id="75" dur="2000" fill="hold"/>
                                        <p:tgtEl>
                                          <p:spTgt spid="3"/>
                                        </p:tgtEl>
                                        <p:attrNameLst>
                                          <p:attrName>ppt_x</p:attrName>
                                        </p:attrNameLst>
                                      </p:cBhvr>
                                      <p:tavLst>
                                        <p:tav tm="0">
                                          <p:val>
                                            <p:strVal val="0-#ppt_w/2"/>
                                          </p:val>
                                        </p:tav>
                                        <p:tav tm="100000">
                                          <p:val>
                                            <p:strVal val="#ppt_x"/>
                                          </p:val>
                                        </p:tav>
                                      </p:tavLst>
                                    </p:anim>
                                    <p:anim calcmode="lin" valueType="num">
                                      <p:cBhvr additive="base">
                                        <p:cTn id="76" dur="2000" fill="hold"/>
                                        <p:tgtEl>
                                          <p:spTgt spid="3"/>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stCondLst>
                                    <p:cond delay="0"/>
                                  </p:stCondLst>
                                  <p:childTnLst>
                                    <p:set>
                                      <p:cBhvr>
                                        <p:cTn id="78" dur="1" fill="hold">
                                          <p:stCondLst>
                                            <p:cond delay="0"/>
                                          </p:stCondLst>
                                        </p:cTn>
                                        <p:tgtEl>
                                          <p:spTgt spid="4"/>
                                        </p:tgtEl>
                                        <p:attrNameLst>
                                          <p:attrName>style.visibility</p:attrName>
                                        </p:attrNameLst>
                                      </p:cBhvr>
                                      <p:to>
                                        <p:strVal val="visible"/>
                                      </p:to>
                                    </p:set>
                                    <p:anim calcmode="lin" valueType="num">
                                      <p:cBhvr additive="base">
                                        <p:cTn id="79" dur="2000" fill="hold"/>
                                        <p:tgtEl>
                                          <p:spTgt spid="4"/>
                                        </p:tgtEl>
                                        <p:attrNameLst>
                                          <p:attrName>ppt_x</p:attrName>
                                        </p:attrNameLst>
                                      </p:cBhvr>
                                      <p:tavLst>
                                        <p:tav tm="0">
                                          <p:val>
                                            <p:strVal val="1+#ppt_w/2"/>
                                          </p:val>
                                        </p:tav>
                                        <p:tav tm="100000">
                                          <p:val>
                                            <p:strVal val="#ppt_x"/>
                                          </p:val>
                                        </p:tav>
                                      </p:tavLst>
                                    </p:anim>
                                    <p:anim calcmode="lin" valueType="num">
                                      <p:cBhvr additive="base">
                                        <p:cTn id="80" dur="2000" fill="hold"/>
                                        <p:tgtEl>
                                          <p:spTgt spid="4"/>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5"/>
                                        </p:tgtEl>
                                        <p:attrNameLst>
                                          <p:attrName>style.visibility</p:attrName>
                                        </p:attrNameLst>
                                      </p:cBhvr>
                                      <p:to>
                                        <p:strVal val="visible"/>
                                      </p:to>
                                    </p:set>
                                    <p:anim calcmode="lin" valueType="num">
                                      <p:cBhvr additive="base">
                                        <p:cTn id="83" dur="2000" fill="hold"/>
                                        <p:tgtEl>
                                          <p:spTgt spid="5"/>
                                        </p:tgtEl>
                                        <p:attrNameLst>
                                          <p:attrName>ppt_x</p:attrName>
                                        </p:attrNameLst>
                                      </p:cBhvr>
                                      <p:tavLst>
                                        <p:tav tm="0">
                                          <p:val>
                                            <p:strVal val="0-#ppt_w/2"/>
                                          </p:val>
                                        </p:tav>
                                        <p:tav tm="100000">
                                          <p:val>
                                            <p:strVal val="#ppt_x"/>
                                          </p:val>
                                        </p:tav>
                                      </p:tavLst>
                                    </p:anim>
                                    <p:anim calcmode="lin" valueType="num">
                                      <p:cBhvr additive="base">
                                        <p:cTn id="84" dur="2000" fill="hold"/>
                                        <p:tgtEl>
                                          <p:spTgt spid="5"/>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0"/>
                                  </p:stCondLst>
                                  <p:childTnLst>
                                    <p:set>
                                      <p:cBhvr>
                                        <p:cTn id="86" dur="1" fill="hold">
                                          <p:stCondLst>
                                            <p:cond delay="0"/>
                                          </p:stCondLst>
                                        </p:cTn>
                                        <p:tgtEl>
                                          <p:spTgt spid="6"/>
                                        </p:tgtEl>
                                        <p:attrNameLst>
                                          <p:attrName>style.visibility</p:attrName>
                                        </p:attrNameLst>
                                      </p:cBhvr>
                                      <p:to>
                                        <p:strVal val="visible"/>
                                      </p:to>
                                    </p:set>
                                    <p:anim calcmode="lin" valueType="num">
                                      <p:cBhvr additive="base">
                                        <p:cTn id="87" dur="2000" fill="hold"/>
                                        <p:tgtEl>
                                          <p:spTgt spid="6"/>
                                        </p:tgtEl>
                                        <p:attrNameLst>
                                          <p:attrName>ppt_x</p:attrName>
                                        </p:attrNameLst>
                                      </p:cBhvr>
                                      <p:tavLst>
                                        <p:tav tm="0">
                                          <p:val>
                                            <p:strVal val="1+#ppt_w/2"/>
                                          </p:val>
                                        </p:tav>
                                        <p:tav tm="100000">
                                          <p:val>
                                            <p:strVal val="#ppt_x"/>
                                          </p:val>
                                        </p:tav>
                                      </p:tavLst>
                                    </p:anim>
                                    <p:anim calcmode="lin" valueType="num">
                                      <p:cBhvr additive="base">
                                        <p:cTn id="88" dur="2000" fill="hold"/>
                                        <p:tgtEl>
                                          <p:spTgt spid="6"/>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0"/>
                                  </p:stCondLst>
                                  <p:childTnLst>
                                    <p:set>
                                      <p:cBhvr>
                                        <p:cTn id="90" dur="1" fill="hold">
                                          <p:stCondLst>
                                            <p:cond delay="0"/>
                                          </p:stCondLst>
                                        </p:cTn>
                                        <p:tgtEl>
                                          <p:spTgt spid="7"/>
                                        </p:tgtEl>
                                        <p:attrNameLst>
                                          <p:attrName>style.visibility</p:attrName>
                                        </p:attrNameLst>
                                      </p:cBhvr>
                                      <p:to>
                                        <p:strVal val="visible"/>
                                      </p:to>
                                    </p:set>
                                    <p:anim calcmode="lin" valueType="num">
                                      <p:cBhvr additive="base">
                                        <p:cTn id="91" dur="2000" fill="hold"/>
                                        <p:tgtEl>
                                          <p:spTgt spid="7"/>
                                        </p:tgtEl>
                                        <p:attrNameLst>
                                          <p:attrName>ppt_x</p:attrName>
                                        </p:attrNameLst>
                                      </p:cBhvr>
                                      <p:tavLst>
                                        <p:tav tm="0">
                                          <p:val>
                                            <p:strVal val="0-#ppt_w/2"/>
                                          </p:val>
                                        </p:tav>
                                        <p:tav tm="100000">
                                          <p:val>
                                            <p:strVal val="#ppt_x"/>
                                          </p:val>
                                        </p:tav>
                                      </p:tavLst>
                                    </p:anim>
                                    <p:anim calcmode="lin" valueType="num">
                                      <p:cBhvr additive="base">
                                        <p:cTn id="92" dur="2000" fill="hold"/>
                                        <p:tgtEl>
                                          <p:spTgt spid="7"/>
                                        </p:tgtEl>
                                        <p:attrNameLst>
                                          <p:attrName>ppt_y</p:attrName>
                                        </p:attrNameLst>
                                      </p:cBhvr>
                                      <p:tavLst>
                                        <p:tav tm="0">
                                          <p:val>
                                            <p:strVal val="#ppt_y"/>
                                          </p:val>
                                        </p:tav>
                                        <p:tav tm="100000">
                                          <p:val>
                                            <p:strVal val="#ppt_y"/>
                                          </p:val>
                                        </p:tav>
                                      </p:tavLst>
                                    </p:anim>
                                  </p:childTnLst>
                                </p:cTn>
                              </p:par>
                              <p:par>
                                <p:cTn id="93" presetID="2" presetClass="entr" presetSubtype="2" fill="hold" grpId="0" nodeType="withEffect">
                                  <p:stCondLst>
                                    <p:cond delay="0"/>
                                  </p:stCondLst>
                                  <p:childTnLst>
                                    <p:set>
                                      <p:cBhvr>
                                        <p:cTn id="94" dur="1" fill="hold">
                                          <p:stCondLst>
                                            <p:cond delay="0"/>
                                          </p:stCondLst>
                                        </p:cTn>
                                        <p:tgtEl>
                                          <p:spTgt spid="8"/>
                                        </p:tgtEl>
                                        <p:attrNameLst>
                                          <p:attrName>style.visibility</p:attrName>
                                        </p:attrNameLst>
                                      </p:cBhvr>
                                      <p:to>
                                        <p:strVal val="visible"/>
                                      </p:to>
                                    </p:set>
                                    <p:anim calcmode="lin" valueType="num">
                                      <p:cBhvr additive="base">
                                        <p:cTn id="95" dur="2000" fill="hold"/>
                                        <p:tgtEl>
                                          <p:spTgt spid="8"/>
                                        </p:tgtEl>
                                        <p:attrNameLst>
                                          <p:attrName>ppt_x</p:attrName>
                                        </p:attrNameLst>
                                      </p:cBhvr>
                                      <p:tavLst>
                                        <p:tav tm="0">
                                          <p:val>
                                            <p:strVal val="1+#ppt_w/2"/>
                                          </p:val>
                                        </p:tav>
                                        <p:tav tm="100000">
                                          <p:val>
                                            <p:strVal val="#ppt_x"/>
                                          </p:val>
                                        </p:tav>
                                      </p:tavLst>
                                    </p:anim>
                                    <p:anim calcmode="lin" valueType="num">
                                      <p:cBhvr additive="base">
                                        <p:cTn id="96" dur="2000" fill="hold"/>
                                        <p:tgtEl>
                                          <p:spTgt spid="8"/>
                                        </p:tgtEl>
                                        <p:attrNameLst>
                                          <p:attrName>ppt_y</p:attrName>
                                        </p:attrNameLst>
                                      </p:cBhvr>
                                      <p:tavLst>
                                        <p:tav tm="0">
                                          <p:val>
                                            <p:strVal val="#ppt_y"/>
                                          </p:val>
                                        </p:tav>
                                        <p:tav tm="100000">
                                          <p:val>
                                            <p:strVal val="#ppt_y"/>
                                          </p:val>
                                        </p:tav>
                                      </p:tavLst>
                                    </p:anim>
                                  </p:childTnLst>
                                </p:cTn>
                              </p:par>
                              <p:par>
                                <p:cTn id="97" presetID="2" presetClass="entr" presetSubtype="8" fill="hold" grpId="0" nodeType="withEffect">
                                  <p:stCondLst>
                                    <p:cond delay="0"/>
                                  </p:stCondLst>
                                  <p:childTnLst>
                                    <p:set>
                                      <p:cBhvr>
                                        <p:cTn id="98" dur="1" fill="hold">
                                          <p:stCondLst>
                                            <p:cond delay="0"/>
                                          </p:stCondLst>
                                        </p:cTn>
                                        <p:tgtEl>
                                          <p:spTgt spid="9"/>
                                        </p:tgtEl>
                                        <p:attrNameLst>
                                          <p:attrName>style.visibility</p:attrName>
                                        </p:attrNameLst>
                                      </p:cBhvr>
                                      <p:to>
                                        <p:strVal val="visible"/>
                                      </p:to>
                                    </p:set>
                                    <p:anim calcmode="lin" valueType="num">
                                      <p:cBhvr additive="base">
                                        <p:cTn id="99" dur="2000" fill="hold"/>
                                        <p:tgtEl>
                                          <p:spTgt spid="9"/>
                                        </p:tgtEl>
                                        <p:attrNameLst>
                                          <p:attrName>ppt_x</p:attrName>
                                        </p:attrNameLst>
                                      </p:cBhvr>
                                      <p:tavLst>
                                        <p:tav tm="0">
                                          <p:val>
                                            <p:strVal val="0-#ppt_w/2"/>
                                          </p:val>
                                        </p:tav>
                                        <p:tav tm="100000">
                                          <p:val>
                                            <p:strVal val="#ppt_x"/>
                                          </p:val>
                                        </p:tav>
                                      </p:tavLst>
                                    </p:anim>
                                    <p:anim calcmode="lin" valueType="num">
                                      <p:cBhvr additive="base">
                                        <p:cTn id="100" dur="2000" fill="hold"/>
                                        <p:tgtEl>
                                          <p:spTgt spid="9"/>
                                        </p:tgtEl>
                                        <p:attrNameLst>
                                          <p:attrName>ppt_y</p:attrName>
                                        </p:attrNameLst>
                                      </p:cBhvr>
                                      <p:tavLst>
                                        <p:tav tm="0">
                                          <p:val>
                                            <p:strVal val="#ppt_y"/>
                                          </p:val>
                                        </p:tav>
                                        <p:tav tm="100000">
                                          <p:val>
                                            <p:strVal val="#ppt_y"/>
                                          </p:val>
                                        </p:tav>
                                      </p:tavLst>
                                    </p:anim>
                                  </p:childTnLst>
                                </p:cTn>
                              </p:par>
                              <p:par>
                                <p:cTn id="101" presetID="2" presetClass="entr" presetSubtype="2" fill="hold" grpId="0" nodeType="withEffect">
                                  <p:stCondLst>
                                    <p:cond delay="0"/>
                                  </p:stCondLst>
                                  <p:childTnLst>
                                    <p:set>
                                      <p:cBhvr>
                                        <p:cTn id="102" dur="1" fill="hold">
                                          <p:stCondLst>
                                            <p:cond delay="0"/>
                                          </p:stCondLst>
                                        </p:cTn>
                                        <p:tgtEl>
                                          <p:spTgt spid="10"/>
                                        </p:tgtEl>
                                        <p:attrNameLst>
                                          <p:attrName>style.visibility</p:attrName>
                                        </p:attrNameLst>
                                      </p:cBhvr>
                                      <p:to>
                                        <p:strVal val="visible"/>
                                      </p:to>
                                    </p:set>
                                    <p:anim calcmode="lin" valueType="num">
                                      <p:cBhvr additive="base">
                                        <p:cTn id="103" dur="2000" fill="hold"/>
                                        <p:tgtEl>
                                          <p:spTgt spid="10"/>
                                        </p:tgtEl>
                                        <p:attrNameLst>
                                          <p:attrName>ppt_x</p:attrName>
                                        </p:attrNameLst>
                                      </p:cBhvr>
                                      <p:tavLst>
                                        <p:tav tm="0">
                                          <p:val>
                                            <p:strVal val="1+#ppt_w/2"/>
                                          </p:val>
                                        </p:tav>
                                        <p:tav tm="100000">
                                          <p:val>
                                            <p:strVal val="#ppt_x"/>
                                          </p:val>
                                        </p:tav>
                                      </p:tavLst>
                                    </p:anim>
                                    <p:anim calcmode="lin" valueType="num">
                                      <p:cBhvr additive="base">
                                        <p:cTn id="104" dur="2000" fill="hold"/>
                                        <p:tgtEl>
                                          <p:spTgt spid="10"/>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11"/>
                                        </p:tgtEl>
                                        <p:attrNameLst>
                                          <p:attrName>style.visibility</p:attrName>
                                        </p:attrNameLst>
                                      </p:cBhvr>
                                      <p:to>
                                        <p:strVal val="visible"/>
                                      </p:to>
                                    </p:set>
                                    <p:anim calcmode="lin" valueType="num">
                                      <p:cBhvr additive="base">
                                        <p:cTn id="107" dur="2000" fill="hold"/>
                                        <p:tgtEl>
                                          <p:spTgt spid="11"/>
                                        </p:tgtEl>
                                        <p:attrNameLst>
                                          <p:attrName>ppt_x</p:attrName>
                                        </p:attrNameLst>
                                      </p:cBhvr>
                                      <p:tavLst>
                                        <p:tav tm="0">
                                          <p:val>
                                            <p:strVal val="0-#ppt_w/2"/>
                                          </p:val>
                                        </p:tav>
                                        <p:tav tm="100000">
                                          <p:val>
                                            <p:strVal val="#ppt_x"/>
                                          </p:val>
                                        </p:tav>
                                      </p:tavLst>
                                    </p:anim>
                                    <p:anim calcmode="lin" valueType="num">
                                      <p:cBhvr additive="base">
                                        <p:cTn id="108" dur="2000" fill="hold"/>
                                        <p:tgtEl>
                                          <p:spTgt spid="11"/>
                                        </p:tgtEl>
                                        <p:attrNameLst>
                                          <p:attrName>ppt_y</p:attrName>
                                        </p:attrNameLst>
                                      </p:cBhvr>
                                      <p:tavLst>
                                        <p:tav tm="0">
                                          <p:val>
                                            <p:strVal val="#ppt_y"/>
                                          </p:val>
                                        </p:tav>
                                        <p:tav tm="100000">
                                          <p:val>
                                            <p:strVal val="#ppt_y"/>
                                          </p:val>
                                        </p:tav>
                                      </p:tavLst>
                                    </p:anim>
                                  </p:childTnLst>
                                </p:cTn>
                              </p:par>
                              <p:par>
                                <p:cTn id="109" presetID="2" presetClass="entr" presetSubtype="2" fill="hold" grpId="0" nodeType="withEffect">
                                  <p:stCondLst>
                                    <p:cond delay="0"/>
                                  </p:stCondLst>
                                  <p:childTnLst>
                                    <p:set>
                                      <p:cBhvr>
                                        <p:cTn id="110" dur="1" fill="hold">
                                          <p:stCondLst>
                                            <p:cond delay="0"/>
                                          </p:stCondLst>
                                        </p:cTn>
                                        <p:tgtEl>
                                          <p:spTgt spid="12"/>
                                        </p:tgtEl>
                                        <p:attrNameLst>
                                          <p:attrName>style.visibility</p:attrName>
                                        </p:attrNameLst>
                                      </p:cBhvr>
                                      <p:to>
                                        <p:strVal val="visible"/>
                                      </p:to>
                                    </p:set>
                                    <p:anim calcmode="lin" valueType="num">
                                      <p:cBhvr additive="base">
                                        <p:cTn id="111" dur="2000" fill="hold"/>
                                        <p:tgtEl>
                                          <p:spTgt spid="12"/>
                                        </p:tgtEl>
                                        <p:attrNameLst>
                                          <p:attrName>ppt_x</p:attrName>
                                        </p:attrNameLst>
                                      </p:cBhvr>
                                      <p:tavLst>
                                        <p:tav tm="0">
                                          <p:val>
                                            <p:strVal val="1+#ppt_w/2"/>
                                          </p:val>
                                        </p:tav>
                                        <p:tav tm="100000">
                                          <p:val>
                                            <p:strVal val="#ppt_x"/>
                                          </p:val>
                                        </p:tav>
                                      </p:tavLst>
                                    </p:anim>
                                    <p:anim calcmode="lin" valueType="num">
                                      <p:cBhvr additive="base">
                                        <p:cTn id="112" dur="2000" fill="hold"/>
                                        <p:tgtEl>
                                          <p:spTgt spid="12"/>
                                        </p:tgtEl>
                                        <p:attrNameLst>
                                          <p:attrName>ppt_y</p:attrName>
                                        </p:attrNameLst>
                                      </p:cBhvr>
                                      <p:tavLst>
                                        <p:tav tm="0">
                                          <p:val>
                                            <p:strVal val="#ppt_y"/>
                                          </p:val>
                                        </p:tav>
                                        <p:tav tm="100000">
                                          <p:val>
                                            <p:strVal val="#ppt_y"/>
                                          </p:val>
                                        </p:tav>
                                      </p:tavLst>
                                    </p:anim>
                                  </p:childTnLst>
                                </p:cTn>
                              </p:par>
                              <p:par>
                                <p:cTn id="113" presetID="2" presetClass="entr" presetSubtype="8" fill="hold" grpId="0" nodeType="withEffect">
                                  <p:stCondLst>
                                    <p:cond delay="0"/>
                                  </p:stCondLst>
                                  <p:childTnLst>
                                    <p:set>
                                      <p:cBhvr>
                                        <p:cTn id="114" dur="1" fill="hold">
                                          <p:stCondLst>
                                            <p:cond delay="0"/>
                                          </p:stCondLst>
                                        </p:cTn>
                                        <p:tgtEl>
                                          <p:spTgt spid="13"/>
                                        </p:tgtEl>
                                        <p:attrNameLst>
                                          <p:attrName>style.visibility</p:attrName>
                                        </p:attrNameLst>
                                      </p:cBhvr>
                                      <p:to>
                                        <p:strVal val="visible"/>
                                      </p:to>
                                    </p:set>
                                    <p:anim calcmode="lin" valueType="num">
                                      <p:cBhvr additive="base">
                                        <p:cTn id="115" dur="2000" fill="hold"/>
                                        <p:tgtEl>
                                          <p:spTgt spid="13"/>
                                        </p:tgtEl>
                                        <p:attrNameLst>
                                          <p:attrName>ppt_x</p:attrName>
                                        </p:attrNameLst>
                                      </p:cBhvr>
                                      <p:tavLst>
                                        <p:tav tm="0">
                                          <p:val>
                                            <p:strVal val="0-#ppt_w/2"/>
                                          </p:val>
                                        </p:tav>
                                        <p:tav tm="100000">
                                          <p:val>
                                            <p:strVal val="#ppt_x"/>
                                          </p:val>
                                        </p:tav>
                                      </p:tavLst>
                                    </p:anim>
                                    <p:anim calcmode="lin" valueType="num">
                                      <p:cBhvr additive="base">
                                        <p:cTn id="116" dur="2000" fill="hold"/>
                                        <p:tgtEl>
                                          <p:spTgt spid="13"/>
                                        </p:tgtEl>
                                        <p:attrNameLst>
                                          <p:attrName>ppt_y</p:attrName>
                                        </p:attrNameLst>
                                      </p:cBhvr>
                                      <p:tavLst>
                                        <p:tav tm="0">
                                          <p:val>
                                            <p:strVal val="#ppt_y"/>
                                          </p:val>
                                        </p:tav>
                                        <p:tav tm="100000">
                                          <p:val>
                                            <p:strVal val="#ppt_y"/>
                                          </p:val>
                                        </p:tav>
                                      </p:tavLst>
                                    </p:anim>
                                  </p:childTnLst>
                                </p:cTn>
                              </p:par>
                              <p:par>
                                <p:cTn id="117" presetID="2" presetClass="entr" presetSubtype="2" fill="hold" grpId="0" nodeType="withEffect">
                                  <p:stCondLst>
                                    <p:cond delay="0"/>
                                  </p:stCondLst>
                                  <p:childTnLst>
                                    <p:set>
                                      <p:cBhvr>
                                        <p:cTn id="118" dur="1" fill="hold">
                                          <p:stCondLst>
                                            <p:cond delay="0"/>
                                          </p:stCondLst>
                                        </p:cTn>
                                        <p:tgtEl>
                                          <p:spTgt spid="14"/>
                                        </p:tgtEl>
                                        <p:attrNameLst>
                                          <p:attrName>style.visibility</p:attrName>
                                        </p:attrNameLst>
                                      </p:cBhvr>
                                      <p:to>
                                        <p:strVal val="visible"/>
                                      </p:to>
                                    </p:set>
                                    <p:anim calcmode="lin" valueType="num">
                                      <p:cBhvr additive="base">
                                        <p:cTn id="119" dur="2000" fill="hold"/>
                                        <p:tgtEl>
                                          <p:spTgt spid="14"/>
                                        </p:tgtEl>
                                        <p:attrNameLst>
                                          <p:attrName>ppt_x</p:attrName>
                                        </p:attrNameLst>
                                      </p:cBhvr>
                                      <p:tavLst>
                                        <p:tav tm="0">
                                          <p:val>
                                            <p:strVal val="1+#ppt_w/2"/>
                                          </p:val>
                                        </p:tav>
                                        <p:tav tm="100000">
                                          <p:val>
                                            <p:strVal val="#ppt_x"/>
                                          </p:val>
                                        </p:tav>
                                      </p:tavLst>
                                    </p:anim>
                                    <p:anim calcmode="lin" valueType="num">
                                      <p:cBhvr additive="base">
                                        <p:cTn id="120" dur="2000" fill="hold"/>
                                        <p:tgtEl>
                                          <p:spTgt spid="14"/>
                                        </p:tgtEl>
                                        <p:attrNameLst>
                                          <p:attrName>ppt_y</p:attrName>
                                        </p:attrNameLst>
                                      </p:cBhvr>
                                      <p:tavLst>
                                        <p:tav tm="0">
                                          <p:val>
                                            <p:strVal val="#ppt_y"/>
                                          </p:val>
                                        </p:tav>
                                        <p:tav tm="100000">
                                          <p:val>
                                            <p:strVal val="#ppt_y"/>
                                          </p:val>
                                        </p:tav>
                                      </p:tavLst>
                                    </p:anim>
                                  </p:childTnLst>
                                </p:cTn>
                              </p:par>
                              <p:par>
                                <p:cTn id="121" presetID="2" presetClass="entr" presetSubtype="8" fill="hold" grpId="0" nodeType="withEffect">
                                  <p:stCondLst>
                                    <p:cond delay="0"/>
                                  </p:stCondLst>
                                  <p:childTnLst>
                                    <p:set>
                                      <p:cBhvr>
                                        <p:cTn id="122" dur="1" fill="hold">
                                          <p:stCondLst>
                                            <p:cond delay="0"/>
                                          </p:stCondLst>
                                        </p:cTn>
                                        <p:tgtEl>
                                          <p:spTgt spid="15"/>
                                        </p:tgtEl>
                                        <p:attrNameLst>
                                          <p:attrName>style.visibility</p:attrName>
                                        </p:attrNameLst>
                                      </p:cBhvr>
                                      <p:to>
                                        <p:strVal val="visible"/>
                                      </p:to>
                                    </p:set>
                                    <p:anim calcmode="lin" valueType="num">
                                      <p:cBhvr additive="base">
                                        <p:cTn id="123" dur="2000" fill="hold"/>
                                        <p:tgtEl>
                                          <p:spTgt spid="15"/>
                                        </p:tgtEl>
                                        <p:attrNameLst>
                                          <p:attrName>ppt_x</p:attrName>
                                        </p:attrNameLst>
                                      </p:cBhvr>
                                      <p:tavLst>
                                        <p:tav tm="0">
                                          <p:val>
                                            <p:strVal val="0-#ppt_w/2"/>
                                          </p:val>
                                        </p:tav>
                                        <p:tav tm="100000">
                                          <p:val>
                                            <p:strVal val="#ppt_x"/>
                                          </p:val>
                                        </p:tav>
                                      </p:tavLst>
                                    </p:anim>
                                    <p:anim calcmode="lin" valueType="num">
                                      <p:cBhvr additive="base">
                                        <p:cTn id="124" dur="2000" fill="hold"/>
                                        <p:tgtEl>
                                          <p:spTgt spid="15"/>
                                        </p:tgtEl>
                                        <p:attrNameLst>
                                          <p:attrName>ppt_y</p:attrName>
                                        </p:attrNameLst>
                                      </p:cBhvr>
                                      <p:tavLst>
                                        <p:tav tm="0">
                                          <p:val>
                                            <p:strVal val="#ppt_y"/>
                                          </p:val>
                                        </p:tav>
                                        <p:tav tm="100000">
                                          <p:val>
                                            <p:strVal val="#ppt_y"/>
                                          </p:val>
                                        </p:tav>
                                      </p:tavLst>
                                    </p:anim>
                                  </p:childTnLst>
                                </p:cTn>
                              </p:par>
                              <p:par>
                                <p:cTn id="125" presetID="2" presetClass="entr" presetSubtype="2" fill="hold" grpId="0" nodeType="withEffect">
                                  <p:stCondLst>
                                    <p:cond delay="0"/>
                                  </p:stCondLst>
                                  <p:childTnLst>
                                    <p:set>
                                      <p:cBhvr>
                                        <p:cTn id="126" dur="1" fill="hold">
                                          <p:stCondLst>
                                            <p:cond delay="0"/>
                                          </p:stCondLst>
                                        </p:cTn>
                                        <p:tgtEl>
                                          <p:spTgt spid="16"/>
                                        </p:tgtEl>
                                        <p:attrNameLst>
                                          <p:attrName>style.visibility</p:attrName>
                                        </p:attrNameLst>
                                      </p:cBhvr>
                                      <p:to>
                                        <p:strVal val="visible"/>
                                      </p:to>
                                    </p:set>
                                    <p:anim calcmode="lin" valueType="num">
                                      <p:cBhvr additive="base">
                                        <p:cTn id="127" dur="2000" fill="hold"/>
                                        <p:tgtEl>
                                          <p:spTgt spid="16"/>
                                        </p:tgtEl>
                                        <p:attrNameLst>
                                          <p:attrName>ppt_x</p:attrName>
                                        </p:attrNameLst>
                                      </p:cBhvr>
                                      <p:tavLst>
                                        <p:tav tm="0">
                                          <p:val>
                                            <p:strVal val="1+#ppt_w/2"/>
                                          </p:val>
                                        </p:tav>
                                        <p:tav tm="100000">
                                          <p:val>
                                            <p:strVal val="#ppt_x"/>
                                          </p:val>
                                        </p:tav>
                                      </p:tavLst>
                                    </p:anim>
                                    <p:anim calcmode="lin" valueType="num">
                                      <p:cBhvr additive="base">
                                        <p:cTn id="128" dur="2000" fill="hold"/>
                                        <p:tgtEl>
                                          <p:spTgt spid="16"/>
                                        </p:tgtEl>
                                        <p:attrNameLst>
                                          <p:attrName>ppt_y</p:attrName>
                                        </p:attrNameLst>
                                      </p:cBhvr>
                                      <p:tavLst>
                                        <p:tav tm="0">
                                          <p:val>
                                            <p:strVal val="#ppt_y"/>
                                          </p:val>
                                        </p:tav>
                                        <p:tav tm="100000">
                                          <p:val>
                                            <p:strVal val="#ppt_y"/>
                                          </p:val>
                                        </p:tav>
                                      </p:tavLst>
                                    </p:anim>
                                  </p:childTnLst>
                                </p:cTn>
                              </p:par>
                              <p:par>
                                <p:cTn id="129" presetID="2" presetClass="entr" presetSubtype="8" fill="hold" grpId="0" nodeType="withEffect">
                                  <p:stCondLst>
                                    <p:cond delay="0"/>
                                  </p:stCondLst>
                                  <p:childTnLst>
                                    <p:set>
                                      <p:cBhvr>
                                        <p:cTn id="130" dur="1" fill="hold">
                                          <p:stCondLst>
                                            <p:cond delay="0"/>
                                          </p:stCondLst>
                                        </p:cTn>
                                        <p:tgtEl>
                                          <p:spTgt spid="17"/>
                                        </p:tgtEl>
                                        <p:attrNameLst>
                                          <p:attrName>style.visibility</p:attrName>
                                        </p:attrNameLst>
                                      </p:cBhvr>
                                      <p:to>
                                        <p:strVal val="visible"/>
                                      </p:to>
                                    </p:set>
                                    <p:anim calcmode="lin" valueType="num">
                                      <p:cBhvr additive="base">
                                        <p:cTn id="131" dur="2000" fill="hold"/>
                                        <p:tgtEl>
                                          <p:spTgt spid="17"/>
                                        </p:tgtEl>
                                        <p:attrNameLst>
                                          <p:attrName>ppt_x</p:attrName>
                                        </p:attrNameLst>
                                      </p:cBhvr>
                                      <p:tavLst>
                                        <p:tav tm="0">
                                          <p:val>
                                            <p:strVal val="0-#ppt_w/2"/>
                                          </p:val>
                                        </p:tav>
                                        <p:tav tm="100000">
                                          <p:val>
                                            <p:strVal val="#ppt_x"/>
                                          </p:val>
                                        </p:tav>
                                      </p:tavLst>
                                    </p:anim>
                                    <p:anim calcmode="lin" valueType="num">
                                      <p:cBhvr additive="base">
                                        <p:cTn id="132" dur="2000" fill="hold"/>
                                        <p:tgtEl>
                                          <p:spTgt spid="17"/>
                                        </p:tgtEl>
                                        <p:attrNameLst>
                                          <p:attrName>ppt_y</p:attrName>
                                        </p:attrNameLst>
                                      </p:cBhvr>
                                      <p:tavLst>
                                        <p:tav tm="0">
                                          <p:val>
                                            <p:strVal val="#ppt_y"/>
                                          </p:val>
                                        </p:tav>
                                        <p:tav tm="100000">
                                          <p:val>
                                            <p:strVal val="#ppt_y"/>
                                          </p:val>
                                        </p:tav>
                                      </p:tavLst>
                                    </p:anim>
                                  </p:childTnLst>
                                </p:cTn>
                              </p:par>
                              <p:par>
                                <p:cTn id="133" presetID="2" presetClass="entr" presetSubtype="2" fill="hold" grpId="0" nodeType="withEffect">
                                  <p:stCondLst>
                                    <p:cond delay="0"/>
                                  </p:stCondLst>
                                  <p:childTnLst>
                                    <p:set>
                                      <p:cBhvr>
                                        <p:cTn id="134" dur="1" fill="hold">
                                          <p:stCondLst>
                                            <p:cond delay="0"/>
                                          </p:stCondLst>
                                        </p:cTn>
                                        <p:tgtEl>
                                          <p:spTgt spid="18"/>
                                        </p:tgtEl>
                                        <p:attrNameLst>
                                          <p:attrName>style.visibility</p:attrName>
                                        </p:attrNameLst>
                                      </p:cBhvr>
                                      <p:to>
                                        <p:strVal val="visible"/>
                                      </p:to>
                                    </p:set>
                                    <p:anim calcmode="lin" valueType="num">
                                      <p:cBhvr additive="base">
                                        <p:cTn id="135" dur="2000" fill="hold"/>
                                        <p:tgtEl>
                                          <p:spTgt spid="18"/>
                                        </p:tgtEl>
                                        <p:attrNameLst>
                                          <p:attrName>ppt_x</p:attrName>
                                        </p:attrNameLst>
                                      </p:cBhvr>
                                      <p:tavLst>
                                        <p:tav tm="0">
                                          <p:val>
                                            <p:strVal val="1+#ppt_w/2"/>
                                          </p:val>
                                        </p:tav>
                                        <p:tav tm="100000">
                                          <p:val>
                                            <p:strVal val="#ppt_x"/>
                                          </p:val>
                                        </p:tav>
                                      </p:tavLst>
                                    </p:anim>
                                    <p:anim calcmode="lin" valueType="num">
                                      <p:cBhvr additive="base">
                                        <p:cTn id="136" dur="2000" fill="hold"/>
                                        <p:tgtEl>
                                          <p:spTgt spid="18"/>
                                        </p:tgtEl>
                                        <p:attrNameLst>
                                          <p:attrName>ppt_y</p:attrName>
                                        </p:attrNameLst>
                                      </p:cBhvr>
                                      <p:tavLst>
                                        <p:tav tm="0">
                                          <p:val>
                                            <p:strVal val="#ppt_y"/>
                                          </p:val>
                                        </p:tav>
                                        <p:tav tm="100000">
                                          <p:val>
                                            <p:strVal val="#ppt_y"/>
                                          </p:val>
                                        </p:tav>
                                      </p:tavLst>
                                    </p:anim>
                                  </p:childTnLst>
                                </p:cTn>
                              </p:par>
                              <p:par>
                                <p:cTn id="137" presetID="2" presetClass="entr" presetSubtype="8" fill="hold" grpId="0" nodeType="withEffect">
                                  <p:stCondLst>
                                    <p:cond delay="0"/>
                                  </p:stCondLst>
                                  <p:childTnLst>
                                    <p:set>
                                      <p:cBhvr>
                                        <p:cTn id="138" dur="1" fill="hold">
                                          <p:stCondLst>
                                            <p:cond delay="0"/>
                                          </p:stCondLst>
                                        </p:cTn>
                                        <p:tgtEl>
                                          <p:spTgt spid="19"/>
                                        </p:tgtEl>
                                        <p:attrNameLst>
                                          <p:attrName>style.visibility</p:attrName>
                                        </p:attrNameLst>
                                      </p:cBhvr>
                                      <p:to>
                                        <p:strVal val="visible"/>
                                      </p:to>
                                    </p:set>
                                    <p:anim calcmode="lin" valueType="num">
                                      <p:cBhvr additive="base">
                                        <p:cTn id="139" dur="2000" fill="hold"/>
                                        <p:tgtEl>
                                          <p:spTgt spid="19"/>
                                        </p:tgtEl>
                                        <p:attrNameLst>
                                          <p:attrName>ppt_x</p:attrName>
                                        </p:attrNameLst>
                                      </p:cBhvr>
                                      <p:tavLst>
                                        <p:tav tm="0">
                                          <p:val>
                                            <p:strVal val="0-#ppt_w/2"/>
                                          </p:val>
                                        </p:tav>
                                        <p:tav tm="100000">
                                          <p:val>
                                            <p:strVal val="#ppt_x"/>
                                          </p:val>
                                        </p:tav>
                                      </p:tavLst>
                                    </p:anim>
                                    <p:anim calcmode="lin" valueType="num">
                                      <p:cBhvr additive="base">
                                        <p:cTn id="140" dur="2000" fill="hold"/>
                                        <p:tgtEl>
                                          <p:spTgt spid="19"/>
                                        </p:tgtEl>
                                        <p:attrNameLst>
                                          <p:attrName>ppt_y</p:attrName>
                                        </p:attrNameLst>
                                      </p:cBhvr>
                                      <p:tavLst>
                                        <p:tav tm="0">
                                          <p:val>
                                            <p:strVal val="#ppt_y"/>
                                          </p:val>
                                        </p:tav>
                                        <p:tav tm="100000">
                                          <p:val>
                                            <p:strVal val="#ppt_y"/>
                                          </p:val>
                                        </p:tav>
                                      </p:tavLst>
                                    </p:anim>
                                  </p:childTnLst>
                                </p:cTn>
                              </p:par>
                              <p:par>
                                <p:cTn id="141" presetID="2" presetClass="entr" presetSubtype="2" fill="hold" grpId="0" nodeType="withEffect">
                                  <p:stCondLst>
                                    <p:cond delay="0"/>
                                  </p:stCondLst>
                                  <p:childTnLst>
                                    <p:set>
                                      <p:cBhvr>
                                        <p:cTn id="142" dur="1" fill="hold">
                                          <p:stCondLst>
                                            <p:cond delay="0"/>
                                          </p:stCondLst>
                                        </p:cTn>
                                        <p:tgtEl>
                                          <p:spTgt spid="20"/>
                                        </p:tgtEl>
                                        <p:attrNameLst>
                                          <p:attrName>style.visibility</p:attrName>
                                        </p:attrNameLst>
                                      </p:cBhvr>
                                      <p:to>
                                        <p:strVal val="visible"/>
                                      </p:to>
                                    </p:set>
                                    <p:anim calcmode="lin" valueType="num">
                                      <p:cBhvr additive="base">
                                        <p:cTn id="143" dur="2000" fill="hold"/>
                                        <p:tgtEl>
                                          <p:spTgt spid="20"/>
                                        </p:tgtEl>
                                        <p:attrNameLst>
                                          <p:attrName>ppt_x</p:attrName>
                                        </p:attrNameLst>
                                      </p:cBhvr>
                                      <p:tavLst>
                                        <p:tav tm="0">
                                          <p:val>
                                            <p:strVal val="1+#ppt_w/2"/>
                                          </p:val>
                                        </p:tav>
                                        <p:tav tm="100000">
                                          <p:val>
                                            <p:strVal val="#ppt_x"/>
                                          </p:val>
                                        </p:tav>
                                      </p:tavLst>
                                    </p:anim>
                                    <p:anim calcmode="lin" valueType="num">
                                      <p:cBhvr additive="base">
                                        <p:cTn id="144" dur="2000" fill="hold"/>
                                        <p:tgtEl>
                                          <p:spTgt spid="20"/>
                                        </p:tgtEl>
                                        <p:attrNameLst>
                                          <p:attrName>ppt_y</p:attrName>
                                        </p:attrNameLst>
                                      </p:cBhvr>
                                      <p:tavLst>
                                        <p:tav tm="0">
                                          <p:val>
                                            <p:strVal val="#ppt_y"/>
                                          </p:val>
                                        </p:tav>
                                        <p:tav tm="100000">
                                          <p:val>
                                            <p:strVal val="#ppt_y"/>
                                          </p:val>
                                        </p:tav>
                                      </p:tavLst>
                                    </p:anim>
                                  </p:childTnLst>
                                </p:cTn>
                              </p:par>
                              <p:par>
                                <p:cTn id="145" presetID="2" presetClass="entr" presetSubtype="8" fill="hold" grpId="0" nodeType="withEffect">
                                  <p:stCondLst>
                                    <p:cond delay="0"/>
                                  </p:stCondLst>
                                  <p:childTnLst>
                                    <p:set>
                                      <p:cBhvr>
                                        <p:cTn id="146" dur="1" fill="hold">
                                          <p:stCondLst>
                                            <p:cond delay="0"/>
                                          </p:stCondLst>
                                        </p:cTn>
                                        <p:tgtEl>
                                          <p:spTgt spid="21"/>
                                        </p:tgtEl>
                                        <p:attrNameLst>
                                          <p:attrName>style.visibility</p:attrName>
                                        </p:attrNameLst>
                                      </p:cBhvr>
                                      <p:to>
                                        <p:strVal val="visible"/>
                                      </p:to>
                                    </p:set>
                                    <p:anim calcmode="lin" valueType="num">
                                      <p:cBhvr additive="base">
                                        <p:cTn id="147" dur="2000" fill="hold"/>
                                        <p:tgtEl>
                                          <p:spTgt spid="21"/>
                                        </p:tgtEl>
                                        <p:attrNameLst>
                                          <p:attrName>ppt_x</p:attrName>
                                        </p:attrNameLst>
                                      </p:cBhvr>
                                      <p:tavLst>
                                        <p:tav tm="0">
                                          <p:val>
                                            <p:strVal val="0-#ppt_w/2"/>
                                          </p:val>
                                        </p:tav>
                                        <p:tav tm="100000">
                                          <p:val>
                                            <p:strVal val="#ppt_x"/>
                                          </p:val>
                                        </p:tav>
                                      </p:tavLst>
                                    </p:anim>
                                    <p:anim calcmode="lin" valueType="num">
                                      <p:cBhvr additive="base">
                                        <p:cTn id="148" dur="2000" fill="hold"/>
                                        <p:tgtEl>
                                          <p:spTgt spid="21"/>
                                        </p:tgtEl>
                                        <p:attrNameLst>
                                          <p:attrName>ppt_y</p:attrName>
                                        </p:attrNameLst>
                                      </p:cBhvr>
                                      <p:tavLst>
                                        <p:tav tm="0">
                                          <p:val>
                                            <p:strVal val="#ppt_y"/>
                                          </p:val>
                                        </p:tav>
                                        <p:tav tm="100000">
                                          <p:val>
                                            <p:strVal val="#ppt_y"/>
                                          </p:val>
                                        </p:tav>
                                      </p:tavLst>
                                    </p:anim>
                                  </p:childTnLst>
                                </p:cTn>
                              </p:par>
                              <p:par>
                                <p:cTn id="149" presetID="2" presetClass="entr" presetSubtype="2" fill="hold" grpId="0" nodeType="withEffect">
                                  <p:stCondLst>
                                    <p:cond delay="0"/>
                                  </p:stCondLst>
                                  <p:childTnLst>
                                    <p:set>
                                      <p:cBhvr>
                                        <p:cTn id="150" dur="1" fill="hold">
                                          <p:stCondLst>
                                            <p:cond delay="0"/>
                                          </p:stCondLst>
                                        </p:cTn>
                                        <p:tgtEl>
                                          <p:spTgt spid="22"/>
                                        </p:tgtEl>
                                        <p:attrNameLst>
                                          <p:attrName>style.visibility</p:attrName>
                                        </p:attrNameLst>
                                      </p:cBhvr>
                                      <p:to>
                                        <p:strVal val="visible"/>
                                      </p:to>
                                    </p:set>
                                    <p:anim calcmode="lin" valueType="num">
                                      <p:cBhvr additive="base">
                                        <p:cTn id="151" dur="2000" fill="hold"/>
                                        <p:tgtEl>
                                          <p:spTgt spid="22"/>
                                        </p:tgtEl>
                                        <p:attrNameLst>
                                          <p:attrName>ppt_x</p:attrName>
                                        </p:attrNameLst>
                                      </p:cBhvr>
                                      <p:tavLst>
                                        <p:tav tm="0">
                                          <p:val>
                                            <p:strVal val="1+#ppt_w/2"/>
                                          </p:val>
                                        </p:tav>
                                        <p:tav tm="100000">
                                          <p:val>
                                            <p:strVal val="#ppt_x"/>
                                          </p:val>
                                        </p:tav>
                                      </p:tavLst>
                                    </p:anim>
                                    <p:anim calcmode="lin" valueType="num">
                                      <p:cBhvr additive="base">
                                        <p:cTn id="152" dur="2000" fill="hold"/>
                                        <p:tgtEl>
                                          <p:spTgt spid="22"/>
                                        </p:tgtEl>
                                        <p:attrNameLst>
                                          <p:attrName>ppt_y</p:attrName>
                                        </p:attrNameLst>
                                      </p:cBhvr>
                                      <p:tavLst>
                                        <p:tav tm="0">
                                          <p:val>
                                            <p:strVal val="#ppt_y"/>
                                          </p:val>
                                        </p:tav>
                                        <p:tav tm="100000">
                                          <p:val>
                                            <p:strVal val="#ppt_y"/>
                                          </p:val>
                                        </p:tav>
                                      </p:tavLst>
                                    </p:anim>
                                  </p:childTnLst>
                                </p:cTn>
                              </p:par>
                              <p:par>
                                <p:cTn id="153" presetID="2" presetClass="entr" presetSubtype="8" fill="hold" grpId="0" nodeType="withEffect">
                                  <p:stCondLst>
                                    <p:cond delay="0"/>
                                  </p:stCondLst>
                                  <p:childTnLst>
                                    <p:set>
                                      <p:cBhvr>
                                        <p:cTn id="154" dur="1" fill="hold">
                                          <p:stCondLst>
                                            <p:cond delay="0"/>
                                          </p:stCondLst>
                                        </p:cTn>
                                        <p:tgtEl>
                                          <p:spTgt spid="23"/>
                                        </p:tgtEl>
                                        <p:attrNameLst>
                                          <p:attrName>style.visibility</p:attrName>
                                        </p:attrNameLst>
                                      </p:cBhvr>
                                      <p:to>
                                        <p:strVal val="visible"/>
                                      </p:to>
                                    </p:set>
                                    <p:anim calcmode="lin" valueType="num">
                                      <p:cBhvr additive="base">
                                        <p:cTn id="155" dur="2000" fill="hold"/>
                                        <p:tgtEl>
                                          <p:spTgt spid="23"/>
                                        </p:tgtEl>
                                        <p:attrNameLst>
                                          <p:attrName>ppt_x</p:attrName>
                                        </p:attrNameLst>
                                      </p:cBhvr>
                                      <p:tavLst>
                                        <p:tav tm="0">
                                          <p:val>
                                            <p:strVal val="0-#ppt_w/2"/>
                                          </p:val>
                                        </p:tav>
                                        <p:tav tm="100000">
                                          <p:val>
                                            <p:strVal val="#ppt_x"/>
                                          </p:val>
                                        </p:tav>
                                      </p:tavLst>
                                    </p:anim>
                                    <p:anim calcmode="lin" valueType="num">
                                      <p:cBhvr additive="base">
                                        <p:cTn id="156" dur="2000" fill="hold"/>
                                        <p:tgtEl>
                                          <p:spTgt spid="23"/>
                                        </p:tgtEl>
                                        <p:attrNameLst>
                                          <p:attrName>ppt_y</p:attrName>
                                        </p:attrNameLst>
                                      </p:cBhvr>
                                      <p:tavLst>
                                        <p:tav tm="0">
                                          <p:val>
                                            <p:strVal val="#ppt_y"/>
                                          </p:val>
                                        </p:tav>
                                        <p:tav tm="100000">
                                          <p:val>
                                            <p:strVal val="#ppt_y"/>
                                          </p:val>
                                        </p:tav>
                                      </p:tavLst>
                                    </p:anim>
                                  </p:childTnLst>
                                </p:cTn>
                              </p:par>
                              <p:par>
                                <p:cTn id="157" presetID="2" presetClass="entr" presetSubtype="2" fill="hold" grpId="0" nodeType="withEffect">
                                  <p:stCondLst>
                                    <p:cond delay="0"/>
                                  </p:stCondLst>
                                  <p:childTnLst>
                                    <p:set>
                                      <p:cBhvr>
                                        <p:cTn id="158" dur="1" fill="hold">
                                          <p:stCondLst>
                                            <p:cond delay="0"/>
                                          </p:stCondLst>
                                        </p:cTn>
                                        <p:tgtEl>
                                          <p:spTgt spid="24"/>
                                        </p:tgtEl>
                                        <p:attrNameLst>
                                          <p:attrName>style.visibility</p:attrName>
                                        </p:attrNameLst>
                                      </p:cBhvr>
                                      <p:to>
                                        <p:strVal val="visible"/>
                                      </p:to>
                                    </p:set>
                                    <p:anim calcmode="lin" valueType="num">
                                      <p:cBhvr additive="base">
                                        <p:cTn id="159" dur="2000" fill="hold"/>
                                        <p:tgtEl>
                                          <p:spTgt spid="24"/>
                                        </p:tgtEl>
                                        <p:attrNameLst>
                                          <p:attrName>ppt_x</p:attrName>
                                        </p:attrNameLst>
                                      </p:cBhvr>
                                      <p:tavLst>
                                        <p:tav tm="0">
                                          <p:val>
                                            <p:strVal val="1+#ppt_w/2"/>
                                          </p:val>
                                        </p:tav>
                                        <p:tav tm="100000">
                                          <p:val>
                                            <p:strVal val="#ppt_x"/>
                                          </p:val>
                                        </p:tav>
                                      </p:tavLst>
                                    </p:anim>
                                    <p:anim calcmode="lin" valueType="num">
                                      <p:cBhvr additive="base">
                                        <p:cTn id="160" dur="2000" fill="hold"/>
                                        <p:tgtEl>
                                          <p:spTgt spid="24"/>
                                        </p:tgtEl>
                                        <p:attrNameLst>
                                          <p:attrName>ppt_y</p:attrName>
                                        </p:attrNameLst>
                                      </p:cBhvr>
                                      <p:tavLst>
                                        <p:tav tm="0">
                                          <p:val>
                                            <p:strVal val="#ppt_y"/>
                                          </p:val>
                                        </p:tav>
                                        <p:tav tm="100000">
                                          <p:val>
                                            <p:strVal val="#ppt_y"/>
                                          </p:val>
                                        </p:tav>
                                      </p:tavLst>
                                    </p:anim>
                                  </p:childTnLst>
                                </p:cTn>
                              </p:par>
                              <p:par>
                                <p:cTn id="161" presetID="8" presetClass="emph" presetSubtype="0" fill="hold" grpId="1" nodeType="withEffect">
                                  <p:stCondLst>
                                    <p:cond delay="0"/>
                                  </p:stCondLst>
                                  <p:childTnLst>
                                    <p:animRot by="21600000">
                                      <p:cBhvr>
                                        <p:cTn id="162" dur="2000" fill="hold"/>
                                        <p:tgtEl>
                                          <p:spTgt spid="3"/>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4"/>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5"/>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6"/>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7"/>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8"/>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9"/>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10"/>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11"/>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12"/>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13"/>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14"/>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15"/>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16"/>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17"/>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18"/>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19"/>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20"/>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21"/>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22"/>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23"/>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24"/>
                                        </p:tgtEl>
                                        <p:attrNameLst>
                                          <p:attrName>r</p:attrName>
                                        </p:attrNameLst>
                                      </p:cBhvr>
                                    </p:animRot>
                                  </p:childTnLst>
                                </p:cTn>
                              </p:par>
                              <p:par>
                                <p:cTn id="205" presetID="3" presetClass="entr" presetSubtype="10" fill="hold" grpId="2" nodeType="withEffect">
                                  <p:stCondLst>
                                    <p:cond delay="0"/>
                                  </p:stCondLst>
                                  <p:childTnLst>
                                    <p:set>
                                      <p:cBhvr>
                                        <p:cTn id="206" dur="1" fill="hold">
                                          <p:stCondLst>
                                            <p:cond delay="0"/>
                                          </p:stCondLst>
                                        </p:cTn>
                                        <p:tgtEl>
                                          <p:spTgt spid="3"/>
                                        </p:tgtEl>
                                        <p:attrNameLst>
                                          <p:attrName>style.visibility</p:attrName>
                                        </p:attrNameLst>
                                      </p:cBhvr>
                                      <p:to>
                                        <p:strVal val="visible"/>
                                      </p:to>
                                    </p:set>
                                    <p:animEffect transition="in" filter="blinds(horizontal)">
                                      <p:cBhvr>
                                        <p:cTn id="207" dur="2000"/>
                                        <p:tgtEl>
                                          <p:spTgt spid="3"/>
                                        </p:tgtEl>
                                      </p:cBhvr>
                                    </p:animEffect>
                                  </p:childTnLst>
                                </p:cTn>
                              </p:par>
                              <p:par>
                                <p:cTn id="208" presetID="3" presetClass="entr" presetSubtype="10" fill="hold" grpId="2" nodeType="withEffect">
                                  <p:stCondLst>
                                    <p:cond delay="0"/>
                                  </p:stCondLst>
                                  <p:childTnLst>
                                    <p:set>
                                      <p:cBhvr>
                                        <p:cTn id="209" dur="1" fill="hold">
                                          <p:stCondLst>
                                            <p:cond delay="0"/>
                                          </p:stCondLst>
                                        </p:cTn>
                                        <p:tgtEl>
                                          <p:spTgt spid="4"/>
                                        </p:tgtEl>
                                        <p:attrNameLst>
                                          <p:attrName>style.visibility</p:attrName>
                                        </p:attrNameLst>
                                      </p:cBhvr>
                                      <p:to>
                                        <p:strVal val="visible"/>
                                      </p:to>
                                    </p:set>
                                    <p:animEffect transition="in" filter="blinds(horizontal)">
                                      <p:cBhvr>
                                        <p:cTn id="210" dur="2000"/>
                                        <p:tgtEl>
                                          <p:spTgt spid="4"/>
                                        </p:tgtEl>
                                      </p:cBhvr>
                                    </p:animEffect>
                                  </p:childTnLst>
                                </p:cTn>
                              </p:par>
                              <p:par>
                                <p:cTn id="211" presetID="3" presetClass="entr" presetSubtype="10" fill="hold" grpId="2" nodeType="withEffect">
                                  <p:stCondLst>
                                    <p:cond delay="0"/>
                                  </p:stCondLst>
                                  <p:childTnLst>
                                    <p:set>
                                      <p:cBhvr>
                                        <p:cTn id="212" dur="1" fill="hold">
                                          <p:stCondLst>
                                            <p:cond delay="0"/>
                                          </p:stCondLst>
                                        </p:cTn>
                                        <p:tgtEl>
                                          <p:spTgt spid="5"/>
                                        </p:tgtEl>
                                        <p:attrNameLst>
                                          <p:attrName>style.visibility</p:attrName>
                                        </p:attrNameLst>
                                      </p:cBhvr>
                                      <p:to>
                                        <p:strVal val="visible"/>
                                      </p:to>
                                    </p:set>
                                    <p:animEffect transition="in" filter="blinds(horizontal)">
                                      <p:cBhvr>
                                        <p:cTn id="213" dur="2000"/>
                                        <p:tgtEl>
                                          <p:spTgt spid="5"/>
                                        </p:tgtEl>
                                      </p:cBhvr>
                                    </p:animEffect>
                                  </p:childTnLst>
                                </p:cTn>
                              </p:par>
                              <p:par>
                                <p:cTn id="214" presetID="3" presetClass="entr" presetSubtype="10" fill="hold" grpId="2" nodeType="withEffect">
                                  <p:stCondLst>
                                    <p:cond delay="0"/>
                                  </p:stCondLst>
                                  <p:childTnLst>
                                    <p:set>
                                      <p:cBhvr>
                                        <p:cTn id="215" dur="1" fill="hold">
                                          <p:stCondLst>
                                            <p:cond delay="0"/>
                                          </p:stCondLst>
                                        </p:cTn>
                                        <p:tgtEl>
                                          <p:spTgt spid="6"/>
                                        </p:tgtEl>
                                        <p:attrNameLst>
                                          <p:attrName>style.visibility</p:attrName>
                                        </p:attrNameLst>
                                      </p:cBhvr>
                                      <p:to>
                                        <p:strVal val="visible"/>
                                      </p:to>
                                    </p:set>
                                    <p:animEffect transition="in" filter="blinds(horizontal)">
                                      <p:cBhvr>
                                        <p:cTn id="216" dur="2000"/>
                                        <p:tgtEl>
                                          <p:spTgt spid="6"/>
                                        </p:tgtEl>
                                      </p:cBhvr>
                                    </p:animEffect>
                                  </p:childTnLst>
                                </p:cTn>
                              </p:par>
                              <p:par>
                                <p:cTn id="217" presetID="3" presetClass="entr" presetSubtype="10" fill="hold" grpId="2" nodeType="withEffect">
                                  <p:stCondLst>
                                    <p:cond delay="0"/>
                                  </p:stCondLst>
                                  <p:childTnLst>
                                    <p:set>
                                      <p:cBhvr>
                                        <p:cTn id="218" dur="1" fill="hold">
                                          <p:stCondLst>
                                            <p:cond delay="0"/>
                                          </p:stCondLst>
                                        </p:cTn>
                                        <p:tgtEl>
                                          <p:spTgt spid="7"/>
                                        </p:tgtEl>
                                        <p:attrNameLst>
                                          <p:attrName>style.visibility</p:attrName>
                                        </p:attrNameLst>
                                      </p:cBhvr>
                                      <p:to>
                                        <p:strVal val="visible"/>
                                      </p:to>
                                    </p:set>
                                    <p:animEffect transition="in" filter="blinds(horizontal)">
                                      <p:cBhvr>
                                        <p:cTn id="219" dur="2000"/>
                                        <p:tgtEl>
                                          <p:spTgt spid="7"/>
                                        </p:tgtEl>
                                      </p:cBhvr>
                                    </p:animEffect>
                                  </p:childTnLst>
                                </p:cTn>
                              </p:par>
                              <p:par>
                                <p:cTn id="220" presetID="3" presetClass="entr" presetSubtype="10" fill="hold" grpId="2" nodeType="withEffect">
                                  <p:stCondLst>
                                    <p:cond delay="0"/>
                                  </p:stCondLst>
                                  <p:childTnLst>
                                    <p:set>
                                      <p:cBhvr>
                                        <p:cTn id="221" dur="1" fill="hold">
                                          <p:stCondLst>
                                            <p:cond delay="0"/>
                                          </p:stCondLst>
                                        </p:cTn>
                                        <p:tgtEl>
                                          <p:spTgt spid="8"/>
                                        </p:tgtEl>
                                        <p:attrNameLst>
                                          <p:attrName>style.visibility</p:attrName>
                                        </p:attrNameLst>
                                      </p:cBhvr>
                                      <p:to>
                                        <p:strVal val="visible"/>
                                      </p:to>
                                    </p:set>
                                    <p:animEffect transition="in" filter="blinds(horizontal)">
                                      <p:cBhvr>
                                        <p:cTn id="222" dur="2000"/>
                                        <p:tgtEl>
                                          <p:spTgt spid="8"/>
                                        </p:tgtEl>
                                      </p:cBhvr>
                                    </p:animEffect>
                                  </p:childTnLst>
                                </p:cTn>
                              </p:par>
                              <p:par>
                                <p:cTn id="223" presetID="3" presetClass="entr" presetSubtype="10" fill="hold" grpId="2" nodeType="withEffect">
                                  <p:stCondLst>
                                    <p:cond delay="0"/>
                                  </p:stCondLst>
                                  <p:childTnLst>
                                    <p:set>
                                      <p:cBhvr>
                                        <p:cTn id="224" dur="1" fill="hold">
                                          <p:stCondLst>
                                            <p:cond delay="0"/>
                                          </p:stCondLst>
                                        </p:cTn>
                                        <p:tgtEl>
                                          <p:spTgt spid="9"/>
                                        </p:tgtEl>
                                        <p:attrNameLst>
                                          <p:attrName>style.visibility</p:attrName>
                                        </p:attrNameLst>
                                      </p:cBhvr>
                                      <p:to>
                                        <p:strVal val="visible"/>
                                      </p:to>
                                    </p:set>
                                    <p:animEffect transition="in" filter="blinds(horizontal)">
                                      <p:cBhvr>
                                        <p:cTn id="225" dur="2000"/>
                                        <p:tgtEl>
                                          <p:spTgt spid="9"/>
                                        </p:tgtEl>
                                      </p:cBhvr>
                                    </p:animEffect>
                                  </p:childTnLst>
                                </p:cTn>
                              </p:par>
                              <p:par>
                                <p:cTn id="226" presetID="3" presetClass="entr" presetSubtype="10" fill="hold" grpId="2" nodeType="withEffect">
                                  <p:stCondLst>
                                    <p:cond delay="0"/>
                                  </p:stCondLst>
                                  <p:childTnLst>
                                    <p:set>
                                      <p:cBhvr>
                                        <p:cTn id="227" dur="1" fill="hold">
                                          <p:stCondLst>
                                            <p:cond delay="0"/>
                                          </p:stCondLst>
                                        </p:cTn>
                                        <p:tgtEl>
                                          <p:spTgt spid="10"/>
                                        </p:tgtEl>
                                        <p:attrNameLst>
                                          <p:attrName>style.visibility</p:attrName>
                                        </p:attrNameLst>
                                      </p:cBhvr>
                                      <p:to>
                                        <p:strVal val="visible"/>
                                      </p:to>
                                    </p:set>
                                    <p:animEffect transition="in" filter="blinds(horizontal)">
                                      <p:cBhvr>
                                        <p:cTn id="228" dur="2000"/>
                                        <p:tgtEl>
                                          <p:spTgt spid="10"/>
                                        </p:tgtEl>
                                      </p:cBhvr>
                                    </p:animEffect>
                                  </p:childTnLst>
                                </p:cTn>
                              </p:par>
                              <p:par>
                                <p:cTn id="229" presetID="3" presetClass="entr" presetSubtype="10" fill="hold" grpId="2" nodeType="withEffect">
                                  <p:stCondLst>
                                    <p:cond delay="0"/>
                                  </p:stCondLst>
                                  <p:childTnLst>
                                    <p:set>
                                      <p:cBhvr>
                                        <p:cTn id="230" dur="1" fill="hold">
                                          <p:stCondLst>
                                            <p:cond delay="0"/>
                                          </p:stCondLst>
                                        </p:cTn>
                                        <p:tgtEl>
                                          <p:spTgt spid="11"/>
                                        </p:tgtEl>
                                        <p:attrNameLst>
                                          <p:attrName>style.visibility</p:attrName>
                                        </p:attrNameLst>
                                      </p:cBhvr>
                                      <p:to>
                                        <p:strVal val="visible"/>
                                      </p:to>
                                    </p:set>
                                    <p:animEffect transition="in" filter="blinds(horizontal)">
                                      <p:cBhvr>
                                        <p:cTn id="231" dur="2000"/>
                                        <p:tgtEl>
                                          <p:spTgt spid="11"/>
                                        </p:tgtEl>
                                      </p:cBhvr>
                                    </p:animEffect>
                                  </p:childTnLst>
                                </p:cTn>
                              </p:par>
                              <p:par>
                                <p:cTn id="232" presetID="3" presetClass="entr" presetSubtype="10" fill="hold" grpId="2" nodeType="withEffect">
                                  <p:stCondLst>
                                    <p:cond delay="0"/>
                                  </p:stCondLst>
                                  <p:childTnLst>
                                    <p:set>
                                      <p:cBhvr>
                                        <p:cTn id="233" dur="1" fill="hold">
                                          <p:stCondLst>
                                            <p:cond delay="0"/>
                                          </p:stCondLst>
                                        </p:cTn>
                                        <p:tgtEl>
                                          <p:spTgt spid="12"/>
                                        </p:tgtEl>
                                        <p:attrNameLst>
                                          <p:attrName>style.visibility</p:attrName>
                                        </p:attrNameLst>
                                      </p:cBhvr>
                                      <p:to>
                                        <p:strVal val="visible"/>
                                      </p:to>
                                    </p:set>
                                    <p:animEffect transition="in" filter="blinds(horizontal)">
                                      <p:cBhvr>
                                        <p:cTn id="234" dur="2000"/>
                                        <p:tgtEl>
                                          <p:spTgt spid="12"/>
                                        </p:tgtEl>
                                      </p:cBhvr>
                                    </p:animEffect>
                                  </p:childTnLst>
                                </p:cTn>
                              </p:par>
                              <p:par>
                                <p:cTn id="235" presetID="3" presetClass="entr" presetSubtype="10" fill="hold" grpId="2" nodeType="withEffect">
                                  <p:stCondLst>
                                    <p:cond delay="0"/>
                                  </p:stCondLst>
                                  <p:childTnLst>
                                    <p:set>
                                      <p:cBhvr>
                                        <p:cTn id="236" dur="1" fill="hold">
                                          <p:stCondLst>
                                            <p:cond delay="0"/>
                                          </p:stCondLst>
                                        </p:cTn>
                                        <p:tgtEl>
                                          <p:spTgt spid="13"/>
                                        </p:tgtEl>
                                        <p:attrNameLst>
                                          <p:attrName>style.visibility</p:attrName>
                                        </p:attrNameLst>
                                      </p:cBhvr>
                                      <p:to>
                                        <p:strVal val="visible"/>
                                      </p:to>
                                    </p:set>
                                    <p:animEffect transition="in" filter="blinds(horizontal)">
                                      <p:cBhvr>
                                        <p:cTn id="237" dur="2000"/>
                                        <p:tgtEl>
                                          <p:spTgt spid="13"/>
                                        </p:tgtEl>
                                      </p:cBhvr>
                                    </p:animEffect>
                                  </p:childTnLst>
                                </p:cTn>
                              </p:par>
                              <p:par>
                                <p:cTn id="238" presetID="3" presetClass="entr" presetSubtype="10" fill="hold" grpId="2" nodeType="withEffect">
                                  <p:stCondLst>
                                    <p:cond delay="0"/>
                                  </p:stCondLst>
                                  <p:childTnLst>
                                    <p:set>
                                      <p:cBhvr>
                                        <p:cTn id="239" dur="1" fill="hold">
                                          <p:stCondLst>
                                            <p:cond delay="0"/>
                                          </p:stCondLst>
                                        </p:cTn>
                                        <p:tgtEl>
                                          <p:spTgt spid="14"/>
                                        </p:tgtEl>
                                        <p:attrNameLst>
                                          <p:attrName>style.visibility</p:attrName>
                                        </p:attrNameLst>
                                      </p:cBhvr>
                                      <p:to>
                                        <p:strVal val="visible"/>
                                      </p:to>
                                    </p:set>
                                    <p:animEffect transition="in" filter="blinds(horizontal)">
                                      <p:cBhvr>
                                        <p:cTn id="240" dur="2000"/>
                                        <p:tgtEl>
                                          <p:spTgt spid="14"/>
                                        </p:tgtEl>
                                      </p:cBhvr>
                                    </p:animEffect>
                                  </p:childTnLst>
                                </p:cTn>
                              </p:par>
                              <p:par>
                                <p:cTn id="241" presetID="3" presetClass="entr" presetSubtype="10" fill="hold" grpId="2" nodeType="withEffect">
                                  <p:stCondLst>
                                    <p:cond delay="0"/>
                                  </p:stCondLst>
                                  <p:childTnLst>
                                    <p:set>
                                      <p:cBhvr>
                                        <p:cTn id="242" dur="1" fill="hold">
                                          <p:stCondLst>
                                            <p:cond delay="0"/>
                                          </p:stCondLst>
                                        </p:cTn>
                                        <p:tgtEl>
                                          <p:spTgt spid="15"/>
                                        </p:tgtEl>
                                        <p:attrNameLst>
                                          <p:attrName>style.visibility</p:attrName>
                                        </p:attrNameLst>
                                      </p:cBhvr>
                                      <p:to>
                                        <p:strVal val="visible"/>
                                      </p:to>
                                    </p:set>
                                    <p:animEffect transition="in" filter="blinds(horizontal)">
                                      <p:cBhvr>
                                        <p:cTn id="243" dur="2000"/>
                                        <p:tgtEl>
                                          <p:spTgt spid="15"/>
                                        </p:tgtEl>
                                      </p:cBhvr>
                                    </p:animEffect>
                                  </p:childTnLst>
                                </p:cTn>
                              </p:par>
                              <p:par>
                                <p:cTn id="244" presetID="3" presetClass="entr" presetSubtype="10" fill="hold" grpId="2" nodeType="withEffect">
                                  <p:stCondLst>
                                    <p:cond delay="0"/>
                                  </p:stCondLst>
                                  <p:childTnLst>
                                    <p:set>
                                      <p:cBhvr>
                                        <p:cTn id="245" dur="1" fill="hold">
                                          <p:stCondLst>
                                            <p:cond delay="0"/>
                                          </p:stCondLst>
                                        </p:cTn>
                                        <p:tgtEl>
                                          <p:spTgt spid="16"/>
                                        </p:tgtEl>
                                        <p:attrNameLst>
                                          <p:attrName>style.visibility</p:attrName>
                                        </p:attrNameLst>
                                      </p:cBhvr>
                                      <p:to>
                                        <p:strVal val="visible"/>
                                      </p:to>
                                    </p:set>
                                    <p:animEffect transition="in" filter="blinds(horizontal)">
                                      <p:cBhvr>
                                        <p:cTn id="246" dur="2000"/>
                                        <p:tgtEl>
                                          <p:spTgt spid="16"/>
                                        </p:tgtEl>
                                      </p:cBhvr>
                                    </p:animEffect>
                                  </p:childTnLst>
                                </p:cTn>
                              </p:par>
                              <p:par>
                                <p:cTn id="247" presetID="3" presetClass="entr" presetSubtype="10" fill="hold" grpId="2" nodeType="withEffect">
                                  <p:stCondLst>
                                    <p:cond delay="0"/>
                                  </p:stCondLst>
                                  <p:childTnLst>
                                    <p:set>
                                      <p:cBhvr>
                                        <p:cTn id="248" dur="1" fill="hold">
                                          <p:stCondLst>
                                            <p:cond delay="0"/>
                                          </p:stCondLst>
                                        </p:cTn>
                                        <p:tgtEl>
                                          <p:spTgt spid="17"/>
                                        </p:tgtEl>
                                        <p:attrNameLst>
                                          <p:attrName>style.visibility</p:attrName>
                                        </p:attrNameLst>
                                      </p:cBhvr>
                                      <p:to>
                                        <p:strVal val="visible"/>
                                      </p:to>
                                    </p:set>
                                    <p:animEffect transition="in" filter="blinds(horizontal)">
                                      <p:cBhvr>
                                        <p:cTn id="249" dur="2000"/>
                                        <p:tgtEl>
                                          <p:spTgt spid="17"/>
                                        </p:tgtEl>
                                      </p:cBhvr>
                                    </p:animEffect>
                                  </p:childTnLst>
                                </p:cTn>
                              </p:par>
                              <p:par>
                                <p:cTn id="250" presetID="3" presetClass="entr" presetSubtype="10" fill="hold" grpId="2" nodeType="withEffect">
                                  <p:stCondLst>
                                    <p:cond delay="0"/>
                                  </p:stCondLst>
                                  <p:childTnLst>
                                    <p:set>
                                      <p:cBhvr>
                                        <p:cTn id="251" dur="1" fill="hold">
                                          <p:stCondLst>
                                            <p:cond delay="0"/>
                                          </p:stCondLst>
                                        </p:cTn>
                                        <p:tgtEl>
                                          <p:spTgt spid="18"/>
                                        </p:tgtEl>
                                        <p:attrNameLst>
                                          <p:attrName>style.visibility</p:attrName>
                                        </p:attrNameLst>
                                      </p:cBhvr>
                                      <p:to>
                                        <p:strVal val="visible"/>
                                      </p:to>
                                    </p:set>
                                    <p:animEffect transition="in" filter="blinds(horizontal)">
                                      <p:cBhvr>
                                        <p:cTn id="252" dur="2000"/>
                                        <p:tgtEl>
                                          <p:spTgt spid="18"/>
                                        </p:tgtEl>
                                      </p:cBhvr>
                                    </p:animEffect>
                                  </p:childTnLst>
                                </p:cTn>
                              </p:par>
                              <p:par>
                                <p:cTn id="253" presetID="3" presetClass="entr" presetSubtype="10" fill="hold" grpId="2" nodeType="withEffect">
                                  <p:stCondLst>
                                    <p:cond delay="0"/>
                                  </p:stCondLst>
                                  <p:childTnLst>
                                    <p:set>
                                      <p:cBhvr>
                                        <p:cTn id="254" dur="1" fill="hold">
                                          <p:stCondLst>
                                            <p:cond delay="0"/>
                                          </p:stCondLst>
                                        </p:cTn>
                                        <p:tgtEl>
                                          <p:spTgt spid="19"/>
                                        </p:tgtEl>
                                        <p:attrNameLst>
                                          <p:attrName>style.visibility</p:attrName>
                                        </p:attrNameLst>
                                      </p:cBhvr>
                                      <p:to>
                                        <p:strVal val="visible"/>
                                      </p:to>
                                    </p:set>
                                    <p:animEffect transition="in" filter="blinds(horizontal)">
                                      <p:cBhvr>
                                        <p:cTn id="255" dur="2000"/>
                                        <p:tgtEl>
                                          <p:spTgt spid="19"/>
                                        </p:tgtEl>
                                      </p:cBhvr>
                                    </p:animEffect>
                                  </p:childTnLst>
                                </p:cTn>
                              </p:par>
                              <p:par>
                                <p:cTn id="256" presetID="3" presetClass="entr" presetSubtype="10" fill="hold" grpId="2" nodeType="withEffect">
                                  <p:stCondLst>
                                    <p:cond delay="0"/>
                                  </p:stCondLst>
                                  <p:childTnLst>
                                    <p:set>
                                      <p:cBhvr>
                                        <p:cTn id="257" dur="1" fill="hold">
                                          <p:stCondLst>
                                            <p:cond delay="0"/>
                                          </p:stCondLst>
                                        </p:cTn>
                                        <p:tgtEl>
                                          <p:spTgt spid="20"/>
                                        </p:tgtEl>
                                        <p:attrNameLst>
                                          <p:attrName>style.visibility</p:attrName>
                                        </p:attrNameLst>
                                      </p:cBhvr>
                                      <p:to>
                                        <p:strVal val="visible"/>
                                      </p:to>
                                    </p:set>
                                    <p:animEffect transition="in" filter="blinds(horizontal)">
                                      <p:cBhvr>
                                        <p:cTn id="258" dur="2000"/>
                                        <p:tgtEl>
                                          <p:spTgt spid="20"/>
                                        </p:tgtEl>
                                      </p:cBhvr>
                                    </p:animEffect>
                                  </p:childTnLst>
                                </p:cTn>
                              </p:par>
                              <p:par>
                                <p:cTn id="259" presetID="3" presetClass="entr" presetSubtype="10" fill="hold" grpId="2" nodeType="withEffect">
                                  <p:stCondLst>
                                    <p:cond delay="0"/>
                                  </p:stCondLst>
                                  <p:childTnLst>
                                    <p:set>
                                      <p:cBhvr>
                                        <p:cTn id="260" dur="1" fill="hold">
                                          <p:stCondLst>
                                            <p:cond delay="0"/>
                                          </p:stCondLst>
                                        </p:cTn>
                                        <p:tgtEl>
                                          <p:spTgt spid="21"/>
                                        </p:tgtEl>
                                        <p:attrNameLst>
                                          <p:attrName>style.visibility</p:attrName>
                                        </p:attrNameLst>
                                      </p:cBhvr>
                                      <p:to>
                                        <p:strVal val="visible"/>
                                      </p:to>
                                    </p:set>
                                    <p:animEffect transition="in" filter="blinds(horizontal)">
                                      <p:cBhvr>
                                        <p:cTn id="261" dur="2000"/>
                                        <p:tgtEl>
                                          <p:spTgt spid="21"/>
                                        </p:tgtEl>
                                      </p:cBhvr>
                                    </p:animEffect>
                                  </p:childTnLst>
                                </p:cTn>
                              </p:par>
                              <p:par>
                                <p:cTn id="262" presetID="3" presetClass="entr" presetSubtype="10" fill="hold" grpId="2" nodeType="withEffect">
                                  <p:stCondLst>
                                    <p:cond delay="0"/>
                                  </p:stCondLst>
                                  <p:childTnLst>
                                    <p:set>
                                      <p:cBhvr>
                                        <p:cTn id="263" dur="1" fill="hold">
                                          <p:stCondLst>
                                            <p:cond delay="0"/>
                                          </p:stCondLst>
                                        </p:cTn>
                                        <p:tgtEl>
                                          <p:spTgt spid="22"/>
                                        </p:tgtEl>
                                        <p:attrNameLst>
                                          <p:attrName>style.visibility</p:attrName>
                                        </p:attrNameLst>
                                      </p:cBhvr>
                                      <p:to>
                                        <p:strVal val="visible"/>
                                      </p:to>
                                    </p:set>
                                    <p:animEffect transition="in" filter="blinds(horizontal)">
                                      <p:cBhvr>
                                        <p:cTn id="264" dur="2000"/>
                                        <p:tgtEl>
                                          <p:spTgt spid="22"/>
                                        </p:tgtEl>
                                      </p:cBhvr>
                                    </p:animEffect>
                                  </p:childTnLst>
                                </p:cTn>
                              </p:par>
                              <p:par>
                                <p:cTn id="265" presetID="3" presetClass="entr" presetSubtype="10" fill="hold" grpId="2" nodeType="withEffect">
                                  <p:stCondLst>
                                    <p:cond delay="0"/>
                                  </p:stCondLst>
                                  <p:childTnLst>
                                    <p:set>
                                      <p:cBhvr>
                                        <p:cTn id="266" dur="1" fill="hold">
                                          <p:stCondLst>
                                            <p:cond delay="0"/>
                                          </p:stCondLst>
                                        </p:cTn>
                                        <p:tgtEl>
                                          <p:spTgt spid="23"/>
                                        </p:tgtEl>
                                        <p:attrNameLst>
                                          <p:attrName>style.visibility</p:attrName>
                                        </p:attrNameLst>
                                      </p:cBhvr>
                                      <p:to>
                                        <p:strVal val="visible"/>
                                      </p:to>
                                    </p:set>
                                    <p:animEffect transition="in" filter="blinds(horizontal)">
                                      <p:cBhvr>
                                        <p:cTn id="267" dur="2000"/>
                                        <p:tgtEl>
                                          <p:spTgt spid="23"/>
                                        </p:tgtEl>
                                      </p:cBhvr>
                                    </p:animEffect>
                                  </p:childTnLst>
                                </p:cTn>
                              </p:par>
                              <p:par>
                                <p:cTn id="268" presetID="3" presetClass="entr" presetSubtype="10" fill="hold" grpId="2" nodeType="withEffect">
                                  <p:stCondLst>
                                    <p:cond delay="0"/>
                                  </p:stCondLst>
                                  <p:childTnLst>
                                    <p:set>
                                      <p:cBhvr>
                                        <p:cTn id="269" dur="1" fill="hold">
                                          <p:stCondLst>
                                            <p:cond delay="0"/>
                                          </p:stCondLst>
                                        </p:cTn>
                                        <p:tgtEl>
                                          <p:spTgt spid="24"/>
                                        </p:tgtEl>
                                        <p:attrNameLst>
                                          <p:attrName>style.visibility</p:attrName>
                                        </p:attrNameLst>
                                      </p:cBhvr>
                                      <p:to>
                                        <p:strVal val="visible"/>
                                      </p:to>
                                    </p:set>
                                    <p:animEffect transition="in" filter="blinds(horizontal)">
                                      <p:cBhvr>
                                        <p:cTn id="270" dur="2000"/>
                                        <p:tgtEl>
                                          <p:spTgt spid="24"/>
                                        </p:tgtEl>
                                      </p:cBhvr>
                                    </p:animEffect>
                                  </p:childTnLst>
                                </p:cTn>
                              </p:par>
                            </p:childTnLst>
                          </p:cTn>
                        </p:par>
                        <p:par>
                          <p:cTn id="271" fill="hold">
                            <p:stCondLst>
                              <p:cond delay="2000"/>
                            </p:stCondLst>
                            <p:childTnLst>
                              <p:par>
                                <p:cTn id="272" presetID="2" presetClass="exit" presetSubtype="8" fill="hold" grpId="3" nodeType="afterEffect">
                                  <p:stCondLst>
                                    <p:cond delay="0"/>
                                  </p:stCondLst>
                                  <p:childTnLst>
                                    <p:anim calcmode="lin" valueType="num">
                                      <p:cBhvr additive="base">
                                        <p:cTn id="273" dur="2000"/>
                                        <p:tgtEl>
                                          <p:spTgt spid="3"/>
                                        </p:tgtEl>
                                        <p:attrNameLst>
                                          <p:attrName>ppt_x</p:attrName>
                                        </p:attrNameLst>
                                      </p:cBhvr>
                                      <p:tavLst>
                                        <p:tav tm="0">
                                          <p:val>
                                            <p:strVal val="ppt_x"/>
                                          </p:val>
                                        </p:tav>
                                        <p:tav tm="100000">
                                          <p:val>
                                            <p:strVal val="0-ppt_w/2"/>
                                          </p:val>
                                        </p:tav>
                                      </p:tavLst>
                                    </p:anim>
                                    <p:anim calcmode="lin" valueType="num">
                                      <p:cBhvr additive="base">
                                        <p:cTn id="274" dur="2000"/>
                                        <p:tgtEl>
                                          <p:spTgt spid="3"/>
                                        </p:tgtEl>
                                        <p:attrNameLst>
                                          <p:attrName>ppt_y</p:attrName>
                                        </p:attrNameLst>
                                      </p:cBhvr>
                                      <p:tavLst>
                                        <p:tav tm="0">
                                          <p:val>
                                            <p:strVal val="ppt_y"/>
                                          </p:val>
                                        </p:tav>
                                        <p:tav tm="100000">
                                          <p:val>
                                            <p:strVal val="ppt_y"/>
                                          </p:val>
                                        </p:tav>
                                      </p:tavLst>
                                    </p:anim>
                                    <p:set>
                                      <p:cBhvr>
                                        <p:cTn id="275" dur="1" fill="hold">
                                          <p:stCondLst>
                                            <p:cond delay="1999"/>
                                          </p:stCondLst>
                                        </p:cTn>
                                        <p:tgtEl>
                                          <p:spTgt spid="3"/>
                                        </p:tgtEl>
                                        <p:attrNameLst>
                                          <p:attrName>style.visibility</p:attrName>
                                        </p:attrNameLst>
                                      </p:cBhvr>
                                      <p:to>
                                        <p:strVal val="hidden"/>
                                      </p:to>
                                    </p:set>
                                  </p:childTnLst>
                                </p:cTn>
                              </p:par>
                              <p:par>
                                <p:cTn id="276" presetID="2" presetClass="exit" presetSubtype="2" fill="hold" grpId="3" nodeType="withEffect">
                                  <p:stCondLst>
                                    <p:cond delay="0"/>
                                  </p:stCondLst>
                                  <p:childTnLst>
                                    <p:anim calcmode="lin" valueType="num">
                                      <p:cBhvr additive="base">
                                        <p:cTn id="277" dur="2000"/>
                                        <p:tgtEl>
                                          <p:spTgt spid="4"/>
                                        </p:tgtEl>
                                        <p:attrNameLst>
                                          <p:attrName>ppt_x</p:attrName>
                                        </p:attrNameLst>
                                      </p:cBhvr>
                                      <p:tavLst>
                                        <p:tav tm="0">
                                          <p:val>
                                            <p:strVal val="ppt_x"/>
                                          </p:val>
                                        </p:tav>
                                        <p:tav tm="100000">
                                          <p:val>
                                            <p:strVal val="1+ppt_w/2"/>
                                          </p:val>
                                        </p:tav>
                                      </p:tavLst>
                                    </p:anim>
                                    <p:anim calcmode="lin" valueType="num">
                                      <p:cBhvr additive="base">
                                        <p:cTn id="278" dur="2000"/>
                                        <p:tgtEl>
                                          <p:spTgt spid="4"/>
                                        </p:tgtEl>
                                        <p:attrNameLst>
                                          <p:attrName>ppt_y</p:attrName>
                                        </p:attrNameLst>
                                      </p:cBhvr>
                                      <p:tavLst>
                                        <p:tav tm="0">
                                          <p:val>
                                            <p:strVal val="ppt_y"/>
                                          </p:val>
                                        </p:tav>
                                        <p:tav tm="100000">
                                          <p:val>
                                            <p:strVal val="ppt_y"/>
                                          </p:val>
                                        </p:tav>
                                      </p:tavLst>
                                    </p:anim>
                                    <p:set>
                                      <p:cBhvr>
                                        <p:cTn id="279" dur="1" fill="hold">
                                          <p:stCondLst>
                                            <p:cond delay="1999"/>
                                          </p:stCondLst>
                                        </p:cTn>
                                        <p:tgtEl>
                                          <p:spTgt spid="4"/>
                                        </p:tgtEl>
                                        <p:attrNameLst>
                                          <p:attrName>style.visibility</p:attrName>
                                        </p:attrNameLst>
                                      </p:cBhvr>
                                      <p:to>
                                        <p:strVal val="hidden"/>
                                      </p:to>
                                    </p:set>
                                  </p:childTnLst>
                                </p:cTn>
                              </p:par>
                              <p:par>
                                <p:cTn id="280" presetID="2" presetClass="exit" presetSubtype="8" fill="hold" grpId="3" nodeType="withEffect">
                                  <p:stCondLst>
                                    <p:cond delay="0"/>
                                  </p:stCondLst>
                                  <p:childTnLst>
                                    <p:anim calcmode="lin" valueType="num">
                                      <p:cBhvr additive="base">
                                        <p:cTn id="281" dur="2000"/>
                                        <p:tgtEl>
                                          <p:spTgt spid="5"/>
                                        </p:tgtEl>
                                        <p:attrNameLst>
                                          <p:attrName>ppt_x</p:attrName>
                                        </p:attrNameLst>
                                      </p:cBhvr>
                                      <p:tavLst>
                                        <p:tav tm="0">
                                          <p:val>
                                            <p:strVal val="ppt_x"/>
                                          </p:val>
                                        </p:tav>
                                        <p:tav tm="100000">
                                          <p:val>
                                            <p:strVal val="0-ppt_w/2"/>
                                          </p:val>
                                        </p:tav>
                                      </p:tavLst>
                                    </p:anim>
                                    <p:anim calcmode="lin" valueType="num">
                                      <p:cBhvr additive="base">
                                        <p:cTn id="282" dur="2000"/>
                                        <p:tgtEl>
                                          <p:spTgt spid="5"/>
                                        </p:tgtEl>
                                        <p:attrNameLst>
                                          <p:attrName>ppt_y</p:attrName>
                                        </p:attrNameLst>
                                      </p:cBhvr>
                                      <p:tavLst>
                                        <p:tav tm="0">
                                          <p:val>
                                            <p:strVal val="ppt_y"/>
                                          </p:val>
                                        </p:tav>
                                        <p:tav tm="100000">
                                          <p:val>
                                            <p:strVal val="ppt_y"/>
                                          </p:val>
                                        </p:tav>
                                      </p:tavLst>
                                    </p:anim>
                                    <p:set>
                                      <p:cBhvr>
                                        <p:cTn id="283" dur="1" fill="hold">
                                          <p:stCondLst>
                                            <p:cond delay="1999"/>
                                          </p:stCondLst>
                                        </p:cTn>
                                        <p:tgtEl>
                                          <p:spTgt spid="5"/>
                                        </p:tgtEl>
                                        <p:attrNameLst>
                                          <p:attrName>style.visibility</p:attrName>
                                        </p:attrNameLst>
                                      </p:cBhvr>
                                      <p:to>
                                        <p:strVal val="hidden"/>
                                      </p:to>
                                    </p:set>
                                  </p:childTnLst>
                                </p:cTn>
                              </p:par>
                              <p:par>
                                <p:cTn id="284" presetID="2" presetClass="exit" presetSubtype="2" fill="hold" grpId="3" nodeType="withEffect">
                                  <p:stCondLst>
                                    <p:cond delay="0"/>
                                  </p:stCondLst>
                                  <p:childTnLst>
                                    <p:anim calcmode="lin" valueType="num">
                                      <p:cBhvr additive="base">
                                        <p:cTn id="285" dur="2000"/>
                                        <p:tgtEl>
                                          <p:spTgt spid="6"/>
                                        </p:tgtEl>
                                        <p:attrNameLst>
                                          <p:attrName>ppt_x</p:attrName>
                                        </p:attrNameLst>
                                      </p:cBhvr>
                                      <p:tavLst>
                                        <p:tav tm="0">
                                          <p:val>
                                            <p:strVal val="ppt_x"/>
                                          </p:val>
                                        </p:tav>
                                        <p:tav tm="100000">
                                          <p:val>
                                            <p:strVal val="1+ppt_w/2"/>
                                          </p:val>
                                        </p:tav>
                                      </p:tavLst>
                                    </p:anim>
                                    <p:anim calcmode="lin" valueType="num">
                                      <p:cBhvr additive="base">
                                        <p:cTn id="286" dur="2000"/>
                                        <p:tgtEl>
                                          <p:spTgt spid="6"/>
                                        </p:tgtEl>
                                        <p:attrNameLst>
                                          <p:attrName>ppt_y</p:attrName>
                                        </p:attrNameLst>
                                      </p:cBhvr>
                                      <p:tavLst>
                                        <p:tav tm="0">
                                          <p:val>
                                            <p:strVal val="ppt_y"/>
                                          </p:val>
                                        </p:tav>
                                        <p:tav tm="100000">
                                          <p:val>
                                            <p:strVal val="ppt_y"/>
                                          </p:val>
                                        </p:tav>
                                      </p:tavLst>
                                    </p:anim>
                                    <p:set>
                                      <p:cBhvr>
                                        <p:cTn id="287" dur="1" fill="hold">
                                          <p:stCondLst>
                                            <p:cond delay="1999"/>
                                          </p:stCondLst>
                                        </p:cTn>
                                        <p:tgtEl>
                                          <p:spTgt spid="6"/>
                                        </p:tgtEl>
                                        <p:attrNameLst>
                                          <p:attrName>style.visibility</p:attrName>
                                        </p:attrNameLst>
                                      </p:cBhvr>
                                      <p:to>
                                        <p:strVal val="hidden"/>
                                      </p:to>
                                    </p:set>
                                  </p:childTnLst>
                                </p:cTn>
                              </p:par>
                              <p:par>
                                <p:cTn id="288" presetID="2" presetClass="exit" presetSubtype="8" fill="hold" grpId="3" nodeType="withEffect">
                                  <p:stCondLst>
                                    <p:cond delay="0"/>
                                  </p:stCondLst>
                                  <p:childTnLst>
                                    <p:anim calcmode="lin" valueType="num">
                                      <p:cBhvr additive="base">
                                        <p:cTn id="289" dur="2000"/>
                                        <p:tgtEl>
                                          <p:spTgt spid="7"/>
                                        </p:tgtEl>
                                        <p:attrNameLst>
                                          <p:attrName>ppt_x</p:attrName>
                                        </p:attrNameLst>
                                      </p:cBhvr>
                                      <p:tavLst>
                                        <p:tav tm="0">
                                          <p:val>
                                            <p:strVal val="ppt_x"/>
                                          </p:val>
                                        </p:tav>
                                        <p:tav tm="100000">
                                          <p:val>
                                            <p:strVal val="0-ppt_w/2"/>
                                          </p:val>
                                        </p:tav>
                                      </p:tavLst>
                                    </p:anim>
                                    <p:anim calcmode="lin" valueType="num">
                                      <p:cBhvr additive="base">
                                        <p:cTn id="290" dur="2000"/>
                                        <p:tgtEl>
                                          <p:spTgt spid="7"/>
                                        </p:tgtEl>
                                        <p:attrNameLst>
                                          <p:attrName>ppt_y</p:attrName>
                                        </p:attrNameLst>
                                      </p:cBhvr>
                                      <p:tavLst>
                                        <p:tav tm="0">
                                          <p:val>
                                            <p:strVal val="ppt_y"/>
                                          </p:val>
                                        </p:tav>
                                        <p:tav tm="100000">
                                          <p:val>
                                            <p:strVal val="ppt_y"/>
                                          </p:val>
                                        </p:tav>
                                      </p:tavLst>
                                    </p:anim>
                                    <p:set>
                                      <p:cBhvr>
                                        <p:cTn id="291" dur="1" fill="hold">
                                          <p:stCondLst>
                                            <p:cond delay="1999"/>
                                          </p:stCondLst>
                                        </p:cTn>
                                        <p:tgtEl>
                                          <p:spTgt spid="7"/>
                                        </p:tgtEl>
                                        <p:attrNameLst>
                                          <p:attrName>style.visibility</p:attrName>
                                        </p:attrNameLst>
                                      </p:cBhvr>
                                      <p:to>
                                        <p:strVal val="hidden"/>
                                      </p:to>
                                    </p:set>
                                  </p:childTnLst>
                                </p:cTn>
                              </p:par>
                              <p:par>
                                <p:cTn id="292" presetID="2" presetClass="exit" presetSubtype="2" fill="hold" grpId="3" nodeType="withEffect">
                                  <p:stCondLst>
                                    <p:cond delay="0"/>
                                  </p:stCondLst>
                                  <p:childTnLst>
                                    <p:anim calcmode="lin" valueType="num">
                                      <p:cBhvr additive="base">
                                        <p:cTn id="293" dur="2000"/>
                                        <p:tgtEl>
                                          <p:spTgt spid="8"/>
                                        </p:tgtEl>
                                        <p:attrNameLst>
                                          <p:attrName>ppt_x</p:attrName>
                                        </p:attrNameLst>
                                      </p:cBhvr>
                                      <p:tavLst>
                                        <p:tav tm="0">
                                          <p:val>
                                            <p:strVal val="ppt_x"/>
                                          </p:val>
                                        </p:tav>
                                        <p:tav tm="100000">
                                          <p:val>
                                            <p:strVal val="1+ppt_w/2"/>
                                          </p:val>
                                        </p:tav>
                                      </p:tavLst>
                                    </p:anim>
                                    <p:anim calcmode="lin" valueType="num">
                                      <p:cBhvr additive="base">
                                        <p:cTn id="294" dur="2000"/>
                                        <p:tgtEl>
                                          <p:spTgt spid="8"/>
                                        </p:tgtEl>
                                        <p:attrNameLst>
                                          <p:attrName>ppt_y</p:attrName>
                                        </p:attrNameLst>
                                      </p:cBhvr>
                                      <p:tavLst>
                                        <p:tav tm="0">
                                          <p:val>
                                            <p:strVal val="ppt_y"/>
                                          </p:val>
                                        </p:tav>
                                        <p:tav tm="100000">
                                          <p:val>
                                            <p:strVal val="ppt_y"/>
                                          </p:val>
                                        </p:tav>
                                      </p:tavLst>
                                    </p:anim>
                                    <p:set>
                                      <p:cBhvr>
                                        <p:cTn id="295" dur="1" fill="hold">
                                          <p:stCondLst>
                                            <p:cond delay="1999"/>
                                          </p:stCondLst>
                                        </p:cTn>
                                        <p:tgtEl>
                                          <p:spTgt spid="8"/>
                                        </p:tgtEl>
                                        <p:attrNameLst>
                                          <p:attrName>style.visibility</p:attrName>
                                        </p:attrNameLst>
                                      </p:cBhvr>
                                      <p:to>
                                        <p:strVal val="hidden"/>
                                      </p:to>
                                    </p:set>
                                  </p:childTnLst>
                                </p:cTn>
                              </p:par>
                              <p:par>
                                <p:cTn id="296" presetID="2" presetClass="exit" presetSubtype="8" fill="hold" grpId="3" nodeType="withEffect">
                                  <p:stCondLst>
                                    <p:cond delay="0"/>
                                  </p:stCondLst>
                                  <p:childTnLst>
                                    <p:anim calcmode="lin" valueType="num">
                                      <p:cBhvr additive="base">
                                        <p:cTn id="297" dur="2000"/>
                                        <p:tgtEl>
                                          <p:spTgt spid="9"/>
                                        </p:tgtEl>
                                        <p:attrNameLst>
                                          <p:attrName>ppt_x</p:attrName>
                                        </p:attrNameLst>
                                      </p:cBhvr>
                                      <p:tavLst>
                                        <p:tav tm="0">
                                          <p:val>
                                            <p:strVal val="ppt_x"/>
                                          </p:val>
                                        </p:tav>
                                        <p:tav tm="100000">
                                          <p:val>
                                            <p:strVal val="0-ppt_w/2"/>
                                          </p:val>
                                        </p:tav>
                                      </p:tavLst>
                                    </p:anim>
                                    <p:anim calcmode="lin" valueType="num">
                                      <p:cBhvr additive="base">
                                        <p:cTn id="298" dur="2000"/>
                                        <p:tgtEl>
                                          <p:spTgt spid="9"/>
                                        </p:tgtEl>
                                        <p:attrNameLst>
                                          <p:attrName>ppt_y</p:attrName>
                                        </p:attrNameLst>
                                      </p:cBhvr>
                                      <p:tavLst>
                                        <p:tav tm="0">
                                          <p:val>
                                            <p:strVal val="ppt_y"/>
                                          </p:val>
                                        </p:tav>
                                        <p:tav tm="100000">
                                          <p:val>
                                            <p:strVal val="ppt_y"/>
                                          </p:val>
                                        </p:tav>
                                      </p:tavLst>
                                    </p:anim>
                                    <p:set>
                                      <p:cBhvr>
                                        <p:cTn id="299" dur="1" fill="hold">
                                          <p:stCondLst>
                                            <p:cond delay="1999"/>
                                          </p:stCondLst>
                                        </p:cTn>
                                        <p:tgtEl>
                                          <p:spTgt spid="9"/>
                                        </p:tgtEl>
                                        <p:attrNameLst>
                                          <p:attrName>style.visibility</p:attrName>
                                        </p:attrNameLst>
                                      </p:cBhvr>
                                      <p:to>
                                        <p:strVal val="hidden"/>
                                      </p:to>
                                    </p:set>
                                  </p:childTnLst>
                                </p:cTn>
                              </p:par>
                              <p:par>
                                <p:cTn id="300" presetID="2" presetClass="exit" presetSubtype="2" fill="hold" grpId="3" nodeType="withEffect">
                                  <p:stCondLst>
                                    <p:cond delay="0"/>
                                  </p:stCondLst>
                                  <p:childTnLst>
                                    <p:anim calcmode="lin" valueType="num">
                                      <p:cBhvr additive="base">
                                        <p:cTn id="301" dur="2000"/>
                                        <p:tgtEl>
                                          <p:spTgt spid="10"/>
                                        </p:tgtEl>
                                        <p:attrNameLst>
                                          <p:attrName>ppt_x</p:attrName>
                                        </p:attrNameLst>
                                      </p:cBhvr>
                                      <p:tavLst>
                                        <p:tav tm="0">
                                          <p:val>
                                            <p:strVal val="ppt_x"/>
                                          </p:val>
                                        </p:tav>
                                        <p:tav tm="100000">
                                          <p:val>
                                            <p:strVal val="1+ppt_w/2"/>
                                          </p:val>
                                        </p:tav>
                                      </p:tavLst>
                                    </p:anim>
                                    <p:anim calcmode="lin" valueType="num">
                                      <p:cBhvr additive="base">
                                        <p:cTn id="302" dur="2000"/>
                                        <p:tgtEl>
                                          <p:spTgt spid="10"/>
                                        </p:tgtEl>
                                        <p:attrNameLst>
                                          <p:attrName>ppt_y</p:attrName>
                                        </p:attrNameLst>
                                      </p:cBhvr>
                                      <p:tavLst>
                                        <p:tav tm="0">
                                          <p:val>
                                            <p:strVal val="ppt_y"/>
                                          </p:val>
                                        </p:tav>
                                        <p:tav tm="100000">
                                          <p:val>
                                            <p:strVal val="ppt_y"/>
                                          </p:val>
                                        </p:tav>
                                      </p:tavLst>
                                    </p:anim>
                                    <p:set>
                                      <p:cBhvr>
                                        <p:cTn id="303" dur="1" fill="hold">
                                          <p:stCondLst>
                                            <p:cond delay="1999"/>
                                          </p:stCondLst>
                                        </p:cTn>
                                        <p:tgtEl>
                                          <p:spTgt spid="10"/>
                                        </p:tgtEl>
                                        <p:attrNameLst>
                                          <p:attrName>style.visibility</p:attrName>
                                        </p:attrNameLst>
                                      </p:cBhvr>
                                      <p:to>
                                        <p:strVal val="hidden"/>
                                      </p:to>
                                    </p:set>
                                  </p:childTnLst>
                                </p:cTn>
                              </p:par>
                              <p:par>
                                <p:cTn id="304" presetID="2" presetClass="exit" presetSubtype="8" fill="hold" grpId="3" nodeType="withEffect">
                                  <p:stCondLst>
                                    <p:cond delay="0"/>
                                  </p:stCondLst>
                                  <p:childTnLst>
                                    <p:anim calcmode="lin" valueType="num">
                                      <p:cBhvr additive="base">
                                        <p:cTn id="305" dur="2000"/>
                                        <p:tgtEl>
                                          <p:spTgt spid="11"/>
                                        </p:tgtEl>
                                        <p:attrNameLst>
                                          <p:attrName>ppt_x</p:attrName>
                                        </p:attrNameLst>
                                      </p:cBhvr>
                                      <p:tavLst>
                                        <p:tav tm="0">
                                          <p:val>
                                            <p:strVal val="ppt_x"/>
                                          </p:val>
                                        </p:tav>
                                        <p:tav tm="100000">
                                          <p:val>
                                            <p:strVal val="0-ppt_w/2"/>
                                          </p:val>
                                        </p:tav>
                                      </p:tavLst>
                                    </p:anim>
                                    <p:anim calcmode="lin" valueType="num">
                                      <p:cBhvr additive="base">
                                        <p:cTn id="306" dur="2000"/>
                                        <p:tgtEl>
                                          <p:spTgt spid="11"/>
                                        </p:tgtEl>
                                        <p:attrNameLst>
                                          <p:attrName>ppt_y</p:attrName>
                                        </p:attrNameLst>
                                      </p:cBhvr>
                                      <p:tavLst>
                                        <p:tav tm="0">
                                          <p:val>
                                            <p:strVal val="ppt_y"/>
                                          </p:val>
                                        </p:tav>
                                        <p:tav tm="100000">
                                          <p:val>
                                            <p:strVal val="ppt_y"/>
                                          </p:val>
                                        </p:tav>
                                      </p:tavLst>
                                    </p:anim>
                                    <p:set>
                                      <p:cBhvr>
                                        <p:cTn id="307" dur="1" fill="hold">
                                          <p:stCondLst>
                                            <p:cond delay="1999"/>
                                          </p:stCondLst>
                                        </p:cTn>
                                        <p:tgtEl>
                                          <p:spTgt spid="11"/>
                                        </p:tgtEl>
                                        <p:attrNameLst>
                                          <p:attrName>style.visibility</p:attrName>
                                        </p:attrNameLst>
                                      </p:cBhvr>
                                      <p:to>
                                        <p:strVal val="hidden"/>
                                      </p:to>
                                    </p:set>
                                  </p:childTnLst>
                                </p:cTn>
                              </p:par>
                              <p:par>
                                <p:cTn id="308" presetID="2" presetClass="exit" presetSubtype="2" fill="hold" grpId="3" nodeType="withEffect">
                                  <p:stCondLst>
                                    <p:cond delay="0"/>
                                  </p:stCondLst>
                                  <p:childTnLst>
                                    <p:anim calcmode="lin" valueType="num">
                                      <p:cBhvr additive="base">
                                        <p:cTn id="309" dur="2000"/>
                                        <p:tgtEl>
                                          <p:spTgt spid="12"/>
                                        </p:tgtEl>
                                        <p:attrNameLst>
                                          <p:attrName>ppt_x</p:attrName>
                                        </p:attrNameLst>
                                      </p:cBhvr>
                                      <p:tavLst>
                                        <p:tav tm="0">
                                          <p:val>
                                            <p:strVal val="ppt_x"/>
                                          </p:val>
                                        </p:tav>
                                        <p:tav tm="100000">
                                          <p:val>
                                            <p:strVal val="1+ppt_w/2"/>
                                          </p:val>
                                        </p:tav>
                                      </p:tavLst>
                                    </p:anim>
                                    <p:anim calcmode="lin" valueType="num">
                                      <p:cBhvr additive="base">
                                        <p:cTn id="310" dur="2000"/>
                                        <p:tgtEl>
                                          <p:spTgt spid="12"/>
                                        </p:tgtEl>
                                        <p:attrNameLst>
                                          <p:attrName>ppt_y</p:attrName>
                                        </p:attrNameLst>
                                      </p:cBhvr>
                                      <p:tavLst>
                                        <p:tav tm="0">
                                          <p:val>
                                            <p:strVal val="ppt_y"/>
                                          </p:val>
                                        </p:tav>
                                        <p:tav tm="100000">
                                          <p:val>
                                            <p:strVal val="ppt_y"/>
                                          </p:val>
                                        </p:tav>
                                      </p:tavLst>
                                    </p:anim>
                                    <p:set>
                                      <p:cBhvr>
                                        <p:cTn id="311" dur="1" fill="hold">
                                          <p:stCondLst>
                                            <p:cond delay="1999"/>
                                          </p:stCondLst>
                                        </p:cTn>
                                        <p:tgtEl>
                                          <p:spTgt spid="12"/>
                                        </p:tgtEl>
                                        <p:attrNameLst>
                                          <p:attrName>style.visibility</p:attrName>
                                        </p:attrNameLst>
                                      </p:cBhvr>
                                      <p:to>
                                        <p:strVal val="hidden"/>
                                      </p:to>
                                    </p:set>
                                  </p:childTnLst>
                                </p:cTn>
                              </p:par>
                              <p:par>
                                <p:cTn id="312" presetID="2" presetClass="exit" presetSubtype="8" fill="hold" grpId="3" nodeType="withEffect">
                                  <p:stCondLst>
                                    <p:cond delay="0"/>
                                  </p:stCondLst>
                                  <p:childTnLst>
                                    <p:anim calcmode="lin" valueType="num">
                                      <p:cBhvr additive="base">
                                        <p:cTn id="313" dur="2000"/>
                                        <p:tgtEl>
                                          <p:spTgt spid="13"/>
                                        </p:tgtEl>
                                        <p:attrNameLst>
                                          <p:attrName>ppt_x</p:attrName>
                                        </p:attrNameLst>
                                      </p:cBhvr>
                                      <p:tavLst>
                                        <p:tav tm="0">
                                          <p:val>
                                            <p:strVal val="ppt_x"/>
                                          </p:val>
                                        </p:tav>
                                        <p:tav tm="100000">
                                          <p:val>
                                            <p:strVal val="0-ppt_w/2"/>
                                          </p:val>
                                        </p:tav>
                                      </p:tavLst>
                                    </p:anim>
                                    <p:anim calcmode="lin" valueType="num">
                                      <p:cBhvr additive="base">
                                        <p:cTn id="314" dur="2000"/>
                                        <p:tgtEl>
                                          <p:spTgt spid="13"/>
                                        </p:tgtEl>
                                        <p:attrNameLst>
                                          <p:attrName>ppt_y</p:attrName>
                                        </p:attrNameLst>
                                      </p:cBhvr>
                                      <p:tavLst>
                                        <p:tav tm="0">
                                          <p:val>
                                            <p:strVal val="ppt_y"/>
                                          </p:val>
                                        </p:tav>
                                        <p:tav tm="100000">
                                          <p:val>
                                            <p:strVal val="ppt_y"/>
                                          </p:val>
                                        </p:tav>
                                      </p:tavLst>
                                    </p:anim>
                                    <p:set>
                                      <p:cBhvr>
                                        <p:cTn id="315" dur="1" fill="hold">
                                          <p:stCondLst>
                                            <p:cond delay="1999"/>
                                          </p:stCondLst>
                                        </p:cTn>
                                        <p:tgtEl>
                                          <p:spTgt spid="13"/>
                                        </p:tgtEl>
                                        <p:attrNameLst>
                                          <p:attrName>style.visibility</p:attrName>
                                        </p:attrNameLst>
                                      </p:cBhvr>
                                      <p:to>
                                        <p:strVal val="hidden"/>
                                      </p:to>
                                    </p:set>
                                  </p:childTnLst>
                                </p:cTn>
                              </p:par>
                              <p:par>
                                <p:cTn id="316" presetID="2" presetClass="exit" presetSubtype="2" fill="hold" grpId="3" nodeType="withEffect">
                                  <p:stCondLst>
                                    <p:cond delay="0"/>
                                  </p:stCondLst>
                                  <p:childTnLst>
                                    <p:anim calcmode="lin" valueType="num">
                                      <p:cBhvr additive="base">
                                        <p:cTn id="317" dur="2000"/>
                                        <p:tgtEl>
                                          <p:spTgt spid="14"/>
                                        </p:tgtEl>
                                        <p:attrNameLst>
                                          <p:attrName>ppt_x</p:attrName>
                                        </p:attrNameLst>
                                      </p:cBhvr>
                                      <p:tavLst>
                                        <p:tav tm="0">
                                          <p:val>
                                            <p:strVal val="ppt_x"/>
                                          </p:val>
                                        </p:tav>
                                        <p:tav tm="100000">
                                          <p:val>
                                            <p:strVal val="1+ppt_w/2"/>
                                          </p:val>
                                        </p:tav>
                                      </p:tavLst>
                                    </p:anim>
                                    <p:anim calcmode="lin" valueType="num">
                                      <p:cBhvr additive="base">
                                        <p:cTn id="318" dur="2000"/>
                                        <p:tgtEl>
                                          <p:spTgt spid="14"/>
                                        </p:tgtEl>
                                        <p:attrNameLst>
                                          <p:attrName>ppt_y</p:attrName>
                                        </p:attrNameLst>
                                      </p:cBhvr>
                                      <p:tavLst>
                                        <p:tav tm="0">
                                          <p:val>
                                            <p:strVal val="ppt_y"/>
                                          </p:val>
                                        </p:tav>
                                        <p:tav tm="100000">
                                          <p:val>
                                            <p:strVal val="ppt_y"/>
                                          </p:val>
                                        </p:tav>
                                      </p:tavLst>
                                    </p:anim>
                                    <p:set>
                                      <p:cBhvr>
                                        <p:cTn id="319" dur="1" fill="hold">
                                          <p:stCondLst>
                                            <p:cond delay="1999"/>
                                          </p:stCondLst>
                                        </p:cTn>
                                        <p:tgtEl>
                                          <p:spTgt spid="14"/>
                                        </p:tgtEl>
                                        <p:attrNameLst>
                                          <p:attrName>style.visibility</p:attrName>
                                        </p:attrNameLst>
                                      </p:cBhvr>
                                      <p:to>
                                        <p:strVal val="hidden"/>
                                      </p:to>
                                    </p:set>
                                  </p:childTnLst>
                                </p:cTn>
                              </p:par>
                              <p:par>
                                <p:cTn id="320" presetID="2" presetClass="exit" presetSubtype="8" fill="hold" grpId="3" nodeType="withEffect">
                                  <p:stCondLst>
                                    <p:cond delay="0"/>
                                  </p:stCondLst>
                                  <p:childTnLst>
                                    <p:anim calcmode="lin" valueType="num">
                                      <p:cBhvr additive="base">
                                        <p:cTn id="321" dur="2000"/>
                                        <p:tgtEl>
                                          <p:spTgt spid="15"/>
                                        </p:tgtEl>
                                        <p:attrNameLst>
                                          <p:attrName>ppt_x</p:attrName>
                                        </p:attrNameLst>
                                      </p:cBhvr>
                                      <p:tavLst>
                                        <p:tav tm="0">
                                          <p:val>
                                            <p:strVal val="ppt_x"/>
                                          </p:val>
                                        </p:tav>
                                        <p:tav tm="100000">
                                          <p:val>
                                            <p:strVal val="0-ppt_w/2"/>
                                          </p:val>
                                        </p:tav>
                                      </p:tavLst>
                                    </p:anim>
                                    <p:anim calcmode="lin" valueType="num">
                                      <p:cBhvr additive="base">
                                        <p:cTn id="322" dur="2000"/>
                                        <p:tgtEl>
                                          <p:spTgt spid="15"/>
                                        </p:tgtEl>
                                        <p:attrNameLst>
                                          <p:attrName>ppt_y</p:attrName>
                                        </p:attrNameLst>
                                      </p:cBhvr>
                                      <p:tavLst>
                                        <p:tav tm="0">
                                          <p:val>
                                            <p:strVal val="ppt_y"/>
                                          </p:val>
                                        </p:tav>
                                        <p:tav tm="100000">
                                          <p:val>
                                            <p:strVal val="ppt_y"/>
                                          </p:val>
                                        </p:tav>
                                      </p:tavLst>
                                    </p:anim>
                                    <p:set>
                                      <p:cBhvr>
                                        <p:cTn id="323" dur="1" fill="hold">
                                          <p:stCondLst>
                                            <p:cond delay="1999"/>
                                          </p:stCondLst>
                                        </p:cTn>
                                        <p:tgtEl>
                                          <p:spTgt spid="15"/>
                                        </p:tgtEl>
                                        <p:attrNameLst>
                                          <p:attrName>style.visibility</p:attrName>
                                        </p:attrNameLst>
                                      </p:cBhvr>
                                      <p:to>
                                        <p:strVal val="hidden"/>
                                      </p:to>
                                    </p:set>
                                  </p:childTnLst>
                                </p:cTn>
                              </p:par>
                              <p:par>
                                <p:cTn id="324" presetID="2" presetClass="exit" presetSubtype="2" fill="hold" grpId="3" nodeType="withEffect">
                                  <p:stCondLst>
                                    <p:cond delay="0"/>
                                  </p:stCondLst>
                                  <p:childTnLst>
                                    <p:anim calcmode="lin" valueType="num">
                                      <p:cBhvr additive="base">
                                        <p:cTn id="325" dur="2000"/>
                                        <p:tgtEl>
                                          <p:spTgt spid="16"/>
                                        </p:tgtEl>
                                        <p:attrNameLst>
                                          <p:attrName>ppt_x</p:attrName>
                                        </p:attrNameLst>
                                      </p:cBhvr>
                                      <p:tavLst>
                                        <p:tav tm="0">
                                          <p:val>
                                            <p:strVal val="ppt_x"/>
                                          </p:val>
                                        </p:tav>
                                        <p:tav tm="100000">
                                          <p:val>
                                            <p:strVal val="1+ppt_w/2"/>
                                          </p:val>
                                        </p:tav>
                                      </p:tavLst>
                                    </p:anim>
                                    <p:anim calcmode="lin" valueType="num">
                                      <p:cBhvr additive="base">
                                        <p:cTn id="326" dur="2000"/>
                                        <p:tgtEl>
                                          <p:spTgt spid="16"/>
                                        </p:tgtEl>
                                        <p:attrNameLst>
                                          <p:attrName>ppt_y</p:attrName>
                                        </p:attrNameLst>
                                      </p:cBhvr>
                                      <p:tavLst>
                                        <p:tav tm="0">
                                          <p:val>
                                            <p:strVal val="ppt_y"/>
                                          </p:val>
                                        </p:tav>
                                        <p:tav tm="100000">
                                          <p:val>
                                            <p:strVal val="ppt_y"/>
                                          </p:val>
                                        </p:tav>
                                      </p:tavLst>
                                    </p:anim>
                                    <p:set>
                                      <p:cBhvr>
                                        <p:cTn id="327" dur="1" fill="hold">
                                          <p:stCondLst>
                                            <p:cond delay="1999"/>
                                          </p:stCondLst>
                                        </p:cTn>
                                        <p:tgtEl>
                                          <p:spTgt spid="16"/>
                                        </p:tgtEl>
                                        <p:attrNameLst>
                                          <p:attrName>style.visibility</p:attrName>
                                        </p:attrNameLst>
                                      </p:cBhvr>
                                      <p:to>
                                        <p:strVal val="hidden"/>
                                      </p:to>
                                    </p:set>
                                  </p:childTnLst>
                                </p:cTn>
                              </p:par>
                              <p:par>
                                <p:cTn id="328" presetID="2" presetClass="exit" presetSubtype="8" fill="hold" grpId="3" nodeType="withEffect">
                                  <p:stCondLst>
                                    <p:cond delay="0"/>
                                  </p:stCondLst>
                                  <p:childTnLst>
                                    <p:anim calcmode="lin" valueType="num">
                                      <p:cBhvr additive="base">
                                        <p:cTn id="329" dur="2000"/>
                                        <p:tgtEl>
                                          <p:spTgt spid="17"/>
                                        </p:tgtEl>
                                        <p:attrNameLst>
                                          <p:attrName>ppt_x</p:attrName>
                                        </p:attrNameLst>
                                      </p:cBhvr>
                                      <p:tavLst>
                                        <p:tav tm="0">
                                          <p:val>
                                            <p:strVal val="ppt_x"/>
                                          </p:val>
                                        </p:tav>
                                        <p:tav tm="100000">
                                          <p:val>
                                            <p:strVal val="0-ppt_w/2"/>
                                          </p:val>
                                        </p:tav>
                                      </p:tavLst>
                                    </p:anim>
                                    <p:anim calcmode="lin" valueType="num">
                                      <p:cBhvr additive="base">
                                        <p:cTn id="330" dur="2000"/>
                                        <p:tgtEl>
                                          <p:spTgt spid="17"/>
                                        </p:tgtEl>
                                        <p:attrNameLst>
                                          <p:attrName>ppt_y</p:attrName>
                                        </p:attrNameLst>
                                      </p:cBhvr>
                                      <p:tavLst>
                                        <p:tav tm="0">
                                          <p:val>
                                            <p:strVal val="ppt_y"/>
                                          </p:val>
                                        </p:tav>
                                        <p:tav tm="100000">
                                          <p:val>
                                            <p:strVal val="ppt_y"/>
                                          </p:val>
                                        </p:tav>
                                      </p:tavLst>
                                    </p:anim>
                                    <p:set>
                                      <p:cBhvr>
                                        <p:cTn id="331" dur="1" fill="hold">
                                          <p:stCondLst>
                                            <p:cond delay="1999"/>
                                          </p:stCondLst>
                                        </p:cTn>
                                        <p:tgtEl>
                                          <p:spTgt spid="17"/>
                                        </p:tgtEl>
                                        <p:attrNameLst>
                                          <p:attrName>style.visibility</p:attrName>
                                        </p:attrNameLst>
                                      </p:cBhvr>
                                      <p:to>
                                        <p:strVal val="hidden"/>
                                      </p:to>
                                    </p:set>
                                  </p:childTnLst>
                                </p:cTn>
                              </p:par>
                              <p:par>
                                <p:cTn id="332" presetID="2" presetClass="exit" presetSubtype="2" fill="hold" grpId="3" nodeType="withEffect">
                                  <p:stCondLst>
                                    <p:cond delay="0"/>
                                  </p:stCondLst>
                                  <p:childTnLst>
                                    <p:anim calcmode="lin" valueType="num">
                                      <p:cBhvr additive="base">
                                        <p:cTn id="333" dur="2000"/>
                                        <p:tgtEl>
                                          <p:spTgt spid="18"/>
                                        </p:tgtEl>
                                        <p:attrNameLst>
                                          <p:attrName>ppt_x</p:attrName>
                                        </p:attrNameLst>
                                      </p:cBhvr>
                                      <p:tavLst>
                                        <p:tav tm="0">
                                          <p:val>
                                            <p:strVal val="ppt_x"/>
                                          </p:val>
                                        </p:tav>
                                        <p:tav tm="100000">
                                          <p:val>
                                            <p:strVal val="1+ppt_w/2"/>
                                          </p:val>
                                        </p:tav>
                                      </p:tavLst>
                                    </p:anim>
                                    <p:anim calcmode="lin" valueType="num">
                                      <p:cBhvr additive="base">
                                        <p:cTn id="334" dur="2000"/>
                                        <p:tgtEl>
                                          <p:spTgt spid="18"/>
                                        </p:tgtEl>
                                        <p:attrNameLst>
                                          <p:attrName>ppt_y</p:attrName>
                                        </p:attrNameLst>
                                      </p:cBhvr>
                                      <p:tavLst>
                                        <p:tav tm="0">
                                          <p:val>
                                            <p:strVal val="ppt_y"/>
                                          </p:val>
                                        </p:tav>
                                        <p:tav tm="100000">
                                          <p:val>
                                            <p:strVal val="ppt_y"/>
                                          </p:val>
                                        </p:tav>
                                      </p:tavLst>
                                    </p:anim>
                                    <p:set>
                                      <p:cBhvr>
                                        <p:cTn id="335" dur="1" fill="hold">
                                          <p:stCondLst>
                                            <p:cond delay="1999"/>
                                          </p:stCondLst>
                                        </p:cTn>
                                        <p:tgtEl>
                                          <p:spTgt spid="18"/>
                                        </p:tgtEl>
                                        <p:attrNameLst>
                                          <p:attrName>style.visibility</p:attrName>
                                        </p:attrNameLst>
                                      </p:cBhvr>
                                      <p:to>
                                        <p:strVal val="hidden"/>
                                      </p:to>
                                    </p:set>
                                  </p:childTnLst>
                                </p:cTn>
                              </p:par>
                              <p:par>
                                <p:cTn id="336" presetID="2" presetClass="exit" presetSubtype="8" fill="hold" grpId="3" nodeType="withEffect">
                                  <p:stCondLst>
                                    <p:cond delay="0"/>
                                  </p:stCondLst>
                                  <p:childTnLst>
                                    <p:anim calcmode="lin" valueType="num">
                                      <p:cBhvr additive="base">
                                        <p:cTn id="337" dur="2000"/>
                                        <p:tgtEl>
                                          <p:spTgt spid="19"/>
                                        </p:tgtEl>
                                        <p:attrNameLst>
                                          <p:attrName>ppt_x</p:attrName>
                                        </p:attrNameLst>
                                      </p:cBhvr>
                                      <p:tavLst>
                                        <p:tav tm="0">
                                          <p:val>
                                            <p:strVal val="ppt_x"/>
                                          </p:val>
                                        </p:tav>
                                        <p:tav tm="100000">
                                          <p:val>
                                            <p:strVal val="0-ppt_w/2"/>
                                          </p:val>
                                        </p:tav>
                                      </p:tavLst>
                                    </p:anim>
                                    <p:anim calcmode="lin" valueType="num">
                                      <p:cBhvr additive="base">
                                        <p:cTn id="338" dur="2000"/>
                                        <p:tgtEl>
                                          <p:spTgt spid="19"/>
                                        </p:tgtEl>
                                        <p:attrNameLst>
                                          <p:attrName>ppt_y</p:attrName>
                                        </p:attrNameLst>
                                      </p:cBhvr>
                                      <p:tavLst>
                                        <p:tav tm="0">
                                          <p:val>
                                            <p:strVal val="ppt_y"/>
                                          </p:val>
                                        </p:tav>
                                        <p:tav tm="100000">
                                          <p:val>
                                            <p:strVal val="ppt_y"/>
                                          </p:val>
                                        </p:tav>
                                      </p:tavLst>
                                    </p:anim>
                                    <p:set>
                                      <p:cBhvr>
                                        <p:cTn id="339" dur="1" fill="hold">
                                          <p:stCondLst>
                                            <p:cond delay="1999"/>
                                          </p:stCondLst>
                                        </p:cTn>
                                        <p:tgtEl>
                                          <p:spTgt spid="19"/>
                                        </p:tgtEl>
                                        <p:attrNameLst>
                                          <p:attrName>style.visibility</p:attrName>
                                        </p:attrNameLst>
                                      </p:cBhvr>
                                      <p:to>
                                        <p:strVal val="hidden"/>
                                      </p:to>
                                    </p:set>
                                  </p:childTnLst>
                                </p:cTn>
                              </p:par>
                              <p:par>
                                <p:cTn id="340" presetID="2" presetClass="exit" presetSubtype="2" fill="hold" grpId="3" nodeType="withEffect">
                                  <p:stCondLst>
                                    <p:cond delay="0"/>
                                  </p:stCondLst>
                                  <p:childTnLst>
                                    <p:anim calcmode="lin" valueType="num">
                                      <p:cBhvr additive="base">
                                        <p:cTn id="341" dur="2000"/>
                                        <p:tgtEl>
                                          <p:spTgt spid="20"/>
                                        </p:tgtEl>
                                        <p:attrNameLst>
                                          <p:attrName>ppt_x</p:attrName>
                                        </p:attrNameLst>
                                      </p:cBhvr>
                                      <p:tavLst>
                                        <p:tav tm="0">
                                          <p:val>
                                            <p:strVal val="ppt_x"/>
                                          </p:val>
                                        </p:tav>
                                        <p:tav tm="100000">
                                          <p:val>
                                            <p:strVal val="1+ppt_w/2"/>
                                          </p:val>
                                        </p:tav>
                                      </p:tavLst>
                                    </p:anim>
                                    <p:anim calcmode="lin" valueType="num">
                                      <p:cBhvr additive="base">
                                        <p:cTn id="342" dur="2000"/>
                                        <p:tgtEl>
                                          <p:spTgt spid="20"/>
                                        </p:tgtEl>
                                        <p:attrNameLst>
                                          <p:attrName>ppt_y</p:attrName>
                                        </p:attrNameLst>
                                      </p:cBhvr>
                                      <p:tavLst>
                                        <p:tav tm="0">
                                          <p:val>
                                            <p:strVal val="ppt_y"/>
                                          </p:val>
                                        </p:tav>
                                        <p:tav tm="100000">
                                          <p:val>
                                            <p:strVal val="ppt_y"/>
                                          </p:val>
                                        </p:tav>
                                      </p:tavLst>
                                    </p:anim>
                                    <p:set>
                                      <p:cBhvr>
                                        <p:cTn id="343" dur="1" fill="hold">
                                          <p:stCondLst>
                                            <p:cond delay="1999"/>
                                          </p:stCondLst>
                                        </p:cTn>
                                        <p:tgtEl>
                                          <p:spTgt spid="20"/>
                                        </p:tgtEl>
                                        <p:attrNameLst>
                                          <p:attrName>style.visibility</p:attrName>
                                        </p:attrNameLst>
                                      </p:cBhvr>
                                      <p:to>
                                        <p:strVal val="hidden"/>
                                      </p:to>
                                    </p:set>
                                  </p:childTnLst>
                                </p:cTn>
                              </p:par>
                              <p:par>
                                <p:cTn id="344" presetID="2" presetClass="exit" presetSubtype="8" fill="hold" grpId="3" nodeType="withEffect">
                                  <p:stCondLst>
                                    <p:cond delay="0"/>
                                  </p:stCondLst>
                                  <p:childTnLst>
                                    <p:anim calcmode="lin" valueType="num">
                                      <p:cBhvr additive="base">
                                        <p:cTn id="345" dur="2000"/>
                                        <p:tgtEl>
                                          <p:spTgt spid="21"/>
                                        </p:tgtEl>
                                        <p:attrNameLst>
                                          <p:attrName>ppt_x</p:attrName>
                                        </p:attrNameLst>
                                      </p:cBhvr>
                                      <p:tavLst>
                                        <p:tav tm="0">
                                          <p:val>
                                            <p:strVal val="ppt_x"/>
                                          </p:val>
                                        </p:tav>
                                        <p:tav tm="100000">
                                          <p:val>
                                            <p:strVal val="0-ppt_w/2"/>
                                          </p:val>
                                        </p:tav>
                                      </p:tavLst>
                                    </p:anim>
                                    <p:anim calcmode="lin" valueType="num">
                                      <p:cBhvr additive="base">
                                        <p:cTn id="346" dur="2000"/>
                                        <p:tgtEl>
                                          <p:spTgt spid="21"/>
                                        </p:tgtEl>
                                        <p:attrNameLst>
                                          <p:attrName>ppt_y</p:attrName>
                                        </p:attrNameLst>
                                      </p:cBhvr>
                                      <p:tavLst>
                                        <p:tav tm="0">
                                          <p:val>
                                            <p:strVal val="ppt_y"/>
                                          </p:val>
                                        </p:tav>
                                        <p:tav tm="100000">
                                          <p:val>
                                            <p:strVal val="ppt_y"/>
                                          </p:val>
                                        </p:tav>
                                      </p:tavLst>
                                    </p:anim>
                                    <p:set>
                                      <p:cBhvr>
                                        <p:cTn id="347" dur="1" fill="hold">
                                          <p:stCondLst>
                                            <p:cond delay="1999"/>
                                          </p:stCondLst>
                                        </p:cTn>
                                        <p:tgtEl>
                                          <p:spTgt spid="21"/>
                                        </p:tgtEl>
                                        <p:attrNameLst>
                                          <p:attrName>style.visibility</p:attrName>
                                        </p:attrNameLst>
                                      </p:cBhvr>
                                      <p:to>
                                        <p:strVal val="hidden"/>
                                      </p:to>
                                    </p:set>
                                  </p:childTnLst>
                                </p:cTn>
                              </p:par>
                              <p:par>
                                <p:cTn id="348" presetID="2" presetClass="exit" presetSubtype="2" fill="hold" grpId="3" nodeType="withEffect">
                                  <p:stCondLst>
                                    <p:cond delay="0"/>
                                  </p:stCondLst>
                                  <p:childTnLst>
                                    <p:anim calcmode="lin" valueType="num">
                                      <p:cBhvr additive="base">
                                        <p:cTn id="349" dur="2000"/>
                                        <p:tgtEl>
                                          <p:spTgt spid="22"/>
                                        </p:tgtEl>
                                        <p:attrNameLst>
                                          <p:attrName>ppt_x</p:attrName>
                                        </p:attrNameLst>
                                      </p:cBhvr>
                                      <p:tavLst>
                                        <p:tav tm="0">
                                          <p:val>
                                            <p:strVal val="ppt_x"/>
                                          </p:val>
                                        </p:tav>
                                        <p:tav tm="100000">
                                          <p:val>
                                            <p:strVal val="1+ppt_w/2"/>
                                          </p:val>
                                        </p:tav>
                                      </p:tavLst>
                                    </p:anim>
                                    <p:anim calcmode="lin" valueType="num">
                                      <p:cBhvr additive="base">
                                        <p:cTn id="350" dur="2000"/>
                                        <p:tgtEl>
                                          <p:spTgt spid="22"/>
                                        </p:tgtEl>
                                        <p:attrNameLst>
                                          <p:attrName>ppt_y</p:attrName>
                                        </p:attrNameLst>
                                      </p:cBhvr>
                                      <p:tavLst>
                                        <p:tav tm="0">
                                          <p:val>
                                            <p:strVal val="ppt_y"/>
                                          </p:val>
                                        </p:tav>
                                        <p:tav tm="100000">
                                          <p:val>
                                            <p:strVal val="ppt_y"/>
                                          </p:val>
                                        </p:tav>
                                      </p:tavLst>
                                    </p:anim>
                                    <p:set>
                                      <p:cBhvr>
                                        <p:cTn id="351" dur="1" fill="hold">
                                          <p:stCondLst>
                                            <p:cond delay="1999"/>
                                          </p:stCondLst>
                                        </p:cTn>
                                        <p:tgtEl>
                                          <p:spTgt spid="22"/>
                                        </p:tgtEl>
                                        <p:attrNameLst>
                                          <p:attrName>style.visibility</p:attrName>
                                        </p:attrNameLst>
                                      </p:cBhvr>
                                      <p:to>
                                        <p:strVal val="hidden"/>
                                      </p:to>
                                    </p:set>
                                  </p:childTnLst>
                                </p:cTn>
                              </p:par>
                              <p:par>
                                <p:cTn id="352" presetID="2" presetClass="exit" presetSubtype="8" fill="hold" grpId="3" nodeType="withEffect">
                                  <p:stCondLst>
                                    <p:cond delay="0"/>
                                  </p:stCondLst>
                                  <p:childTnLst>
                                    <p:anim calcmode="lin" valueType="num">
                                      <p:cBhvr additive="base">
                                        <p:cTn id="353" dur="2000"/>
                                        <p:tgtEl>
                                          <p:spTgt spid="23"/>
                                        </p:tgtEl>
                                        <p:attrNameLst>
                                          <p:attrName>ppt_x</p:attrName>
                                        </p:attrNameLst>
                                      </p:cBhvr>
                                      <p:tavLst>
                                        <p:tav tm="0">
                                          <p:val>
                                            <p:strVal val="ppt_x"/>
                                          </p:val>
                                        </p:tav>
                                        <p:tav tm="100000">
                                          <p:val>
                                            <p:strVal val="0-ppt_w/2"/>
                                          </p:val>
                                        </p:tav>
                                      </p:tavLst>
                                    </p:anim>
                                    <p:anim calcmode="lin" valueType="num">
                                      <p:cBhvr additive="base">
                                        <p:cTn id="354" dur="2000"/>
                                        <p:tgtEl>
                                          <p:spTgt spid="23"/>
                                        </p:tgtEl>
                                        <p:attrNameLst>
                                          <p:attrName>ppt_y</p:attrName>
                                        </p:attrNameLst>
                                      </p:cBhvr>
                                      <p:tavLst>
                                        <p:tav tm="0">
                                          <p:val>
                                            <p:strVal val="ppt_y"/>
                                          </p:val>
                                        </p:tav>
                                        <p:tav tm="100000">
                                          <p:val>
                                            <p:strVal val="ppt_y"/>
                                          </p:val>
                                        </p:tav>
                                      </p:tavLst>
                                    </p:anim>
                                    <p:set>
                                      <p:cBhvr>
                                        <p:cTn id="355" dur="1" fill="hold">
                                          <p:stCondLst>
                                            <p:cond delay="1999"/>
                                          </p:stCondLst>
                                        </p:cTn>
                                        <p:tgtEl>
                                          <p:spTgt spid="23"/>
                                        </p:tgtEl>
                                        <p:attrNameLst>
                                          <p:attrName>style.visibility</p:attrName>
                                        </p:attrNameLst>
                                      </p:cBhvr>
                                      <p:to>
                                        <p:strVal val="hidden"/>
                                      </p:to>
                                    </p:set>
                                  </p:childTnLst>
                                </p:cTn>
                              </p:par>
                              <p:par>
                                <p:cTn id="356" presetID="2" presetClass="exit" presetSubtype="2" fill="hold" grpId="3" nodeType="withEffect">
                                  <p:stCondLst>
                                    <p:cond delay="0"/>
                                  </p:stCondLst>
                                  <p:childTnLst>
                                    <p:anim calcmode="lin" valueType="num">
                                      <p:cBhvr additive="base">
                                        <p:cTn id="357" dur="2000"/>
                                        <p:tgtEl>
                                          <p:spTgt spid="24"/>
                                        </p:tgtEl>
                                        <p:attrNameLst>
                                          <p:attrName>ppt_x</p:attrName>
                                        </p:attrNameLst>
                                      </p:cBhvr>
                                      <p:tavLst>
                                        <p:tav tm="0">
                                          <p:val>
                                            <p:strVal val="ppt_x"/>
                                          </p:val>
                                        </p:tav>
                                        <p:tav tm="100000">
                                          <p:val>
                                            <p:strVal val="1+ppt_w/2"/>
                                          </p:val>
                                        </p:tav>
                                      </p:tavLst>
                                    </p:anim>
                                    <p:anim calcmode="lin" valueType="num">
                                      <p:cBhvr additive="base">
                                        <p:cTn id="358" dur="2000"/>
                                        <p:tgtEl>
                                          <p:spTgt spid="24"/>
                                        </p:tgtEl>
                                        <p:attrNameLst>
                                          <p:attrName>ppt_y</p:attrName>
                                        </p:attrNameLst>
                                      </p:cBhvr>
                                      <p:tavLst>
                                        <p:tav tm="0">
                                          <p:val>
                                            <p:strVal val="ppt_y"/>
                                          </p:val>
                                        </p:tav>
                                        <p:tav tm="100000">
                                          <p:val>
                                            <p:strVal val="ppt_y"/>
                                          </p:val>
                                        </p:tav>
                                      </p:tavLst>
                                    </p:anim>
                                    <p:set>
                                      <p:cBhvr>
                                        <p:cTn id="359" dur="1" fill="hold">
                                          <p:stCondLst>
                                            <p:cond delay="1999"/>
                                          </p:stCondLst>
                                        </p:cTn>
                                        <p:tgtEl>
                                          <p:spTgt spid="24"/>
                                        </p:tgtEl>
                                        <p:attrNameLst>
                                          <p:attrName>style.visibility</p:attrName>
                                        </p:attrNameLst>
                                      </p:cBhvr>
                                      <p:to>
                                        <p:strVal val="hidden"/>
                                      </p:to>
                                    </p:set>
                                  </p:childTnLst>
                                </p:cTn>
                              </p:par>
                              <p:par>
                                <p:cTn id="360" presetID="3" presetClass="exit" presetSubtype="10" fill="hold" grpId="4" nodeType="withEffect">
                                  <p:stCondLst>
                                    <p:cond delay="0"/>
                                  </p:stCondLst>
                                  <p:childTnLst>
                                    <p:animEffect transition="out" filter="blinds(horizontal)">
                                      <p:cBhvr>
                                        <p:cTn id="361" dur="2000"/>
                                        <p:tgtEl>
                                          <p:spTgt spid="3"/>
                                        </p:tgtEl>
                                      </p:cBhvr>
                                    </p:animEffect>
                                    <p:set>
                                      <p:cBhvr>
                                        <p:cTn id="362" dur="1" fill="hold">
                                          <p:stCondLst>
                                            <p:cond delay="1999"/>
                                          </p:stCondLst>
                                        </p:cTn>
                                        <p:tgtEl>
                                          <p:spTgt spid="3"/>
                                        </p:tgtEl>
                                        <p:attrNameLst>
                                          <p:attrName>style.visibility</p:attrName>
                                        </p:attrNameLst>
                                      </p:cBhvr>
                                      <p:to>
                                        <p:strVal val="hidden"/>
                                      </p:to>
                                    </p:set>
                                  </p:childTnLst>
                                </p:cTn>
                              </p:par>
                              <p:par>
                                <p:cTn id="363" presetID="3" presetClass="exit" presetSubtype="10" fill="hold" grpId="4" nodeType="withEffect">
                                  <p:stCondLst>
                                    <p:cond delay="0"/>
                                  </p:stCondLst>
                                  <p:childTnLst>
                                    <p:animEffect transition="out" filter="blinds(horizontal)">
                                      <p:cBhvr>
                                        <p:cTn id="364" dur="2000"/>
                                        <p:tgtEl>
                                          <p:spTgt spid="4"/>
                                        </p:tgtEl>
                                      </p:cBhvr>
                                    </p:animEffect>
                                    <p:set>
                                      <p:cBhvr>
                                        <p:cTn id="365" dur="1" fill="hold">
                                          <p:stCondLst>
                                            <p:cond delay="1999"/>
                                          </p:stCondLst>
                                        </p:cTn>
                                        <p:tgtEl>
                                          <p:spTgt spid="4"/>
                                        </p:tgtEl>
                                        <p:attrNameLst>
                                          <p:attrName>style.visibility</p:attrName>
                                        </p:attrNameLst>
                                      </p:cBhvr>
                                      <p:to>
                                        <p:strVal val="hidden"/>
                                      </p:to>
                                    </p:set>
                                  </p:childTnLst>
                                </p:cTn>
                              </p:par>
                              <p:par>
                                <p:cTn id="366" presetID="3" presetClass="exit" presetSubtype="10" fill="hold" grpId="4" nodeType="withEffect">
                                  <p:stCondLst>
                                    <p:cond delay="0"/>
                                  </p:stCondLst>
                                  <p:childTnLst>
                                    <p:animEffect transition="out" filter="blinds(horizontal)">
                                      <p:cBhvr>
                                        <p:cTn id="367" dur="2000"/>
                                        <p:tgtEl>
                                          <p:spTgt spid="5"/>
                                        </p:tgtEl>
                                      </p:cBhvr>
                                    </p:animEffect>
                                    <p:set>
                                      <p:cBhvr>
                                        <p:cTn id="368" dur="1" fill="hold">
                                          <p:stCondLst>
                                            <p:cond delay="1999"/>
                                          </p:stCondLst>
                                        </p:cTn>
                                        <p:tgtEl>
                                          <p:spTgt spid="5"/>
                                        </p:tgtEl>
                                        <p:attrNameLst>
                                          <p:attrName>style.visibility</p:attrName>
                                        </p:attrNameLst>
                                      </p:cBhvr>
                                      <p:to>
                                        <p:strVal val="hidden"/>
                                      </p:to>
                                    </p:set>
                                  </p:childTnLst>
                                </p:cTn>
                              </p:par>
                              <p:par>
                                <p:cTn id="369" presetID="3" presetClass="exit" presetSubtype="10" fill="hold" grpId="4" nodeType="withEffect">
                                  <p:stCondLst>
                                    <p:cond delay="0"/>
                                  </p:stCondLst>
                                  <p:childTnLst>
                                    <p:animEffect transition="out" filter="blinds(horizontal)">
                                      <p:cBhvr>
                                        <p:cTn id="370" dur="2000"/>
                                        <p:tgtEl>
                                          <p:spTgt spid="6"/>
                                        </p:tgtEl>
                                      </p:cBhvr>
                                    </p:animEffect>
                                    <p:set>
                                      <p:cBhvr>
                                        <p:cTn id="371" dur="1" fill="hold">
                                          <p:stCondLst>
                                            <p:cond delay="1999"/>
                                          </p:stCondLst>
                                        </p:cTn>
                                        <p:tgtEl>
                                          <p:spTgt spid="6"/>
                                        </p:tgtEl>
                                        <p:attrNameLst>
                                          <p:attrName>style.visibility</p:attrName>
                                        </p:attrNameLst>
                                      </p:cBhvr>
                                      <p:to>
                                        <p:strVal val="hidden"/>
                                      </p:to>
                                    </p:set>
                                  </p:childTnLst>
                                </p:cTn>
                              </p:par>
                              <p:par>
                                <p:cTn id="372" presetID="3" presetClass="exit" presetSubtype="10" fill="hold" grpId="4" nodeType="withEffect">
                                  <p:stCondLst>
                                    <p:cond delay="0"/>
                                  </p:stCondLst>
                                  <p:childTnLst>
                                    <p:animEffect transition="out" filter="blinds(horizontal)">
                                      <p:cBhvr>
                                        <p:cTn id="373" dur="2000"/>
                                        <p:tgtEl>
                                          <p:spTgt spid="7"/>
                                        </p:tgtEl>
                                      </p:cBhvr>
                                    </p:animEffect>
                                    <p:set>
                                      <p:cBhvr>
                                        <p:cTn id="374" dur="1" fill="hold">
                                          <p:stCondLst>
                                            <p:cond delay="1999"/>
                                          </p:stCondLst>
                                        </p:cTn>
                                        <p:tgtEl>
                                          <p:spTgt spid="7"/>
                                        </p:tgtEl>
                                        <p:attrNameLst>
                                          <p:attrName>style.visibility</p:attrName>
                                        </p:attrNameLst>
                                      </p:cBhvr>
                                      <p:to>
                                        <p:strVal val="hidden"/>
                                      </p:to>
                                    </p:set>
                                  </p:childTnLst>
                                </p:cTn>
                              </p:par>
                              <p:par>
                                <p:cTn id="375" presetID="3" presetClass="exit" presetSubtype="10" fill="hold" grpId="4" nodeType="withEffect">
                                  <p:stCondLst>
                                    <p:cond delay="0"/>
                                  </p:stCondLst>
                                  <p:childTnLst>
                                    <p:animEffect transition="out" filter="blinds(horizontal)">
                                      <p:cBhvr>
                                        <p:cTn id="376" dur="2000"/>
                                        <p:tgtEl>
                                          <p:spTgt spid="8"/>
                                        </p:tgtEl>
                                      </p:cBhvr>
                                    </p:animEffect>
                                    <p:set>
                                      <p:cBhvr>
                                        <p:cTn id="377" dur="1" fill="hold">
                                          <p:stCondLst>
                                            <p:cond delay="1999"/>
                                          </p:stCondLst>
                                        </p:cTn>
                                        <p:tgtEl>
                                          <p:spTgt spid="8"/>
                                        </p:tgtEl>
                                        <p:attrNameLst>
                                          <p:attrName>style.visibility</p:attrName>
                                        </p:attrNameLst>
                                      </p:cBhvr>
                                      <p:to>
                                        <p:strVal val="hidden"/>
                                      </p:to>
                                    </p:set>
                                  </p:childTnLst>
                                </p:cTn>
                              </p:par>
                              <p:par>
                                <p:cTn id="378" presetID="3" presetClass="exit" presetSubtype="10" fill="hold" grpId="4" nodeType="withEffect">
                                  <p:stCondLst>
                                    <p:cond delay="0"/>
                                  </p:stCondLst>
                                  <p:childTnLst>
                                    <p:animEffect transition="out" filter="blinds(horizontal)">
                                      <p:cBhvr>
                                        <p:cTn id="379" dur="2000"/>
                                        <p:tgtEl>
                                          <p:spTgt spid="9"/>
                                        </p:tgtEl>
                                      </p:cBhvr>
                                    </p:animEffect>
                                    <p:set>
                                      <p:cBhvr>
                                        <p:cTn id="380" dur="1" fill="hold">
                                          <p:stCondLst>
                                            <p:cond delay="1999"/>
                                          </p:stCondLst>
                                        </p:cTn>
                                        <p:tgtEl>
                                          <p:spTgt spid="9"/>
                                        </p:tgtEl>
                                        <p:attrNameLst>
                                          <p:attrName>style.visibility</p:attrName>
                                        </p:attrNameLst>
                                      </p:cBhvr>
                                      <p:to>
                                        <p:strVal val="hidden"/>
                                      </p:to>
                                    </p:set>
                                  </p:childTnLst>
                                </p:cTn>
                              </p:par>
                              <p:par>
                                <p:cTn id="381" presetID="3" presetClass="exit" presetSubtype="10" fill="hold" grpId="4" nodeType="withEffect">
                                  <p:stCondLst>
                                    <p:cond delay="0"/>
                                  </p:stCondLst>
                                  <p:childTnLst>
                                    <p:animEffect transition="out" filter="blinds(horizontal)">
                                      <p:cBhvr>
                                        <p:cTn id="382" dur="2000"/>
                                        <p:tgtEl>
                                          <p:spTgt spid="10"/>
                                        </p:tgtEl>
                                      </p:cBhvr>
                                    </p:animEffect>
                                    <p:set>
                                      <p:cBhvr>
                                        <p:cTn id="383" dur="1" fill="hold">
                                          <p:stCondLst>
                                            <p:cond delay="1999"/>
                                          </p:stCondLst>
                                        </p:cTn>
                                        <p:tgtEl>
                                          <p:spTgt spid="10"/>
                                        </p:tgtEl>
                                        <p:attrNameLst>
                                          <p:attrName>style.visibility</p:attrName>
                                        </p:attrNameLst>
                                      </p:cBhvr>
                                      <p:to>
                                        <p:strVal val="hidden"/>
                                      </p:to>
                                    </p:set>
                                  </p:childTnLst>
                                </p:cTn>
                              </p:par>
                              <p:par>
                                <p:cTn id="384" presetID="3" presetClass="exit" presetSubtype="10" fill="hold" grpId="4" nodeType="withEffect">
                                  <p:stCondLst>
                                    <p:cond delay="0"/>
                                  </p:stCondLst>
                                  <p:childTnLst>
                                    <p:animEffect transition="out" filter="blinds(horizontal)">
                                      <p:cBhvr>
                                        <p:cTn id="385" dur="2000"/>
                                        <p:tgtEl>
                                          <p:spTgt spid="11"/>
                                        </p:tgtEl>
                                      </p:cBhvr>
                                    </p:animEffect>
                                    <p:set>
                                      <p:cBhvr>
                                        <p:cTn id="386" dur="1" fill="hold">
                                          <p:stCondLst>
                                            <p:cond delay="1999"/>
                                          </p:stCondLst>
                                        </p:cTn>
                                        <p:tgtEl>
                                          <p:spTgt spid="11"/>
                                        </p:tgtEl>
                                        <p:attrNameLst>
                                          <p:attrName>style.visibility</p:attrName>
                                        </p:attrNameLst>
                                      </p:cBhvr>
                                      <p:to>
                                        <p:strVal val="hidden"/>
                                      </p:to>
                                    </p:set>
                                  </p:childTnLst>
                                </p:cTn>
                              </p:par>
                              <p:par>
                                <p:cTn id="387" presetID="3" presetClass="exit" presetSubtype="10" fill="hold" grpId="4" nodeType="withEffect">
                                  <p:stCondLst>
                                    <p:cond delay="0"/>
                                  </p:stCondLst>
                                  <p:childTnLst>
                                    <p:animEffect transition="out" filter="blinds(horizontal)">
                                      <p:cBhvr>
                                        <p:cTn id="388" dur="2000"/>
                                        <p:tgtEl>
                                          <p:spTgt spid="12"/>
                                        </p:tgtEl>
                                      </p:cBhvr>
                                    </p:animEffect>
                                    <p:set>
                                      <p:cBhvr>
                                        <p:cTn id="389" dur="1" fill="hold">
                                          <p:stCondLst>
                                            <p:cond delay="1999"/>
                                          </p:stCondLst>
                                        </p:cTn>
                                        <p:tgtEl>
                                          <p:spTgt spid="12"/>
                                        </p:tgtEl>
                                        <p:attrNameLst>
                                          <p:attrName>style.visibility</p:attrName>
                                        </p:attrNameLst>
                                      </p:cBhvr>
                                      <p:to>
                                        <p:strVal val="hidden"/>
                                      </p:to>
                                    </p:set>
                                  </p:childTnLst>
                                </p:cTn>
                              </p:par>
                              <p:par>
                                <p:cTn id="390" presetID="3" presetClass="exit" presetSubtype="10" fill="hold" grpId="4" nodeType="withEffect">
                                  <p:stCondLst>
                                    <p:cond delay="0"/>
                                  </p:stCondLst>
                                  <p:childTnLst>
                                    <p:animEffect transition="out" filter="blinds(horizontal)">
                                      <p:cBhvr>
                                        <p:cTn id="391" dur="2000"/>
                                        <p:tgtEl>
                                          <p:spTgt spid="13"/>
                                        </p:tgtEl>
                                      </p:cBhvr>
                                    </p:animEffect>
                                    <p:set>
                                      <p:cBhvr>
                                        <p:cTn id="392" dur="1" fill="hold">
                                          <p:stCondLst>
                                            <p:cond delay="1999"/>
                                          </p:stCondLst>
                                        </p:cTn>
                                        <p:tgtEl>
                                          <p:spTgt spid="13"/>
                                        </p:tgtEl>
                                        <p:attrNameLst>
                                          <p:attrName>style.visibility</p:attrName>
                                        </p:attrNameLst>
                                      </p:cBhvr>
                                      <p:to>
                                        <p:strVal val="hidden"/>
                                      </p:to>
                                    </p:set>
                                  </p:childTnLst>
                                </p:cTn>
                              </p:par>
                              <p:par>
                                <p:cTn id="393" presetID="3" presetClass="exit" presetSubtype="10" fill="hold" grpId="4" nodeType="withEffect">
                                  <p:stCondLst>
                                    <p:cond delay="0"/>
                                  </p:stCondLst>
                                  <p:childTnLst>
                                    <p:animEffect transition="out" filter="blinds(horizontal)">
                                      <p:cBhvr>
                                        <p:cTn id="394" dur="2000"/>
                                        <p:tgtEl>
                                          <p:spTgt spid="14"/>
                                        </p:tgtEl>
                                      </p:cBhvr>
                                    </p:animEffect>
                                    <p:set>
                                      <p:cBhvr>
                                        <p:cTn id="395" dur="1" fill="hold">
                                          <p:stCondLst>
                                            <p:cond delay="1999"/>
                                          </p:stCondLst>
                                        </p:cTn>
                                        <p:tgtEl>
                                          <p:spTgt spid="14"/>
                                        </p:tgtEl>
                                        <p:attrNameLst>
                                          <p:attrName>style.visibility</p:attrName>
                                        </p:attrNameLst>
                                      </p:cBhvr>
                                      <p:to>
                                        <p:strVal val="hidden"/>
                                      </p:to>
                                    </p:set>
                                  </p:childTnLst>
                                </p:cTn>
                              </p:par>
                              <p:par>
                                <p:cTn id="396" presetID="3" presetClass="exit" presetSubtype="10" fill="hold" grpId="4" nodeType="withEffect">
                                  <p:stCondLst>
                                    <p:cond delay="0"/>
                                  </p:stCondLst>
                                  <p:childTnLst>
                                    <p:animEffect transition="out" filter="blinds(horizontal)">
                                      <p:cBhvr>
                                        <p:cTn id="397" dur="2000"/>
                                        <p:tgtEl>
                                          <p:spTgt spid="15"/>
                                        </p:tgtEl>
                                      </p:cBhvr>
                                    </p:animEffect>
                                    <p:set>
                                      <p:cBhvr>
                                        <p:cTn id="398" dur="1" fill="hold">
                                          <p:stCondLst>
                                            <p:cond delay="1999"/>
                                          </p:stCondLst>
                                        </p:cTn>
                                        <p:tgtEl>
                                          <p:spTgt spid="15"/>
                                        </p:tgtEl>
                                        <p:attrNameLst>
                                          <p:attrName>style.visibility</p:attrName>
                                        </p:attrNameLst>
                                      </p:cBhvr>
                                      <p:to>
                                        <p:strVal val="hidden"/>
                                      </p:to>
                                    </p:set>
                                  </p:childTnLst>
                                </p:cTn>
                              </p:par>
                              <p:par>
                                <p:cTn id="399" presetID="3" presetClass="exit" presetSubtype="10" fill="hold" grpId="4" nodeType="withEffect">
                                  <p:stCondLst>
                                    <p:cond delay="0"/>
                                  </p:stCondLst>
                                  <p:childTnLst>
                                    <p:animEffect transition="out" filter="blinds(horizontal)">
                                      <p:cBhvr>
                                        <p:cTn id="400" dur="2000"/>
                                        <p:tgtEl>
                                          <p:spTgt spid="16"/>
                                        </p:tgtEl>
                                      </p:cBhvr>
                                    </p:animEffect>
                                    <p:set>
                                      <p:cBhvr>
                                        <p:cTn id="401" dur="1" fill="hold">
                                          <p:stCondLst>
                                            <p:cond delay="1999"/>
                                          </p:stCondLst>
                                        </p:cTn>
                                        <p:tgtEl>
                                          <p:spTgt spid="16"/>
                                        </p:tgtEl>
                                        <p:attrNameLst>
                                          <p:attrName>style.visibility</p:attrName>
                                        </p:attrNameLst>
                                      </p:cBhvr>
                                      <p:to>
                                        <p:strVal val="hidden"/>
                                      </p:to>
                                    </p:set>
                                  </p:childTnLst>
                                </p:cTn>
                              </p:par>
                              <p:par>
                                <p:cTn id="402" presetID="3" presetClass="exit" presetSubtype="10" fill="hold" grpId="4" nodeType="withEffect">
                                  <p:stCondLst>
                                    <p:cond delay="0"/>
                                  </p:stCondLst>
                                  <p:childTnLst>
                                    <p:animEffect transition="out" filter="blinds(horizontal)">
                                      <p:cBhvr>
                                        <p:cTn id="403" dur="2000"/>
                                        <p:tgtEl>
                                          <p:spTgt spid="17"/>
                                        </p:tgtEl>
                                      </p:cBhvr>
                                    </p:animEffect>
                                    <p:set>
                                      <p:cBhvr>
                                        <p:cTn id="404" dur="1" fill="hold">
                                          <p:stCondLst>
                                            <p:cond delay="1999"/>
                                          </p:stCondLst>
                                        </p:cTn>
                                        <p:tgtEl>
                                          <p:spTgt spid="17"/>
                                        </p:tgtEl>
                                        <p:attrNameLst>
                                          <p:attrName>style.visibility</p:attrName>
                                        </p:attrNameLst>
                                      </p:cBhvr>
                                      <p:to>
                                        <p:strVal val="hidden"/>
                                      </p:to>
                                    </p:set>
                                  </p:childTnLst>
                                </p:cTn>
                              </p:par>
                              <p:par>
                                <p:cTn id="405" presetID="3" presetClass="exit" presetSubtype="10" fill="hold" grpId="4" nodeType="withEffect">
                                  <p:stCondLst>
                                    <p:cond delay="0"/>
                                  </p:stCondLst>
                                  <p:childTnLst>
                                    <p:animEffect transition="out" filter="blinds(horizontal)">
                                      <p:cBhvr>
                                        <p:cTn id="406" dur="2000"/>
                                        <p:tgtEl>
                                          <p:spTgt spid="18"/>
                                        </p:tgtEl>
                                      </p:cBhvr>
                                    </p:animEffect>
                                    <p:set>
                                      <p:cBhvr>
                                        <p:cTn id="407" dur="1" fill="hold">
                                          <p:stCondLst>
                                            <p:cond delay="1999"/>
                                          </p:stCondLst>
                                        </p:cTn>
                                        <p:tgtEl>
                                          <p:spTgt spid="18"/>
                                        </p:tgtEl>
                                        <p:attrNameLst>
                                          <p:attrName>style.visibility</p:attrName>
                                        </p:attrNameLst>
                                      </p:cBhvr>
                                      <p:to>
                                        <p:strVal val="hidden"/>
                                      </p:to>
                                    </p:set>
                                  </p:childTnLst>
                                </p:cTn>
                              </p:par>
                              <p:par>
                                <p:cTn id="408" presetID="3" presetClass="exit" presetSubtype="10" fill="hold" grpId="4" nodeType="withEffect">
                                  <p:stCondLst>
                                    <p:cond delay="0"/>
                                  </p:stCondLst>
                                  <p:childTnLst>
                                    <p:animEffect transition="out" filter="blinds(horizontal)">
                                      <p:cBhvr>
                                        <p:cTn id="409" dur="2000"/>
                                        <p:tgtEl>
                                          <p:spTgt spid="19"/>
                                        </p:tgtEl>
                                      </p:cBhvr>
                                    </p:animEffect>
                                    <p:set>
                                      <p:cBhvr>
                                        <p:cTn id="410" dur="1" fill="hold">
                                          <p:stCondLst>
                                            <p:cond delay="1999"/>
                                          </p:stCondLst>
                                        </p:cTn>
                                        <p:tgtEl>
                                          <p:spTgt spid="19"/>
                                        </p:tgtEl>
                                        <p:attrNameLst>
                                          <p:attrName>style.visibility</p:attrName>
                                        </p:attrNameLst>
                                      </p:cBhvr>
                                      <p:to>
                                        <p:strVal val="hidden"/>
                                      </p:to>
                                    </p:set>
                                  </p:childTnLst>
                                </p:cTn>
                              </p:par>
                              <p:par>
                                <p:cTn id="411" presetID="3" presetClass="exit" presetSubtype="10" fill="hold" grpId="4" nodeType="withEffect">
                                  <p:stCondLst>
                                    <p:cond delay="0"/>
                                  </p:stCondLst>
                                  <p:childTnLst>
                                    <p:animEffect transition="out" filter="blinds(horizontal)">
                                      <p:cBhvr>
                                        <p:cTn id="412" dur="2000"/>
                                        <p:tgtEl>
                                          <p:spTgt spid="20"/>
                                        </p:tgtEl>
                                      </p:cBhvr>
                                    </p:animEffect>
                                    <p:set>
                                      <p:cBhvr>
                                        <p:cTn id="413" dur="1" fill="hold">
                                          <p:stCondLst>
                                            <p:cond delay="1999"/>
                                          </p:stCondLst>
                                        </p:cTn>
                                        <p:tgtEl>
                                          <p:spTgt spid="20"/>
                                        </p:tgtEl>
                                        <p:attrNameLst>
                                          <p:attrName>style.visibility</p:attrName>
                                        </p:attrNameLst>
                                      </p:cBhvr>
                                      <p:to>
                                        <p:strVal val="hidden"/>
                                      </p:to>
                                    </p:set>
                                  </p:childTnLst>
                                </p:cTn>
                              </p:par>
                              <p:par>
                                <p:cTn id="414" presetID="3" presetClass="exit" presetSubtype="10" fill="hold" grpId="4" nodeType="withEffect">
                                  <p:stCondLst>
                                    <p:cond delay="0"/>
                                  </p:stCondLst>
                                  <p:childTnLst>
                                    <p:animEffect transition="out" filter="blinds(horizontal)">
                                      <p:cBhvr>
                                        <p:cTn id="415" dur="2000"/>
                                        <p:tgtEl>
                                          <p:spTgt spid="21"/>
                                        </p:tgtEl>
                                      </p:cBhvr>
                                    </p:animEffect>
                                    <p:set>
                                      <p:cBhvr>
                                        <p:cTn id="416" dur="1" fill="hold">
                                          <p:stCondLst>
                                            <p:cond delay="1999"/>
                                          </p:stCondLst>
                                        </p:cTn>
                                        <p:tgtEl>
                                          <p:spTgt spid="21"/>
                                        </p:tgtEl>
                                        <p:attrNameLst>
                                          <p:attrName>style.visibility</p:attrName>
                                        </p:attrNameLst>
                                      </p:cBhvr>
                                      <p:to>
                                        <p:strVal val="hidden"/>
                                      </p:to>
                                    </p:set>
                                  </p:childTnLst>
                                </p:cTn>
                              </p:par>
                              <p:par>
                                <p:cTn id="417" presetID="3" presetClass="exit" presetSubtype="10" fill="hold" grpId="4" nodeType="withEffect">
                                  <p:stCondLst>
                                    <p:cond delay="0"/>
                                  </p:stCondLst>
                                  <p:childTnLst>
                                    <p:animEffect transition="out" filter="blinds(horizontal)">
                                      <p:cBhvr>
                                        <p:cTn id="418" dur="2000"/>
                                        <p:tgtEl>
                                          <p:spTgt spid="22"/>
                                        </p:tgtEl>
                                      </p:cBhvr>
                                    </p:animEffect>
                                    <p:set>
                                      <p:cBhvr>
                                        <p:cTn id="419" dur="1" fill="hold">
                                          <p:stCondLst>
                                            <p:cond delay="1999"/>
                                          </p:stCondLst>
                                        </p:cTn>
                                        <p:tgtEl>
                                          <p:spTgt spid="22"/>
                                        </p:tgtEl>
                                        <p:attrNameLst>
                                          <p:attrName>style.visibility</p:attrName>
                                        </p:attrNameLst>
                                      </p:cBhvr>
                                      <p:to>
                                        <p:strVal val="hidden"/>
                                      </p:to>
                                    </p:set>
                                  </p:childTnLst>
                                </p:cTn>
                              </p:par>
                              <p:par>
                                <p:cTn id="420" presetID="3" presetClass="exit" presetSubtype="10" fill="hold" grpId="4" nodeType="withEffect">
                                  <p:stCondLst>
                                    <p:cond delay="0"/>
                                  </p:stCondLst>
                                  <p:childTnLst>
                                    <p:animEffect transition="out" filter="blinds(horizontal)">
                                      <p:cBhvr>
                                        <p:cTn id="421" dur="2000"/>
                                        <p:tgtEl>
                                          <p:spTgt spid="23"/>
                                        </p:tgtEl>
                                      </p:cBhvr>
                                    </p:animEffect>
                                    <p:set>
                                      <p:cBhvr>
                                        <p:cTn id="422" dur="1" fill="hold">
                                          <p:stCondLst>
                                            <p:cond delay="1999"/>
                                          </p:stCondLst>
                                        </p:cTn>
                                        <p:tgtEl>
                                          <p:spTgt spid="23"/>
                                        </p:tgtEl>
                                        <p:attrNameLst>
                                          <p:attrName>style.visibility</p:attrName>
                                        </p:attrNameLst>
                                      </p:cBhvr>
                                      <p:to>
                                        <p:strVal val="hidden"/>
                                      </p:to>
                                    </p:set>
                                  </p:childTnLst>
                                </p:cTn>
                              </p:par>
                              <p:par>
                                <p:cTn id="423" presetID="3" presetClass="exit" presetSubtype="10" fill="hold" grpId="4" nodeType="withEffect">
                                  <p:stCondLst>
                                    <p:cond delay="0"/>
                                  </p:stCondLst>
                                  <p:childTnLst>
                                    <p:animEffect transition="out" filter="blinds(horizontal)">
                                      <p:cBhvr>
                                        <p:cTn id="424" dur="2000"/>
                                        <p:tgtEl>
                                          <p:spTgt spid="24"/>
                                        </p:tgtEl>
                                      </p:cBhvr>
                                    </p:animEffect>
                                    <p:set>
                                      <p:cBhvr>
                                        <p:cTn id="425" dur="1" fill="hold">
                                          <p:stCondLst>
                                            <p:cond delay="1999"/>
                                          </p:stCondLst>
                                        </p:cTn>
                                        <p:tgtEl>
                                          <p:spTgt spid="24"/>
                                        </p:tgtEl>
                                        <p:attrNameLst>
                                          <p:attrName>style.visibility</p:attrName>
                                        </p:attrNameLst>
                                      </p:cBhvr>
                                      <p:to>
                                        <p:strVal val="hidden"/>
                                      </p:to>
                                    </p:set>
                                  </p:childTnLst>
                                </p:cTn>
                              </p:par>
                              <p:par>
                                <p:cTn id="426" presetID="17" presetClass="entr" presetSubtype="10" fill="hold" nodeType="withEffect">
                                  <p:stCondLst>
                                    <p:cond delay="0"/>
                                  </p:stCondLst>
                                  <p:childTnLst>
                                    <p:set>
                                      <p:cBhvr>
                                        <p:cTn id="427" dur="1" fill="hold">
                                          <p:stCondLst>
                                            <p:cond delay="0"/>
                                          </p:stCondLst>
                                        </p:cTn>
                                        <p:tgtEl>
                                          <p:spTgt spid="2"/>
                                        </p:tgtEl>
                                        <p:attrNameLst>
                                          <p:attrName>style.visibility</p:attrName>
                                        </p:attrNameLst>
                                      </p:cBhvr>
                                      <p:to>
                                        <p:strVal val="visible"/>
                                      </p:to>
                                    </p:set>
                                    <p:anim calcmode="lin" valueType="num">
                                      <p:cBhvr>
                                        <p:cTn id="428" dur="2000" fill="hold"/>
                                        <p:tgtEl>
                                          <p:spTgt spid="2"/>
                                        </p:tgtEl>
                                        <p:attrNameLst>
                                          <p:attrName>ppt_w</p:attrName>
                                        </p:attrNameLst>
                                      </p:cBhvr>
                                      <p:tavLst>
                                        <p:tav tm="0">
                                          <p:val>
                                            <p:fltVal val="0"/>
                                          </p:val>
                                        </p:tav>
                                        <p:tav tm="100000">
                                          <p:val>
                                            <p:strVal val="#ppt_w"/>
                                          </p:val>
                                        </p:tav>
                                      </p:tavLst>
                                    </p:anim>
                                    <p:anim calcmode="lin" valueType="num">
                                      <p:cBhvr>
                                        <p:cTn id="42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c2c1b483083ced3f01cebb3a778c8075.jpg"/>
          <p:cNvPicPr>
            <a:picLocks noChangeAspect="1"/>
          </p:cNvPicPr>
          <p:nvPr/>
        </p:nvPicPr>
        <p:blipFill>
          <a:blip r:embed="rId2"/>
          <a:stretch>
            <a:fillRect/>
          </a:stretch>
        </p:blipFill>
        <p:spPr>
          <a:xfrm>
            <a:off x="0" y="3135"/>
            <a:ext cx="9144000" cy="5137229"/>
          </a:xfrm>
          <a:prstGeom prst="rect">
            <a:avLst/>
          </a:prstGeom>
        </p:spPr>
      </p:pic>
      <p:sp>
        <p:nvSpPr>
          <p:cNvPr id="3" name="2 CuadroTexto"/>
          <p:cNvSpPr txBox="1"/>
          <p:nvPr/>
        </p:nvSpPr>
        <p:spPr>
          <a:xfrm>
            <a:off x="928662" y="428610"/>
            <a:ext cx="4357718" cy="2554545"/>
          </a:xfrm>
          <a:prstGeom prst="rect">
            <a:avLst/>
          </a:prstGeom>
          <a:noFill/>
        </p:spPr>
        <p:txBody>
          <a:bodyPr wrap="square" rtlCol="0">
            <a:spAutoFit/>
          </a:bodyPr>
          <a:lstStyle/>
          <a:p>
            <a:pPr algn="ctr"/>
            <a:r>
              <a:rPr lang="es-PE" sz="1600" dirty="0" smtClean="0">
                <a:solidFill>
                  <a:schemeClr val="bg1"/>
                </a:solidFill>
                <a:effectLst>
                  <a:outerShdw blurRad="38100" dist="38100" dir="2700000" algn="tl">
                    <a:srgbClr val="000000">
                      <a:alpha val="43137"/>
                    </a:srgbClr>
                  </a:outerShdw>
                </a:effectLst>
              </a:rPr>
              <a:t>Ni siquiera te tomes la molestia de contar tus años, mejor dedícate a contar tus sueños, tus risas, tus amigos, tus seres amados, tus viajes, los amaneceres que aprecias, las veces que lloras por amor, las caricias que das, las sonrisas que recibes, la gente que te aprecia…Esas cuentas dicen más de ti, esos números te dirán cuanta vida le has puesto a tus años y en definitiva son un reflejo de lo que realmente importa.</a:t>
            </a:r>
          </a:p>
          <a:p>
            <a:pPr algn="ctr"/>
            <a:endParaRPr lang="es-PE" sz="1600" dirty="0">
              <a:solidFill>
                <a:schemeClr val="bg1"/>
              </a:solidFill>
              <a:effectLst>
                <a:outerShdw blurRad="38100" dist="38100" dir="2700000" algn="tl">
                  <a:srgbClr val="000000">
                    <a:alpha val="43137"/>
                  </a:srgbClr>
                </a:outerShdw>
              </a:effectLst>
            </a:endParaRPr>
          </a:p>
        </p:txBody>
      </p:sp>
      <p:sp>
        <p:nvSpPr>
          <p:cNvPr id="4" name="3 CuadroTexto"/>
          <p:cNvSpPr txBox="1"/>
          <p:nvPr/>
        </p:nvSpPr>
        <p:spPr>
          <a:xfrm>
            <a:off x="7358082" y="4143386"/>
            <a:ext cx="1550424" cy="246221"/>
          </a:xfrm>
          <a:prstGeom prst="rect">
            <a:avLst/>
          </a:prstGeom>
          <a:noFill/>
        </p:spPr>
        <p:txBody>
          <a:bodyPr wrap="none" rtlCol="0">
            <a:spAutoFit/>
          </a:bodyPr>
          <a:lstStyle/>
          <a:p>
            <a:r>
              <a:rPr lang="es-PE" sz="1000" b="1" dirty="0" smtClean="0"/>
              <a:t>Texto :Autor desconocido</a:t>
            </a:r>
            <a:endParaRPr lang="es-PE" sz="1000" b="1" dirty="0"/>
          </a:p>
        </p:txBody>
      </p:sp>
      <p:sp>
        <p:nvSpPr>
          <p:cNvPr id="5" name="4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10000">
              <a:srgbClr val="293315"/>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2827010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a:off x="3428992" y="3000384"/>
            <a:ext cx="2428892" cy="2143116"/>
          </a:xfrm>
          <a:prstGeom prst="teardrop">
            <a:avLst/>
          </a:prstGeom>
          <a:blipFill>
            <a:blip r:embed="rId3">
              <a:duotone>
                <a:prstClr val="black"/>
                <a:schemeClr val="accent6">
                  <a:tint val="45000"/>
                  <a:satMod val="400000"/>
                </a:schemeClr>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0884736">
            <a:off x="3214740" y="-59347"/>
            <a:ext cx="2372346" cy="2143116"/>
          </a:xfrm>
          <a:prstGeom prst="teardrop">
            <a:avLst/>
          </a:prstGeom>
          <a:blipFill>
            <a:blip r:embed="rId3">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5280806">
            <a:off x="1775348" y="1685126"/>
            <a:ext cx="2342153" cy="2143116"/>
          </a:xfrm>
          <a:prstGeom prst="teardrop">
            <a:avLst/>
          </a:prstGeom>
          <a:blipFill>
            <a:blip r:embed="rId3">
              <a:duotone>
                <a:prstClr val="black"/>
                <a:schemeClr val="accent6">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495590">
            <a:off x="4934925" y="1499105"/>
            <a:ext cx="2309235" cy="2143116"/>
          </a:xfrm>
          <a:prstGeom prst="teardrop">
            <a:avLst/>
          </a:prstGeom>
          <a:blipFill>
            <a:blip r:embed="rId3">
              <a:duotone>
                <a:prstClr val="black"/>
                <a:schemeClr val="accent3">
                  <a:tint val="45000"/>
                  <a:satMod val="400000"/>
                </a:scheme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cooltext309466891266702.png"/>
          <p:cNvPicPr>
            <a:picLocks noChangeAspect="1"/>
          </p:cNvPicPr>
          <p:nvPr/>
        </p:nvPicPr>
        <p:blipFill>
          <a:blip r:embed="rId4">
            <a:lum contrast="40000"/>
          </a:blip>
          <a:stretch>
            <a:fillRect/>
          </a:stretch>
        </p:blipFill>
        <p:spPr>
          <a:xfrm rot="20749858">
            <a:off x="6644979" y="3030627"/>
            <a:ext cx="2178224" cy="1448519"/>
          </a:xfrm>
          <a:prstGeom prst="rect">
            <a:avLst/>
          </a:prstGeom>
        </p:spPr>
      </p:pic>
      <p:sp>
        <p:nvSpPr>
          <p:cNvPr id="8" name="7 Rectángulo"/>
          <p:cNvSpPr/>
          <p:nvPr/>
        </p:nvSpPr>
        <p:spPr>
          <a:xfrm>
            <a:off x="-428660" y="-357208"/>
            <a:ext cx="9858444" cy="5786478"/>
          </a:xfrm>
          <a:prstGeom prst="rect">
            <a:avLst/>
          </a:prstGeom>
          <a:gradFill flip="none" rotWithShape="1">
            <a:gsLst>
              <a:gs pos="48000">
                <a:srgbClr val="FF3300"/>
              </a:gs>
              <a:gs pos="30000">
                <a:srgbClr val="D49E6C"/>
              </a:gs>
              <a:gs pos="70000">
                <a:srgbClr val="A65528"/>
              </a:gs>
              <a:gs pos="100000">
                <a:srgbClr val="66301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 presetClass="entr" presetSubtype="1"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8" presetClass="emph" presetSubtype="0" fill="hold" grpId="1" nodeType="withEffect">
                                  <p:stCondLst>
                                    <p:cond delay="0"/>
                                  </p:stCondLst>
                                  <p:childTnLst>
                                    <p:animRot by="21600000">
                                      <p:cBhvr>
                                        <p:cTn id="24" dur="2000" fill="hold"/>
                                        <p:tgtEl>
                                          <p:spTgt spid="3"/>
                                        </p:tgtEl>
                                        <p:attrNameLst>
                                          <p:attrName>r</p:attrName>
                                        </p:attrNameLst>
                                      </p:cBhvr>
                                    </p:animRot>
                                  </p:childTnLst>
                                </p:cTn>
                              </p:par>
                              <p:par>
                                <p:cTn id="25" presetID="8" presetClass="emph" presetSubtype="0" fill="hold" grpId="1" nodeType="withEffect">
                                  <p:stCondLst>
                                    <p:cond delay="0"/>
                                  </p:stCondLst>
                                  <p:childTnLst>
                                    <p:animRot by="21600000">
                                      <p:cBhvr>
                                        <p:cTn id="26" dur="2000" fill="hold"/>
                                        <p:tgtEl>
                                          <p:spTgt spid="4"/>
                                        </p:tgtEl>
                                        <p:attrNameLst>
                                          <p:attrName>r</p:attrName>
                                        </p:attrNameLst>
                                      </p:cBhvr>
                                    </p:animRot>
                                  </p:childTnLst>
                                </p:cTn>
                              </p:par>
                              <p:par>
                                <p:cTn id="27" presetID="8" presetClass="emph" presetSubtype="0" fill="hold" grpId="1" nodeType="withEffect">
                                  <p:stCondLst>
                                    <p:cond delay="0"/>
                                  </p:stCondLst>
                                  <p:childTnLst>
                                    <p:animRot by="21600000">
                                      <p:cBhvr>
                                        <p:cTn id="28" dur="2000" fill="hold"/>
                                        <p:tgtEl>
                                          <p:spTgt spid="5"/>
                                        </p:tgtEl>
                                        <p:attrNameLst>
                                          <p:attrName>r</p:attrName>
                                        </p:attrNameLst>
                                      </p:cBhvr>
                                    </p:animRot>
                                  </p:childTnLst>
                                </p:cTn>
                              </p:par>
                              <p:par>
                                <p:cTn id="29" presetID="8" presetClass="emph" presetSubtype="0" fill="hold" grpId="1" nodeType="withEffect">
                                  <p:stCondLst>
                                    <p:cond delay="0"/>
                                  </p:stCondLst>
                                  <p:childTnLst>
                                    <p:animRot by="21600000">
                                      <p:cBhvr>
                                        <p:cTn id="30" dur="2000" fill="hold"/>
                                        <p:tgtEl>
                                          <p:spTgt spid="6"/>
                                        </p:tgtEl>
                                        <p:attrNameLst>
                                          <p:attrName>r</p:attrName>
                                        </p:attrNameLst>
                                      </p:cBhvr>
                                    </p:animRot>
                                  </p:childTnLst>
                                </p:cTn>
                              </p:par>
                            </p:childTnLst>
                          </p:cTn>
                        </p:par>
                        <p:par>
                          <p:cTn id="31" fill="hold">
                            <p:stCondLst>
                              <p:cond delay="2000"/>
                            </p:stCondLst>
                            <p:childTnLst>
                              <p:par>
                                <p:cTn id="32" presetID="2" presetClass="exit" presetSubtype="1" fill="hold" grpId="2" nodeType="afterEffect">
                                  <p:stCondLst>
                                    <p:cond delay="0"/>
                                  </p:stCondLst>
                                  <p:childTnLst>
                                    <p:anim calcmode="lin" valueType="num">
                                      <p:cBhvr additive="base">
                                        <p:cTn id="33" dur="2000"/>
                                        <p:tgtEl>
                                          <p:spTgt spid="3"/>
                                        </p:tgtEl>
                                        <p:attrNameLst>
                                          <p:attrName>ppt_x</p:attrName>
                                        </p:attrNameLst>
                                      </p:cBhvr>
                                      <p:tavLst>
                                        <p:tav tm="0">
                                          <p:val>
                                            <p:strVal val="ppt_x"/>
                                          </p:val>
                                        </p:tav>
                                        <p:tav tm="100000">
                                          <p:val>
                                            <p:strVal val="ppt_x"/>
                                          </p:val>
                                        </p:tav>
                                      </p:tavLst>
                                    </p:anim>
                                    <p:anim calcmode="lin" valueType="num">
                                      <p:cBhvr additive="base">
                                        <p:cTn id="34" dur="2000"/>
                                        <p:tgtEl>
                                          <p:spTgt spid="3"/>
                                        </p:tgtEl>
                                        <p:attrNameLst>
                                          <p:attrName>ppt_y</p:attrName>
                                        </p:attrNameLst>
                                      </p:cBhvr>
                                      <p:tavLst>
                                        <p:tav tm="0">
                                          <p:val>
                                            <p:strVal val="ppt_y"/>
                                          </p:val>
                                        </p:tav>
                                        <p:tav tm="100000">
                                          <p:val>
                                            <p:strVal val="0-ppt_h/2"/>
                                          </p:val>
                                        </p:tav>
                                      </p:tavLst>
                                    </p:anim>
                                    <p:set>
                                      <p:cBhvr>
                                        <p:cTn id="35" dur="1" fill="hold">
                                          <p:stCondLst>
                                            <p:cond delay="1999"/>
                                          </p:stCondLst>
                                        </p:cTn>
                                        <p:tgtEl>
                                          <p:spTgt spid="3"/>
                                        </p:tgtEl>
                                        <p:attrNameLst>
                                          <p:attrName>style.visibility</p:attrName>
                                        </p:attrNameLst>
                                      </p:cBhvr>
                                      <p:to>
                                        <p:strVal val="hidden"/>
                                      </p:to>
                                    </p:set>
                                  </p:childTnLst>
                                </p:cTn>
                              </p:par>
                              <p:par>
                                <p:cTn id="36" presetID="2" presetClass="exit" presetSubtype="4" fill="hold" grpId="2" nodeType="withEffect">
                                  <p:stCondLst>
                                    <p:cond delay="0"/>
                                  </p:stCondLst>
                                  <p:childTnLst>
                                    <p:anim calcmode="lin" valueType="num">
                                      <p:cBhvr additive="base">
                                        <p:cTn id="37" dur="2000"/>
                                        <p:tgtEl>
                                          <p:spTgt spid="4"/>
                                        </p:tgtEl>
                                        <p:attrNameLst>
                                          <p:attrName>ppt_x</p:attrName>
                                        </p:attrNameLst>
                                      </p:cBhvr>
                                      <p:tavLst>
                                        <p:tav tm="0">
                                          <p:val>
                                            <p:strVal val="ppt_x"/>
                                          </p:val>
                                        </p:tav>
                                        <p:tav tm="100000">
                                          <p:val>
                                            <p:strVal val="ppt_x"/>
                                          </p:val>
                                        </p:tav>
                                      </p:tavLst>
                                    </p:anim>
                                    <p:anim calcmode="lin" valueType="num">
                                      <p:cBhvr additive="base">
                                        <p:cTn id="38" dur="2000"/>
                                        <p:tgtEl>
                                          <p:spTgt spid="4"/>
                                        </p:tgtEl>
                                        <p:attrNameLst>
                                          <p:attrName>ppt_y</p:attrName>
                                        </p:attrNameLst>
                                      </p:cBhvr>
                                      <p:tavLst>
                                        <p:tav tm="0">
                                          <p:val>
                                            <p:strVal val="ppt_y"/>
                                          </p:val>
                                        </p:tav>
                                        <p:tav tm="100000">
                                          <p:val>
                                            <p:strVal val="1+ppt_h/2"/>
                                          </p:val>
                                        </p:tav>
                                      </p:tavLst>
                                    </p:anim>
                                    <p:set>
                                      <p:cBhvr>
                                        <p:cTn id="39" dur="1" fill="hold">
                                          <p:stCondLst>
                                            <p:cond delay="1999"/>
                                          </p:stCondLst>
                                        </p:cTn>
                                        <p:tgtEl>
                                          <p:spTgt spid="4"/>
                                        </p:tgtEl>
                                        <p:attrNameLst>
                                          <p:attrName>style.visibility</p:attrName>
                                        </p:attrNameLst>
                                      </p:cBhvr>
                                      <p:to>
                                        <p:strVal val="hidden"/>
                                      </p:to>
                                    </p:set>
                                  </p:childTnLst>
                                </p:cTn>
                              </p:par>
                              <p:par>
                                <p:cTn id="40" presetID="2" presetClass="exit" presetSubtype="2" fill="hold" grpId="2" nodeType="withEffect">
                                  <p:stCondLst>
                                    <p:cond delay="0"/>
                                  </p:stCondLst>
                                  <p:childTnLst>
                                    <p:anim calcmode="lin" valueType="num">
                                      <p:cBhvr additive="base">
                                        <p:cTn id="41" dur="2000"/>
                                        <p:tgtEl>
                                          <p:spTgt spid="5"/>
                                        </p:tgtEl>
                                        <p:attrNameLst>
                                          <p:attrName>ppt_x</p:attrName>
                                        </p:attrNameLst>
                                      </p:cBhvr>
                                      <p:tavLst>
                                        <p:tav tm="0">
                                          <p:val>
                                            <p:strVal val="ppt_x"/>
                                          </p:val>
                                        </p:tav>
                                        <p:tav tm="100000">
                                          <p:val>
                                            <p:strVal val="1+ppt_w/2"/>
                                          </p:val>
                                        </p:tav>
                                      </p:tavLst>
                                    </p:anim>
                                    <p:anim calcmode="lin" valueType="num">
                                      <p:cBhvr additive="base">
                                        <p:cTn id="42" dur="2000"/>
                                        <p:tgtEl>
                                          <p:spTgt spid="5"/>
                                        </p:tgtEl>
                                        <p:attrNameLst>
                                          <p:attrName>ppt_y</p:attrName>
                                        </p:attrNameLst>
                                      </p:cBhvr>
                                      <p:tavLst>
                                        <p:tav tm="0">
                                          <p:val>
                                            <p:strVal val="ppt_y"/>
                                          </p:val>
                                        </p:tav>
                                        <p:tav tm="100000">
                                          <p:val>
                                            <p:strVal val="ppt_y"/>
                                          </p:val>
                                        </p:tav>
                                      </p:tavLst>
                                    </p:anim>
                                    <p:set>
                                      <p:cBhvr>
                                        <p:cTn id="43" dur="1" fill="hold">
                                          <p:stCondLst>
                                            <p:cond delay="1999"/>
                                          </p:stCondLst>
                                        </p:cTn>
                                        <p:tgtEl>
                                          <p:spTgt spid="5"/>
                                        </p:tgtEl>
                                        <p:attrNameLst>
                                          <p:attrName>style.visibility</p:attrName>
                                        </p:attrNameLst>
                                      </p:cBhvr>
                                      <p:to>
                                        <p:strVal val="hidden"/>
                                      </p:to>
                                    </p:set>
                                  </p:childTnLst>
                                </p:cTn>
                              </p:par>
                              <p:par>
                                <p:cTn id="44" presetID="2" presetClass="exit" presetSubtype="8" fill="hold" grpId="2" nodeType="withEffect">
                                  <p:stCondLst>
                                    <p:cond delay="0"/>
                                  </p:stCondLst>
                                  <p:childTnLst>
                                    <p:anim calcmode="lin" valueType="num">
                                      <p:cBhvr additive="base">
                                        <p:cTn id="45" dur="2000"/>
                                        <p:tgtEl>
                                          <p:spTgt spid="6"/>
                                        </p:tgtEl>
                                        <p:attrNameLst>
                                          <p:attrName>ppt_x</p:attrName>
                                        </p:attrNameLst>
                                      </p:cBhvr>
                                      <p:tavLst>
                                        <p:tav tm="0">
                                          <p:val>
                                            <p:strVal val="ppt_x"/>
                                          </p:val>
                                        </p:tav>
                                        <p:tav tm="100000">
                                          <p:val>
                                            <p:strVal val="0-ppt_w/2"/>
                                          </p:val>
                                        </p:tav>
                                      </p:tavLst>
                                    </p:anim>
                                    <p:anim calcmode="lin" valueType="num">
                                      <p:cBhvr additive="base">
                                        <p:cTn id="46" dur="2000"/>
                                        <p:tgtEl>
                                          <p:spTgt spid="6"/>
                                        </p:tgtEl>
                                        <p:attrNameLst>
                                          <p:attrName>ppt_y</p:attrName>
                                        </p:attrNameLst>
                                      </p:cBhvr>
                                      <p:tavLst>
                                        <p:tav tm="0">
                                          <p:val>
                                            <p:strVal val="ppt_y"/>
                                          </p:val>
                                        </p:tav>
                                        <p:tav tm="100000">
                                          <p:val>
                                            <p:strVal val="ppt_y"/>
                                          </p:val>
                                        </p:tav>
                                      </p:tavLst>
                                    </p:anim>
                                    <p:set>
                                      <p:cBhvr>
                                        <p:cTn id="47" dur="1" fill="hold">
                                          <p:stCondLst>
                                            <p:cond delay="1999"/>
                                          </p:stCondLst>
                                        </p:cTn>
                                        <p:tgtEl>
                                          <p:spTgt spid="6"/>
                                        </p:tgtEl>
                                        <p:attrNameLst>
                                          <p:attrName>style.visibility</p:attrName>
                                        </p:attrNameLst>
                                      </p:cBhvr>
                                      <p:to>
                                        <p:strVal val="hidden"/>
                                      </p:to>
                                    </p:set>
                                  </p:childTnLst>
                                </p:cTn>
                              </p:par>
                              <p:par>
                                <p:cTn id="48" presetID="23" presetClass="entr" presetSubtype="272"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2000" fill="hold"/>
                                        <p:tgtEl>
                                          <p:spTgt spid="2"/>
                                        </p:tgtEl>
                                        <p:attrNameLst>
                                          <p:attrName>ppt_w</p:attrName>
                                        </p:attrNameLst>
                                      </p:cBhvr>
                                      <p:tavLst>
                                        <p:tav tm="0">
                                          <p:val>
                                            <p:strVal val="2/3*#ppt_w"/>
                                          </p:val>
                                        </p:tav>
                                        <p:tav tm="100000">
                                          <p:val>
                                            <p:strVal val="#ppt_w"/>
                                          </p:val>
                                        </p:tav>
                                      </p:tavLst>
                                    </p:anim>
                                    <p:anim calcmode="lin" valueType="num">
                                      <p:cBhvr>
                                        <p:cTn id="51" dur="2000" fill="hold"/>
                                        <p:tgtEl>
                                          <p:spTgt spid="2"/>
                                        </p:tgtEl>
                                        <p:attrNameLst>
                                          <p:attrName>ppt_h</p:attrName>
                                        </p:attrNameLst>
                                      </p:cBhvr>
                                      <p:tavLst>
                                        <p:tav tm="0">
                                          <p:val>
                                            <p:strVal val="2/3*#ppt_h"/>
                                          </p:val>
                                        </p:tav>
                                        <p:tav tm="100000">
                                          <p:val>
                                            <p:strVal val="#ppt_h"/>
                                          </p:val>
                                        </p:tav>
                                      </p:tavLst>
                                    </p:anim>
                                  </p:childTnLst>
                                </p:cTn>
                              </p:par>
                              <p:par>
                                <p:cTn id="52" presetID="4" presetClass="entr" presetSubtype="32"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box(out)">
                                      <p:cBhvr>
                                        <p:cTn id="54" dur="2000"/>
                                        <p:tgtEl>
                                          <p:spTgt spid="2"/>
                                        </p:tgtEl>
                                      </p:cBhvr>
                                    </p:animEffect>
                                  </p:childTnLst>
                                </p:cTn>
                              </p:par>
                              <p:par>
                                <p:cTn id="55" presetID="4" presetClass="entr" presetSubtype="32" fill="hold" nodeType="withEffect">
                                  <p:stCondLst>
                                    <p:cond delay="0"/>
                                  </p:stCondLst>
                                  <p:childTnLst>
                                    <p:set>
                                      <p:cBhvr>
                                        <p:cTn id="56" dur="1" fill="hold">
                                          <p:stCondLst>
                                            <p:cond delay="0"/>
                                          </p:stCondLst>
                                        </p:cTn>
                                        <p:tgtEl>
                                          <p:spTgt spid="2"/>
                                        </p:tgtEl>
                                        <p:attrNameLst>
                                          <p:attrName>style.visibility</p:attrName>
                                        </p:attrNameLst>
                                      </p:cBhvr>
                                      <p:to>
                                        <p:strVal val="visible"/>
                                      </p:to>
                                    </p:set>
                                    <p:animEffect transition="in" filter="box(out)">
                                      <p:cBhvr>
                                        <p:cTn id="57" dur="2000"/>
                                        <p:tgtEl>
                                          <p:spTgt spid="2"/>
                                        </p:tgtEl>
                                      </p:cBhvr>
                                    </p:animEffect>
                                  </p:childTnLst>
                                </p:cTn>
                              </p:par>
                            </p:childTnLst>
                          </p:cTn>
                        </p:par>
                        <p:par>
                          <p:cTn id="58" fill="hold">
                            <p:stCondLst>
                              <p:cond delay="4000"/>
                            </p:stCondLst>
                            <p:childTnLst>
                              <p:par>
                                <p:cTn id="59" presetID="23" presetClass="entr" presetSubtype="16" fill="hold" nodeType="after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p:cTn id="61" dur="2000" fill="hold"/>
                                        <p:tgtEl>
                                          <p:spTgt spid="7"/>
                                        </p:tgtEl>
                                        <p:attrNameLst>
                                          <p:attrName>ppt_w</p:attrName>
                                        </p:attrNameLst>
                                      </p:cBhvr>
                                      <p:tavLst>
                                        <p:tav tm="0">
                                          <p:val>
                                            <p:fltVal val="0"/>
                                          </p:val>
                                        </p:tav>
                                        <p:tav tm="100000">
                                          <p:val>
                                            <p:strVal val="#ppt_w"/>
                                          </p:val>
                                        </p:tav>
                                      </p:tavLst>
                                    </p:anim>
                                    <p:anim calcmode="lin" valueType="num">
                                      <p:cBhvr>
                                        <p:cTn id="62"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584</Words>
  <Application>Microsoft Office PowerPoint</Application>
  <PresentationFormat>Presentación en pantalla (16:9)</PresentationFormat>
  <Paragraphs>17</Paragraphs>
  <Slides>39</Slides>
  <Notes>2</Notes>
  <HiddenSlides>0</HiddenSlides>
  <MMClips>1</MMClips>
  <ScaleCrop>false</ScaleCrop>
  <HeadingPairs>
    <vt:vector size="4" baseType="variant">
      <vt:variant>
        <vt:lpstr>Tema</vt:lpstr>
      </vt:variant>
      <vt:variant>
        <vt:i4>2</vt:i4>
      </vt:variant>
      <vt:variant>
        <vt:lpstr>Títulos de diapositiva</vt:lpstr>
      </vt:variant>
      <vt:variant>
        <vt:i4>39</vt:i4>
      </vt:variant>
    </vt:vector>
  </HeadingPairs>
  <TitlesOfParts>
    <vt:vector size="4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266</cp:revision>
  <dcterms:created xsi:type="dcterms:W3CDTF">2018-12-12T17:13:49Z</dcterms:created>
  <dcterms:modified xsi:type="dcterms:W3CDTF">2018-12-17T00:59:10Z</dcterms:modified>
</cp:coreProperties>
</file>