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1" r:id="rId3"/>
    <p:sldId id="291" r:id="rId4"/>
    <p:sldId id="279" r:id="rId5"/>
    <p:sldId id="259" r:id="rId6"/>
    <p:sldId id="257" r:id="rId7"/>
    <p:sldId id="292" r:id="rId8"/>
    <p:sldId id="288" r:id="rId9"/>
    <p:sldId id="260" r:id="rId10"/>
    <p:sldId id="258" r:id="rId11"/>
    <p:sldId id="293" r:id="rId12"/>
    <p:sldId id="262" r:id="rId13"/>
    <p:sldId id="285" r:id="rId14"/>
    <p:sldId id="261" r:id="rId15"/>
    <p:sldId id="294" r:id="rId16"/>
    <p:sldId id="263" r:id="rId17"/>
    <p:sldId id="284" r:id="rId18"/>
    <p:sldId id="264" r:id="rId19"/>
    <p:sldId id="295" r:id="rId20"/>
    <p:sldId id="266" r:id="rId21"/>
    <p:sldId id="287" r:id="rId22"/>
    <p:sldId id="265" r:id="rId23"/>
    <p:sldId id="296" r:id="rId24"/>
    <p:sldId id="267" r:id="rId25"/>
    <p:sldId id="283" r:id="rId26"/>
    <p:sldId id="268" r:id="rId27"/>
    <p:sldId id="297" r:id="rId28"/>
    <p:sldId id="270" r:id="rId29"/>
    <p:sldId id="282" r:id="rId30"/>
    <p:sldId id="269" r:id="rId31"/>
    <p:sldId id="298" r:id="rId32"/>
    <p:sldId id="277" r:id="rId33"/>
    <p:sldId id="289" r:id="rId34"/>
    <p:sldId id="272" r:id="rId35"/>
    <p:sldId id="281" r:id="rId36"/>
    <p:sldId id="286" r:id="rId37"/>
    <p:sldId id="290" r:id="rId38"/>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bvjpa5MBez/KV/Djz+5Qg" hashData="D04fwiHhBXLq4+hZ94935hdjWS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84" autoAdjust="0"/>
    <p:restoredTop sz="94660"/>
  </p:normalViewPr>
  <p:slideViewPr>
    <p:cSldViewPr>
      <p:cViewPr>
        <p:scale>
          <a:sx n="400" d="100"/>
          <a:sy n="400" d="100"/>
        </p:scale>
        <p:origin x="5826" y="387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F9329DA8-3509-4714-B6DB-85C660D3B5A3}" type="datetimeFigureOut">
              <a:rPr lang="es-PE" smtClean="0"/>
              <a:pPr/>
              <a:t>7/04/2017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43A7FB8-1A7A-4F4D-B350-E163AB258449}" type="slidenum">
              <a:rPr lang="es-PE" smtClean="0"/>
              <a:pPr/>
              <a:t>‹Nº›</a:t>
            </a:fld>
            <a:endParaRPr lang="es-PE"/>
          </a:p>
        </p:txBody>
      </p:sp>
    </p:spTree>
  </p:cSld>
  <p:clrMapOvr>
    <a:masterClrMapping/>
  </p:clrMapOvr>
  <p:transition spd="slow" advTm="14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9329DA8-3509-4714-B6DB-85C660D3B5A3}" type="datetimeFigureOut">
              <a:rPr lang="es-PE" smtClean="0"/>
              <a:pPr/>
              <a:t>7/04/2017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43A7FB8-1A7A-4F4D-B350-E163AB258449}" type="slidenum">
              <a:rPr lang="es-PE" smtClean="0"/>
              <a:pPr/>
              <a:t>‹Nº›</a:t>
            </a:fld>
            <a:endParaRPr lang="es-PE"/>
          </a:p>
        </p:txBody>
      </p:sp>
    </p:spTree>
  </p:cSld>
  <p:clrMapOvr>
    <a:masterClrMapping/>
  </p:clrMapOvr>
  <p:transition spd="slow" advTm="14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9329DA8-3509-4714-B6DB-85C660D3B5A3}" type="datetimeFigureOut">
              <a:rPr lang="es-PE" smtClean="0"/>
              <a:pPr/>
              <a:t>7/04/2017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43A7FB8-1A7A-4F4D-B350-E163AB258449}" type="slidenum">
              <a:rPr lang="es-PE" smtClean="0"/>
              <a:pPr/>
              <a:t>‹Nº›</a:t>
            </a:fld>
            <a:endParaRPr lang="es-PE"/>
          </a:p>
        </p:txBody>
      </p:sp>
    </p:spTree>
  </p:cSld>
  <p:clrMapOvr>
    <a:masterClrMapping/>
  </p:clrMapOvr>
  <p:transition spd="slow" advTm="14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F9329DA8-3509-4714-B6DB-85C660D3B5A3}" type="datetimeFigureOut">
              <a:rPr lang="es-PE" smtClean="0"/>
              <a:pPr/>
              <a:t>7/04/2017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43A7FB8-1A7A-4F4D-B350-E163AB258449}" type="slidenum">
              <a:rPr lang="es-PE" smtClean="0"/>
              <a:pPr/>
              <a:t>‹Nº›</a:t>
            </a:fld>
            <a:endParaRPr lang="es-PE"/>
          </a:p>
        </p:txBody>
      </p:sp>
    </p:spTree>
  </p:cSld>
  <p:clrMapOvr>
    <a:masterClrMapping/>
  </p:clrMapOvr>
  <p:transition spd="slow" advTm="14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F9329DA8-3509-4714-B6DB-85C660D3B5A3}" type="datetimeFigureOut">
              <a:rPr lang="es-PE" smtClean="0"/>
              <a:pPr/>
              <a:t>7/04/2017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743A7FB8-1A7A-4F4D-B350-E163AB258449}" type="slidenum">
              <a:rPr lang="es-PE" smtClean="0"/>
              <a:pPr/>
              <a:t>‹Nº›</a:t>
            </a:fld>
            <a:endParaRPr lang="es-PE"/>
          </a:p>
        </p:txBody>
      </p:sp>
    </p:spTree>
  </p:cSld>
  <p:clrMapOvr>
    <a:masterClrMapping/>
  </p:clrMapOvr>
  <p:transition spd="slow" advTm="14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F9329DA8-3509-4714-B6DB-85C660D3B5A3}" type="datetimeFigureOut">
              <a:rPr lang="es-PE" smtClean="0"/>
              <a:pPr/>
              <a:t>7/04/2017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743A7FB8-1A7A-4F4D-B350-E163AB258449}" type="slidenum">
              <a:rPr lang="es-PE" smtClean="0"/>
              <a:pPr/>
              <a:t>‹Nº›</a:t>
            </a:fld>
            <a:endParaRPr lang="es-PE"/>
          </a:p>
        </p:txBody>
      </p:sp>
    </p:spTree>
  </p:cSld>
  <p:clrMapOvr>
    <a:masterClrMapping/>
  </p:clrMapOvr>
  <p:transition spd="slow" advTm="14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9329DA8-3509-4714-B6DB-85C660D3B5A3}" type="datetimeFigureOut">
              <a:rPr lang="es-PE" smtClean="0"/>
              <a:pPr/>
              <a:t>7/04/2017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743A7FB8-1A7A-4F4D-B350-E163AB258449}" type="slidenum">
              <a:rPr lang="es-PE" smtClean="0"/>
              <a:pPr/>
              <a:t>‹Nº›</a:t>
            </a:fld>
            <a:endParaRPr lang="es-PE"/>
          </a:p>
        </p:txBody>
      </p:sp>
    </p:spTree>
  </p:cSld>
  <p:clrMapOvr>
    <a:masterClrMapping/>
  </p:clrMapOvr>
  <p:transition spd="slow" advTm="14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9329DA8-3509-4714-B6DB-85C660D3B5A3}" type="datetimeFigureOut">
              <a:rPr lang="es-PE" smtClean="0"/>
              <a:pPr/>
              <a:t>7/04/2017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43A7FB8-1A7A-4F4D-B350-E163AB258449}" type="slidenum">
              <a:rPr lang="es-PE" smtClean="0"/>
              <a:pPr/>
              <a:t>‹Nº›</a:t>
            </a:fld>
            <a:endParaRPr lang="es-PE"/>
          </a:p>
        </p:txBody>
      </p:sp>
    </p:spTree>
  </p:cSld>
  <p:clrMapOvr>
    <a:masterClrMapping/>
  </p:clrMapOvr>
  <p:transition spd="slow" advTm="14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9329DA8-3509-4714-B6DB-85C660D3B5A3}" type="datetimeFigureOut">
              <a:rPr lang="es-PE" smtClean="0"/>
              <a:pPr/>
              <a:t>7/04/2017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43A7FB8-1A7A-4F4D-B350-E163AB258449}" type="slidenum">
              <a:rPr lang="es-PE" smtClean="0"/>
              <a:pPr/>
              <a:t>‹Nº›</a:t>
            </a:fld>
            <a:endParaRPr lang="es-PE"/>
          </a:p>
        </p:txBody>
      </p:sp>
    </p:spTree>
  </p:cSld>
  <p:clrMapOvr>
    <a:masterClrMapping/>
  </p:clrMapOvr>
  <p:transition spd="slow" advTm="14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9329DA8-3509-4714-B6DB-85C660D3B5A3}" type="datetimeFigureOut">
              <a:rPr lang="es-PE" smtClean="0"/>
              <a:pPr/>
              <a:t>7/04/2017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43A7FB8-1A7A-4F4D-B350-E163AB258449}" type="slidenum">
              <a:rPr lang="es-PE" smtClean="0"/>
              <a:pPr/>
              <a:t>‹Nº›</a:t>
            </a:fld>
            <a:endParaRPr lang="es-PE"/>
          </a:p>
        </p:txBody>
      </p:sp>
    </p:spTree>
  </p:cSld>
  <p:clrMapOvr>
    <a:masterClrMapping/>
  </p:clrMapOvr>
  <p:transition spd="slow" advTm="14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9329DA8-3509-4714-B6DB-85C660D3B5A3}" type="datetimeFigureOut">
              <a:rPr lang="es-PE" smtClean="0"/>
              <a:pPr/>
              <a:t>7/04/2017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43A7FB8-1A7A-4F4D-B350-E163AB258449}" type="slidenum">
              <a:rPr lang="es-PE" smtClean="0"/>
              <a:pPr/>
              <a:t>‹Nº›</a:t>
            </a:fld>
            <a:endParaRPr lang="es-PE"/>
          </a:p>
        </p:txBody>
      </p:sp>
    </p:spTree>
  </p:cSld>
  <p:clrMapOvr>
    <a:masterClrMapping/>
  </p:clrMapOvr>
  <p:transition spd="slow" advTm="14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slow" advTm="1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9329DA8-3509-4714-B6DB-85C660D3B5A3}" type="datetimeFigureOut">
              <a:rPr lang="es-PE" smtClean="0"/>
              <a:pPr/>
              <a:t>7/04/2017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43A7FB8-1A7A-4F4D-B350-E163AB258449}"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spd="slow" advTm="14000">
    <p:dissolve/>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3.png"/><Relationship Id="rId18" Type="http://schemas.openxmlformats.org/officeDocument/2006/relationships/image" Target="../media/image4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9.png"/><Relationship Id="rId11" Type="http://schemas.openxmlformats.org/officeDocument/2006/relationships/image" Target="../media/image42.png"/><Relationship Id="rId5" Type="http://schemas.openxmlformats.org/officeDocument/2006/relationships/hyperlink" Target="http://www.mispps.com/" TargetMode="External"/><Relationship Id="rId15" Type="http://schemas.openxmlformats.org/officeDocument/2006/relationships/image" Target="../media/image44.png"/><Relationship Id="rId10" Type="http://schemas.openxmlformats.org/officeDocument/2006/relationships/hyperlink" Target="https://www.facebook.com/mispps" TargetMode="External"/><Relationship Id="rId4" Type="http://schemas.openxmlformats.org/officeDocument/2006/relationships/image" Target="../media/image38.png"/><Relationship Id="rId9" Type="http://schemas.openxmlformats.org/officeDocument/2006/relationships/image" Target="../media/image4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1(16).jpg"/>
          <p:cNvPicPr>
            <a:picLocks noChangeAspect="1"/>
          </p:cNvPicPr>
          <p:nvPr/>
        </p:nvPicPr>
        <p:blipFill>
          <a:blip r:embed="rId3"/>
          <a:stretch>
            <a:fillRect/>
          </a:stretch>
        </p:blipFill>
        <p:spPr>
          <a:xfrm>
            <a:off x="7060" y="0"/>
            <a:ext cx="9136940" cy="5143500"/>
          </a:xfrm>
          <a:prstGeom prst="rect">
            <a:avLst/>
          </a:prstGeom>
        </p:spPr>
      </p:pic>
      <p:pic>
        <p:nvPicPr>
          <p:cNvPr id="4" name="3 Imagen" descr="1(16).jpg"/>
          <p:cNvPicPr>
            <a:picLocks noChangeAspect="1"/>
          </p:cNvPicPr>
          <p:nvPr/>
        </p:nvPicPr>
        <p:blipFill>
          <a:blip r:embed="rId3"/>
          <a:stretch>
            <a:fillRect/>
          </a:stretch>
        </p:blipFill>
        <p:spPr>
          <a:xfrm>
            <a:off x="7060" y="0"/>
            <a:ext cx="9136940" cy="5143500"/>
          </a:xfrm>
          <a:prstGeom prst="rect">
            <a:avLst/>
          </a:prstGeom>
        </p:spPr>
      </p:pic>
      <p:pic>
        <p:nvPicPr>
          <p:cNvPr id="6" name="5 Imagen" descr="cooltext239489299299571.png"/>
          <p:cNvPicPr>
            <a:picLocks noChangeAspect="1"/>
          </p:cNvPicPr>
          <p:nvPr/>
        </p:nvPicPr>
        <p:blipFill>
          <a:blip r:embed="rId4">
            <a:lum contrast="40000"/>
          </a:blip>
          <a:stretch>
            <a:fillRect/>
          </a:stretch>
        </p:blipFill>
        <p:spPr>
          <a:xfrm>
            <a:off x="1643042" y="0"/>
            <a:ext cx="1422222" cy="1206349"/>
          </a:xfrm>
          <a:prstGeom prst="rect">
            <a:avLst/>
          </a:prstGeom>
        </p:spPr>
      </p:pic>
      <p:pic>
        <p:nvPicPr>
          <p:cNvPr id="7" name="6 Imagen" descr="cooltext239489367765483.png"/>
          <p:cNvPicPr>
            <a:picLocks noChangeAspect="1"/>
          </p:cNvPicPr>
          <p:nvPr/>
        </p:nvPicPr>
        <p:blipFill>
          <a:blip r:embed="rId5">
            <a:lum contrast="40000"/>
          </a:blip>
          <a:stretch>
            <a:fillRect/>
          </a:stretch>
        </p:blipFill>
        <p:spPr>
          <a:xfrm>
            <a:off x="857224" y="857238"/>
            <a:ext cx="3263492" cy="990476"/>
          </a:xfrm>
          <a:prstGeom prst="rect">
            <a:avLst/>
          </a:prstGeom>
        </p:spPr>
      </p:pic>
      <p:pic>
        <p:nvPicPr>
          <p:cNvPr id="8" name="7 Imagen" descr="cooltext239489532787035.png"/>
          <p:cNvPicPr>
            <a:picLocks noChangeAspect="1"/>
          </p:cNvPicPr>
          <p:nvPr/>
        </p:nvPicPr>
        <p:blipFill>
          <a:blip r:embed="rId6">
            <a:lum contrast="40000"/>
          </a:blip>
          <a:stretch>
            <a:fillRect/>
          </a:stretch>
        </p:blipFill>
        <p:spPr>
          <a:xfrm>
            <a:off x="142844" y="1857370"/>
            <a:ext cx="1422222" cy="1053968"/>
          </a:xfrm>
          <a:prstGeom prst="rect">
            <a:avLst/>
          </a:prstGeom>
        </p:spPr>
      </p:pic>
      <p:pic>
        <p:nvPicPr>
          <p:cNvPr id="9" name="8 Imagen" descr="cooltext239489597638358.png"/>
          <p:cNvPicPr>
            <a:picLocks noChangeAspect="1"/>
          </p:cNvPicPr>
          <p:nvPr/>
        </p:nvPicPr>
        <p:blipFill>
          <a:blip r:embed="rId7">
            <a:lum contrast="40000"/>
          </a:blip>
          <a:stretch>
            <a:fillRect/>
          </a:stretch>
        </p:blipFill>
        <p:spPr>
          <a:xfrm>
            <a:off x="1571604" y="1857370"/>
            <a:ext cx="3034921" cy="990476"/>
          </a:xfrm>
          <a:prstGeom prst="rect">
            <a:avLst/>
          </a:prstGeom>
        </p:spPr>
      </p:pic>
      <p:pic>
        <p:nvPicPr>
          <p:cNvPr id="10" name="9 Imagen" descr="cooltext239489745412841.png"/>
          <p:cNvPicPr>
            <a:picLocks noChangeAspect="1"/>
          </p:cNvPicPr>
          <p:nvPr/>
        </p:nvPicPr>
        <p:blipFill>
          <a:blip r:embed="rId8">
            <a:lum contrast="40000"/>
          </a:blip>
          <a:stretch>
            <a:fillRect/>
          </a:stretch>
        </p:blipFill>
        <p:spPr>
          <a:xfrm>
            <a:off x="1571604" y="2857502"/>
            <a:ext cx="1409524" cy="990476"/>
          </a:xfrm>
          <a:prstGeom prst="rect">
            <a:avLst/>
          </a:prstGeom>
        </p:spPr>
      </p:pic>
      <p:pic>
        <p:nvPicPr>
          <p:cNvPr id="36866" name="Picture 2" descr="Rendered Image"/>
          <p:cNvPicPr>
            <a:picLocks noChangeAspect="1" noChangeArrowheads="1"/>
          </p:cNvPicPr>
          <p:nvPr/>
        </p:nvPicPr>
        <p:blipFill>
          <a:blip r:embed="rId9">
            <a:duotone>
              <a:prstClr val="black"/>
              <a:schemeClr val="accent6">
                <a:tint val="45000"/>
                <a:satMod val="400000"/>
              </a:schemeClr>
            </a:duotone>
            <a:lum bright="-10000" contrast="40000"/>
          </a:blip>
          <a:srcRect/>
          <a:stretch>
            <a:fillRect/>
          </a:stretch>
        </p:blipFill>
        <p:spPr bwMode="auto">
          <a:xfrm>
            <a:off x="285720" y="4422213"/>
            <a:ext cx="1500198" cy="278388"/>
          </a:xfrm>
          <a:prstGeom prst="rect">
            <a:avLst/>
          </a:prstGeom>
          <a:noFill/>
        </p:spPr>
      </p:pic>
      <p:pic>
        <p:nvPicPr>
          <p:cNvPr id="11" name="10 Imagen" descr="1(16).jpg"/>
          <p:cNvPicPr>
            <a:picLocks noChangeAspect="1"/>
          </p:cNvPicPr>
          <p:nvPr/>
        </p:nvPicPr>
        <p:blipFill>
          <a:blip r:embed="rId3"/>
          <a:stretch>
            <a:fillRect/>
          </a:stretch>
        </p:blipFill>
        <p:spPr>
          <a:xfrm>
            <a:off x="0" y="0"/>
            <a:ext cx="9136940" cy="5143500"/>
          </a:xfrm>
          <a:prstGeom prst="rect">
            <a:avLst/>
          </a:prstGeom>
        </p:spPr>
      </p:pic>
    </p:spTree>
  </p:cSld>
  <p:clrMapOvr>
    <a:masterClrMapping/>
  </p:clrMapOvr>
  <p:transition spd="slow" advTm="30000">
    <p:dissolve/>
    <p:sndAc>
      <p:stSnd loop="1">
        <p:snd r:embed="rId2" name="Unas_Notas_Para_Ana-de_angeli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4"/>
                                        </p:tgtEl>
                                        <p:attrNameLst>
                                          <p:attrName>ppt_w</p:attrName>
                                        </p:attrNameLst>
                                      </p:cBhvr>
                                      <p:tavLst>
                                        <p:tav tm="0">
                                          <p:val>
                                            <p:strVal val="ppt_w"/>
                                          </p:val>
                                        </p:tav>
                                        <p:tav tm="100000">
                                          <p:val>
                                            <p:strVal val="4/3*ppt_w"/>
                                          </p:val>
                                        </p:tav>
                                      </p:tavLst>
                                    </p:anim>
                                    <p:anim calcmode="lin" valueType="num">
                                      <p:cBhvr>
                                        <p:cTn id="9" dur="7000"/>
                                        <p:tgtEl>
                                          <p:spTgt spid="4"/>
                                        </p:tgtEl>
                                        <p:attrNameLst>
                                          <p:attrName>ppt_h</p:attrName>
                                        </p:attrNameLst>
                                      </p:cBhvr>
                                      <p:tavLst>
                                        <p:tav tm="0">
                                          <p:val>
                                            <p:strVal val="ppt_h"/>
                                          </p:val>
                                        </p:tav>
                                        <p:tav tm="100000">
                                          <p:val>
                                            <p:strVal val="4/3*ppt_h"/>
                                          </p:val>
                                        </p:tav>
                                      </p:tavLst>
                                    </p:anim>
                                    <p:set>
                                      <p:cBhvr>
                                        <p:cTn id="10" dur="1" fill="hold">
                                          <p:stCondLst>
                                            <p:cond delay="6999"/>
                                          </p:stCondLst>
                                        </p:cTn>
                                        <p:tgtEl>
                                          <p:spTgt spid="4"/>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7000"/>
                                        <p:tgtEl>
                                          <p:spTgt spid="4"/>
                                        </p:tgtEl>
                                      </p:cBhvr>
                                    </p:animEffect>
                                    <p:anim calcmode="lin" valueType="num">
                                      <p:cBhvr>
                                        <p:cTn id="13" dur="7000"/>
                                        <p:tgtEl>
                                          <p:spTgt spid="4"/>
                                        </p:tgtEl>
                                        <p:attrNameLst>
                                          <p:attrName>ppt_x</p:attrName>
                                        </p:attrNameLst>
                                      </p:cBhvr>
                                      <p:tavLst>
                                        <p:tav tm="0">
                                          <p:val>
                                            <p:strVal val="ppt_x"/>
                                          </p:val>
                                        </p:tav>
                                        <p:tav tm="100000">
                                          <p:val>
                                            <p:strVal val="ppt_x"/>
                                          </p:val>
                                        </p:tav>
                                      </p:tavLst>
                                    </p:anim>
                                    <p:anim calcmode="lin" valueType="num">
                                      <p:cBhvr>
                                        <p:cTn id="14" dur="7000"/>
                                        <p:tgtEl>
                                          <p:spTgt spid="4"/>
                                        </p:tgtEl>
                                        <p:attrNameLst>
                                          <p:attrName>ppt_y</p:attrName>
                                        </p:attrNameLst>
                                      </p:cBhvr>
                                      <p:tavLst>
                                        <p:tav tm="0">
                                          <p:val>
                                            <p:strVal val="ppt_y"/>
                                          </p:val>
                                        </p:tav>
                                        <p:tav tm="100000">
                                          <p:val>
                                            <p:strVal val="ppt_y-.1"/>
                                          </p:val>
                                        </p:tav>
                                      </p:tavLst>
                                    </p:anim>
                                    <p:set>
                                      <p:cBhvr>
                                        <p:cTn id="15" dur="1" fill="hold">
                                          <p:stCondLst>
                                            <p:cond delay="6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7000" fill="hold"/>
                                        <p:tgtEl>
                                          <p:spTgt spid="3"/>
                                        </p:tgtEl>
                                        <p:attrNameLst>
                                          <p:attrName>ppt_w</p:attrName>
                                        </p:attrNameLst>
                                      </p:cBhvr>
                                      <p:tavLst>
                                        <p:tav tm="0">
                                          <p:val>
                                            <p:strVal val="4/3*#ppt_w"/>
                                          </p:val>
                                        </p:tav>
                                        <p:tav tm="100000">
                                          <p:val>
                                            <p:strVal val="#ppt_w"/>
                                          </p:val>
                                        </p:tav>
                                      </p:tavLst>
                                    </p:anim>
                                    <p:anim calcmode="lin" valueType="num">
                                      <p:cBhvr>
                                        <p:cTn id="19" dur="7000" fill="hold"/>
                                        <p:tgtEl>
                                          <p:spTgt spid="3"/>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Scale>
                                      <p:cBhvr>
                                        <p:cTn id="22" dur="7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3"/>
                                        </p:tgtEl>
                                        <p:attrNameLst>
                                          <p:attrName>ppt_x</p:attrName>
                                          <p:attrName>ppt_y</p:attrName>
                                        </p:attrNameLst>
                                      </p:cBhvr>
                                    </p:animMotion>
                                    <p:animEffect transition="in" filter="fade">
                                      <p:cBhvr>
                                        <p:cTn id="24" dur="7000"/>
                                        <p:tgtEl>
                                          <p:spTgt spid="3"/>
                                        </p:tgtEl>
                                      </p:cBhvr>
                                    </p:animEffect>
                                  </p:childTnLst>
                                </p:cTn>
                              </p:par>
                            </p:childTnLst>
                          </p:cTn>
                        </p:par>
                        <p:par>
                          <p:cTn id="25" fill="hold">
                            <p:stCondLst>
                              <p:cond delay="7000"/>
                            </p:stCondLst>
                            <p:childTnLst>
                              <p:par>
                                <p:cTn id="26" presetID="52"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Scale>
                                      <p:cBhvr>
                                        <p:cTn id="28" dur="3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3000" decel="50000" fill="hold">
                                          <p:stCondLst>
                                            <p:cond delay="0"/>
                                          </p:stCondLst>
                                        </p:cTn>
                                        <p:tgtEl>
                                          <p:spTgt spid="6"/>
                                        </p:tgtEl>
                                        <p:attrNameLst>
                                          <p:attrName>ppt_x</p:attrName>
                                          <p:attrName>ppt_y</p:attrName>
                                        </p:attrNameLst>
                                      </p:cBhvr>
                                    </p:animMotion>
                                    <p:animEffect transition="in" filter="fade">
                                      <p:cBhvr>
                                        <p:cTn id="30" dur="3000"/>
                                        <p:tgtEl>
                                          <p:spTgt spid="6"/>
                                        </p:tgtEl>
                                      </p:cBhvr>
                                    </p:animEffect>
                                  </p:childTnLst>
                                </p:cTn>
                              </p:par>
                            </p:childTnLst>
                          </p:cTn>
                        </p:par>
                        <p:par>
                          <p:cTn id="31" fill="hold">
                            <p:stCondLst>
                              <p:cond delay="10000"/>
                            </p:stCondLst>
                            <p:childTnLst>
                              <p:par>
                                <p:cTn id="32" presetID="52" presetClass="entr" presetSubtype="0" fill="hold" nodeType="afterEffect">
                                  <p:stCondLst>
                                    <p:cond delay="0"/>
                                  </p:stCondLst>
                                  <p:childTnLst>
                                    <p:set>
                                      <p:cBhvr>
                                        <p:cTn id="33" dur="1" fill="hold">
                                          <p:stCondLst>
                                            <p:cond delay="0"/>
                                          </p:stCondLst>
                                        </p:cTn>
                                        <p:tgtEl>
                                          <p:spTgt spid="7"/>
                                        </p:tgtEl>
                                        <p:attrNameLst>
                                          <p:attrName>style.visibility</p:attrName>
                                        </p:attrNameLst>
                                      </p:cBhvr>
                                      <p:to>
                                        <p:strVal val="visible"/>
                                      </p:to>
                                    </p:set>
                                    <p:animScale>
                                      <p:cBhvr>
                                        <p:cTn id="34" dur="3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3000" decel="50000" fill="hold">
                                          <p:stCondLst>
                                            <p:cond delay="0"/>
                                          </p:stCondLst>
                                        </p:cTn>
                                        <p:tgtEl>
                                          <p:spTgt spid="7"/>
                                        </p:tgtEl>
                                        <p:attrNameLst>
                                          <p:attrName>ppt_x</p:attrName>
                                          <p:attrName>ppt_y</p:attrName>
                                        </p:attrNameLst>
                                      </p:cBhvr>
                                    </p:animMotion>
                                    <p:animEffect transition="in" filter="fade">
                                      <p:cBhvr>
                                        <p:cTn id="36" dur="3000"/>
                                        <p:tgtEl>
                                          <p:spTgt spid="7"/>
                                        </p:tgtEl>
                                      </p:cBhvr>
                                    </p:animEffect>
                                  </p:childTnLst>
                                </p:cTn>
                              </p:par>
                            </p:childTnLst>
                          </p:cTn>
                        </p:par>
                        <p:par>
                          <p:cTn id="37" fill="hold">
                            <p:stCondLst>
                              <p:cond delay="13000"/>
                            </p:stCondLst>
                            <p:childTnLst>
                              <p:par>
                                <p:cTn id="38" presetID="52" presetClass="entr" presetSubtype="0" fill="hold" nodeType="afterEffect">
                                  <p:stCondLst>
                                    <p:cond delay="0"/>
                                  </p:stCondLst>
                                  <p:childTnLst>
                                    <p:set>
                                      <p:cBhvr>
                                        <p:cTn id="39" dur="1" fill="hold">
                                          <p:stCondLst>
                                            <p:cond delay="0"/>
                                          </p:stCondLst>
                                        </p:cTn>
                                        <p:tgtEl>
                                          <p:spTgt spid="8"/>
                                        </p:tgtEl>
                                        <p:attrNameLst>
                                          <p:attrName>style.visibility</p:attrName>
                                        </p:attrNameLst>
                                      </p:cBhvr>
                                      <p:to>
                                        <p:strVal val="visible"/>
                                      </p:to>
                                    </p:set>
                                    <p:animScale>
                                      <p:cBhvr>
                                        <p:cTn id="40" dur="3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3000" decel="50000" fill="hold">
                                          <p:stCondLst>
                                            <p:cond delay="0"/>
                                          </p:stCondLst>
                                        </p:cTn>
                                        <p:tgtEl>
                                          <p:spTgt spid="8"/>
                                        </p:tgtEl>
                                        <p:attrNameLst>
                                          <p:attrName>ppt_x</p:attrName>
                                          <p:attrName>ppt_y</p:attrName>
                                        </p:attrNameLst>
                                      </p:cBhvr>
                                    </p:animMotion>
                                    <p:animEffect transition="in" filter="fade">
                                      <p:cBhvr>
                                        <p:cTn id="42" dur="3000"/>
                                        <p:tgtEl>
                                          <p:spTgt spid="8"/>
                                        </p:tgtEl>
                                      </p:cBhvr>
                                    </p:animEffect>
                                  </p:childTnLst>
                                </p:cTn>
                              </p:par>
                            </p:childTnLst>
                          </p:cTn>
                        </p:par>
                        <p:par>
                          <p:cTn id="43" fill="hold">
                            <p:stCondLst>
                              <p:cond delay="16000"/>
                            </p:stCondLst>
                            <p:childTnLst>
                              <p:par>
                                <p:cTn id="44" presetID="52" presetClass="entr" presetSubtype="0"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Scale>
                                      <p:cBhvr>
                                        <p:cTn id="46" dur="3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3000" decel="50000" fill="hold">
                                          <p:stCondLst>
                                            <p:cond delay="0"/>
                                          </p:stCondLst>
                                        </p:cTn>
                                        <p:tgtEl>
                                          <p:spTgt spid="9"/>
                                        </p:tgtEl>
                                        <p:attrNameLst>
                                          <p:attrName>ppt_x</p:attrName>
                                          <p:attrName>ppt_y</p:attrName>
                                        </p:attrNameLst>
                                      </p:cBhvr>
                                    </p:animMotion>
                                    <p:animEffect transition="in" filter="fade">
                                      <p:cBhvr>
                                        <p:cTn id="48" dur="3000"/>
                                        <p:tgtEl>
                                          <p:spTgt spid="9"/>
                                        </p:tgtEl>
                                      </p:cBhvr>
                                    </p:animEffect>
                                  </p:childTnLst>
                                </p:cTn>
                              </p:par>
                            </p:childTnLst>
                          </p:cTn>
                        </p:par>
                        <p:par>
                          <p:cTn id="49" fill="hold">
                            <p:stCondLst>
                              <p:cond delay="19000"/>
                            </p:stCondLst>
                            <p:childTnLst>
                              <p:par>
                                <p:cTn id="50" presetID="52" presetClass="entr" presetSubtype="0" fill="hold" nodeType="afterEffect">
                                  <p:stCondLst>
                                    <p:cond delay="0"/>
                                  </p:stCondLst>
                                  <p:childTnLst>
                                    <p:set>
                                      <p:cBhvr>
                                        <p:cTn id="51" dur="1" fill="hold">
                                          <p:stCondLst>
                                            <p:cond delay="0"/>
                                          </p:stCondLst>
                                        </p:cTn>
                                        <p:tgtEl>
                                          <p:spTgt spid="10"/>
                                        </p:tgtEl>
                                        <p:attrNameLst>
                                          <p:attrName>style.visibility</p:attrName>
                                        </p:attrNameLst>
                                      </p:cBhvr>
                                      <p:to>
                                        <p:strVal val="visible"/>
                                      </p:to>
                                    </p:set>
                                    <p:animScale>
                                      <p:cBhvr>
                                        <p:cTn id="52" dur="3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3000" decel="50000" fill="hold">
                                          <p:stCondLst>
                                            <p:cond delay="0"/>
                                          </p:stCondLst>
                                        </p:cTn>
                                        <p:tgtEl>
                                          <p:spTgt spid="10"/>
                                        </p:tgtEl>
                                        <p:attrNameLst>
                                          <p:attrName>ppt_x</p:attrName>
                                          <p:attrName>ppt_y</p:attrName>
                                        </p:attrNameLst>
                                      </p:cBhvr>
                                    </p:animMotion>
                                    <p:animEffect transition="in" filter="fade">
                                      <p:cBhvr>
                                        <p:cTn id="54" dur="3000"/>
                                        <p:tgtEl>
                                          <p:spTgt spid="10"/>
                                        </p:tgtEl>
                                      </p:cBhvr>
                                    </p:animEffect>
                                  </p:childTnLst>
                                </p:cTn>
                              </p:par>
                            </p:childTnLst>
                          </p:cTn>
                        </p:par>
                        <p:par>
                          <p:cTn id="55" fill="hold">
                            <p:stCondLst>
                              <p:cond delay="22000"/>
                            </p:stCondLst>
                            <p:childTnLst>
                              <p:par>
                                <p:cTn id="56" presetID="50" presetClass="entr" presetSubtype="0" decel="100000" fill="hold" nodeType="afterEffect">
                                  <p:stCondLst>
                                    <p:cond delay="0"/>
                                  </p:stCondLst>
                                  <p:childTnLst>
                                    <p:set>
                                      <p:cBhvr>
                                        <p:cTn id="57" dur="1" fill="hold">
                                          <p:stCondLst>
                                            <p:cond delay="0"/>
                                          </p:stCondLst>
                                        </p:cTn>
                                        <p:tgtEl>
                                          <p:spTgt spid="36866"/>
                                        </p:tgtEl>
                                        <p:attrNameLst>
                                          <p:attrName>style.visibility</p:attrName>
                                        </p:attrNameLst>
                                      </p:cBhvr>
                                      <p:to>
                                        <p:strVal val="visible"/>
                                      </p:to>
                                    </p:set>
                                    <p:anim calcmode="lin" valueType="num">
                                      <p:cBhvr>
                                        <p:cTn id="58" dur="2000" fill="hold"/>
                                        <p:tgtEl>
                                          <p:spTgt spid="36866"/>
                                        </p:tgtEl>
                                        <p:attrNameLst>
                                          <p:attrName>ppt_w</p:attrName>
                                        </p:attrNameLst>
                                      </p:cBhvr>
                                      <p:tavLst>
                                        <p:tav tm="0">
                                          <p:val>
                                            <p:strVal val="#ppt_w+.3"/>
                                          </p:val>
                                        </p:tav>
                                        <p:tav tm="100000">
                                          <p:val>
                                            <p:strVal val="#ppt_w"/>
                                          </p:val>
                                        </p:tav>
                                      </p:tavLst>
                                    </p:anim>
                                    <p:anim calcmode="lin" valueType="num">
                                      <p:cBhvr>
                                        <p:cTn id="59" dur="2000" fill="hold"/>
                                        <p:tgtEl>
                                          <p:spTgt spid="36866"/>
                                        </p:tgtEl>
                                        <p:attrNameLst>
                                          <p:attrName>ppt_h</p:attrName>
                                        </p:attrNameLst>
                                      </p:cBhvr>
                                      <p:tavLst>
                                        <p:tav tm="0">
                                          <p:val>
                                            <p:strVal val="#ppt_h"/>
                                          </p:val>
                                        </p:tav>
                                        <p:tav tm="100000">
                                          <p:val>
                                            <p:strVal val="#ppt_h"/>
                                          </p:val>
                                        </p:tav>
                                      </p:tavLst>
                                    </p:anim>
                                    <p:animEffect transition="in" filter="fade">
                                      <p:cBhvr>
                                        <p:cTn id="60" dur="2000"/>
                                        <p:tgtEl>
                                          <p:spTgt spid="368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e7eb0b06c27ad0a899e4665e0e69c8f4.png"/>
          <p:cNvPicPr>
            <a:picLocks noChangeAspect="1"/>
          </p:cNvPicPr>
          <p:nvPr/>
        </p:nvPicPr>
        <p:blipFill>
          <a:blip r:embed="rId3" cstate="print"/>
          <a:stretch>
            <a:fillRect/>
          </a:stretch>
        </p:blipFill>
        <p:spPr>
          <a:xfrm>
            <a:off x="2571736" y="0"/>
            <a:ext cx="4472925" cy="5349214"/>
          </a:xfrm>
          <a:prstGeom prst="rect">
            <a:avLst/>
          </a:prstGeom>
        </p:spPr>
      </p:pic>
      <p:pic>
        <p:nvPicPr>
          <p:cNvPr id="9" name="8 Imagen" descr="coquelicots.png"/>
          <p:cNvPicPr>
            <a:picLocks noChangeAspect="1"/>
          </p:cNvPicPr>
          <p:nvPr/>
        </p:nvPicPr>
        <p:blipFill>
          <a:blip r:embed="rId4"/>
          <a:srcRect l="9210" b="18644"/>
          <a:stretch>
            <a:fillRect/>
          </a:stretch>
        </p:blipFill>
        <p:spPr>
          <a:xfrm>
            <a:off x="0" y="1714494"/>
            <a:ext cx="4225571" cy="3429006"/>
          </a:xfrm>
          <a:prstGeom prst="rect">
            <a:avLst/>
          </a:prstGeom>
        </p:spPr>
      </p:pic>
      <p:sp>
        <p:nvSpPr>
          <p:cNvPr id="4" name="3 CuadroTexto"/>
          <p:cNvSpPr txBox="1"/>
          <p:nvPr/>
        </p:nvSpPr>
        <p:spPr>
          <a:xfrm>
            <a:off x="3428992" y="928676"/>
            <a:ext cx="2786082" cy="2677656"/>
          </a:xfrm>
          <a:prstGeom prst="rect">
            <a:avLst/>
          </a:prstGeom>
          <a:noFill/>
        </p:spPr>
        <p:txBody>
          <a:bodyPr wrap="square" rtlCol="0">
            <a:spAutoFit/>
          </a:bodyPr>
          <a:lstStyle/>
          <a:p>
            <a:pPr algn="ctr"/>
            <a:r>
              <a:rPr lang="es-PE" sz="1400" b="1" dirty="0" smtClean="0">
                <a:solidFill>
                  <a:schemeClr val="bg1"/>
                </a:solidFill>
                <a:latin typeface="Agency FB" pitchFamily="34" charset="0"/>
              </a:rPr>
              <a:t>Definitivamente hay personas que tienen ese don particular de irradiar luz, de calmar a través de su sola presencia cualquier momento turbulento. Por lo general son las personas positivas las que tienen este efecto, las que pareciesen saber algo de la vida que la mayoría desconoce, quienes tienen una confianza orientada a la solución de los problemas que hace como si estos no quisiesen estar cerca, los espantan.</a:t>
            </a:r>
          </a:p>
          <a:p>
            <a:endParaRPr lang="es-PE" sz="1400" dirty="0">
              <a:latin typeface="Agency FB" pitchFamily="34" charset="0"/>
            </a:endParaRPr>
          </a:p>
        </p:txBody>
      </p:sp>
      <p:pic>
        <p:nvPicPr>
          <p:cNvPr id="5" name="4 Imagen" descr="coquelicots.png"/>
          <p:cNvPicPr>
            <a:picLocks noChangeAspect="1"/>
          </p:cNvPicPr>
          <p:nvPr/>
        </p:nvPicPr>
        <p:blipFill>
          <a:blip r:embed="rId4"/>
          <a:srcRect l="42789" b="18644"/>
          <a:stretch>
            <a:fillRect/>
          </a:stretch>
        </p:blipFill>
        <p:spPr>
          <a:xfrm flipH="1">
            <a:off x="6000759" y="1571618"/>
            <a:ext cx="3143240" cy="3571882"/>
          </a:xfrm>
          <a:prstGeom prst="rect">
            <a:avLst/>
          </a:prstGeom>
        </p:spPr>
      </p:pic>
      <p:sp>
        <p:nvSpPr>
          <p:cNvPr id="6" name="5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9" presetClass="exit" presetSubtype="0" fill="hold" nodeType="withEffect">
                                  <p:stCondLst>
                                    <p:cond delay="0"/>
                                  </p:stCondLst>
                                  <p:childTnLst>
                                    <p:anim calcmode="lin" valueType="num">
                                      <p:cBhvr>
                                        <p:cTn id="8" dur="7000"/>
                                        <p:tgtEl>
                                          <p:spTgt spid="3"/>
                                        </p:tgtEl>
                                        <p:attrNameLst>
                                          <p:attrName>ppt_x</p:attrName>
                                        </p:attrNameLst>
                                      </p:cBhvr>
                                      <p:tavLst>
                                        <p:tav tm="0">
                                          <p:val>
                                            <p:strVal val="ppt_x"/>
                                          </p:val>
                                        </p:tav>
                                        <p:tav tm="100000">
                                          <p:val>
                                            <p:strVal val="ppt_x-.2"/>
                                          </p:val>
                                        </p:tav>
                                      </p:tavLst>
                                    </p:anim>
                                    <p:anim calcmode="lin" valueType="num">
                                      <p:cBhvr>
                                        <p:cTn id="9" dur="7000"/>
                                        <p:tgtEl>
                                          <p:spTgt spid="3"/>
                                        </p:tgtEl>
                                        <p:attrNameLst>
                                          <p:attrName>ppt_y</p:attrName>
                                        </p:attrNameLst>
                                      </p:cBhvr>
                                      <p:tavLst>
                                        <p:tav tm="0">
                                          <p:val>
                                            <p:strVal val="ppt_y"/>
                                          </p:val>
                                        </p:tav>
                                        <p:tav tm="100000">
                                          <p:val>
                                            <p:strVal val="ppt_y"/>
                                          </p:val>
                                        </p:tav>
                                      </p:tavLst>
                                    </p:anim>
                                    <p:animEffect transition="out" filter="fade">
                                      <p:cBhvr>
                                        <p:cTn id="10" dur="7000"/>
                                        <p:tgtEl>
                                          <p:spTgt spid="3"/>
                                        </p:tgtEl>
                                      </p:cBhvr>
                                    </p:animEffect>
                                    <p:set>
                                      <p:cBhvr>
                                        <p:cTn id="11" dur="1" fill="hold">
                                          <p:stCondLst>
                                            <p:cond delay="6999"/>
                                          </p:stCondLst>
                                        </p:cTn>
                                        <p:tgtEl>
                                          <p:spTgt spid="3"/>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7000"/>
                                        <p:tgtEl>
                                          <p:spTgt spid="3"/>
                                        </p:tgtEl>
                                        <p:attrNameLst>
                                          <p:attrName>ppt_w</p:attrName>
                                        </p:attrNameLst>
                                      </p:cBhvr>
                                      <p:tavLst>
                                        <p:tav tm="0">
                                          <p:val>
                                            <p:strVal val="ppt_w"/>
                                          </p:val>
                                        </p:tav>
                                        <p:tav tm="100000">
                                          <p:val>
                                            <p:strVal val="4/3*ppt_w"/>
                                          </p:val>
                                        </p:tav>
                                      </p:tavLst>
                                    </p:anim>
                                    <p:anim calcmode="lin" valueType="num">
                                      <p:cBhvr>
                                        <p:cTn id="14" dur="7000"/>
                                        <p:tgtEl>
                                          <p:spTgt spid="3"/>
                                        </p:tgtEl>
                                        <p:attrNameLst>
                                          <p:attrName>ppt_h</p:attrName>
                                        </p:attrNameLst>
                                      </p:cBhvr>
                                      <p:tavLst>
                                        <p:tav tm="0">
                                          <p:val>
                                            <p:strVal val="ppt_h"/>
                                          </p:val>
                                        </p:tav>
                                        <p:tav tm="100000">
                                          <p:val>
                                            <p:strVal val="4/3*ppt_h"/>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0" presetClass="entr" presetSubtype="0" decel="10000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7000" fill="hold"/>
                                        <p:tgtEl>
                                          <p:spTgt spid="2"/>
                                        </p:tgtEl>
                                        <p:attrNameLst>
                                          <p:attrName>ppt_w</p:attrName>
                                        </p:attrNameLst>
                                      </p:cBhvr>
                                      <p:tavLst>
                                        <p:tav tm="0">
                                          <p:val>
                                            <p:strVal val="#ppt_w+.3"/>
                                          </p:val>
                                        </p:tav>
                                        <p:tav tm="100000">
                                          <p:val>
                                            <p:strVal val="#ppt_w"/>
                                          </p:val>
                                        </p:tav>
                                      </p:tavLst>
                                    </p:anim>
                                    <p:anim calcmode="lin" valueType="num">
                                      <p:cBhvr>
                                        <p:cTn id="23" dur="7000" fill="hold"/>
                                        <p:tgtEl>
                                          <p:spTgt spid="2"/>
                                        </p:tgtEl>
                                        <p:attrNameLst>
                                          <p:attrName>ppt_h</p:attrName>
                                        </p:attrNameLst>
                                      </p:cBhvr>
                                      <p:tavLst>
                                        <p:tav tm="0">
                                          <p:val>
                                            <p:strVal val="#ppt_h"/>
                                          </p:val>
                                        </p:tav>
                                        <p:tav tm="100000">
                                          <p:val>
                                            <p:strVal val="#ppt_h"/>
                                          </p:val>
                                        </p:tav>
                                      </p:tavLst>
                                    </p:anim>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52" presetClass="exit" presetSubtype="0" fill="hold" nodeType="withEffect">
                                  <p:stCondLst>
                                    <p:cond delay="0"/>
                                  </p:stCondLst>
                                  <p:childTnLst>
                                    <p:animScale>
                                      <p:cBhvr>
                                        <p:cTn id="12" dur="7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7000" accel="50000">
                                          <p:stCondLst>
                                            <p:cond delay="0"/>
                                          </p:stCondLst>
                                        </p:cTn>
                                        <p:tgtEl>
                                          <p:spTgt spid="3"/>
                                        </p:tgtEl>
                                        <p:attrNameLst>
                                          <p:attrName>ppt_x</p:attrName>
                                          <p:attrName>ppt_y</p:attrName>
                                        </p:attrNameLst>
                                      </p:cBhvr>
                                    </p:animMotion>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e7eb0b06c27ad0a899e4665e0e69c8f4.png"/>
          <p:cNvPicPr>
            <a:picLocks noChangeAspect="1"/>
          </p:cNvPicPr>
          <p:nvPr/>
        </p:nvPicPr>
        <p:blipFill>
          <a:blip r:embed="rId3" cstate="print"/>
          <a:stretch>
            <a:fillRect/>
          </a:stretch>
        </p:blipFill>
        <p:spPr>
          <a:xfrm>
            <a:off x="2571736" y="0"/>
            <a:ext cx="4472925" cy="5349214"/>
          </a:xfrm>
          <a:prstGeom prst="rect">
            <a:avLst/>
          </a:prstGeom>
        </p:spPr>
      </p:pic>
      <p:pic>
        <p:nvPicPr>
          <p:cNvPr id="9" name="8 Imagen" descr="coquelicots.png"/>
          <p:cNvPicPr>
            <a:picLocks noChangeAspect="1"/>
          </p:cNvPicPr>
          <p:nvPr/>
        </p:nvPicPr>
        <p:blipFill>
          <a:blip r:embed="rId4"/>
          <a:srcRect l="9210" b="18644"/>
          <a:stretch>
            <a:fillRect/>
          </a:stretch>
        </p:blipFill>
        <p:spPr>
          <a:xfrm>
            <a:off x="0" y="1714494"/>
            <a:ext cx="4225571" cy="3429006"/>
          </a:xfrm>
          <a:prstGeom prst="rect">
            <a:avLst/>
          </a:prstGeom>
        </p:spPr>
      </p:pic>
      <p:pic>
        <p:nvPicPr>
          <p:cNvPr id="5" name="4 Imagen" descr="coquelicots.png"/>
          <p:cNvPicPr>
            <a:picLocks noChangeAspect="1"/>
          </p:cNvPicPr>
          <p:nvPr/>
        </p:nvPicPr>
        <p:blipFill>
          <a:blip r:embed="rId4"/>
          <a:srcRect l="42789" b="18644"/>
          <a:stretch>
            <a:fillRect/>
          </a:stretch>
        </p:blipFill>
        <p:spPr>
          <a:xfrm flipH="1">
            <a:off x="6000759" y="1571618"/>
            <a:ext cx="3143240" cy="3571882"/>
          </a:xfrm>
          <a:prstGeom prst="rect">
            <a:avLst/>
          </a:prstGeom>
        </p:spPr>
      </p:pic>
      <p:sp>
        <p:nvSpPr>
          <p:cNvPr id="6" name="5 CuadroTexto"/>
          <p:cNvSpPr txBox="1"/>
          <p:nvPr/>
        </p:nvSpPr>
        <p:spPr>
          <a:xfrm>
            <a:off x="3428992" y="1214428"/>
            <a:ext cx="2571768" cy="1815882"/>
          </a:xfrm>
          <a:prstGeom prst="rect">
            <a:avLst/>
          </a:prstGeom>
          <a:noFill/>
        </p:spPr>
        <p:txBody>
          <a:bodyPr wrap="square" rtlCol="0">
            <a:spAutoFit/>
          </a:bodyPr>
          <a:lstStyle/>
          <a:p>
            <a:pPr algn="ctr"/>
            <a:r>
              <a:rPr lang="es-PE" sz="1400" b="1" dirty="0" smtClean="0">
                <a:solidFill>
                  <a:schemeClr val="bg1"/>
                </a:solidFill>
                <a:latin typeface="Agency FB" pitchFamily="34" charset="0"/>
              </a:rPr>
              <a:t>Este tipo de personas las puedes reconocer por una sonrisa que no solo se forma en sus labios, sino que es transmitida por su mirada, son especialistas en ver soluciones, en encontrar el sentido, en mostrar rutas y en sustituir lágrimas por risas.</a:t>
            </a:r>
          </a:p>
          <a:p>
            <a:pPr algn="ctr"/>
            <a:endParaRPr lang="es-PE" sz="1400" b="1" dirty="0">
              <a:solidFill>
                <a:schemeClr val="bg1"/>
              </a:solidFill>
              <a:latin typeface="Agency FB" pitchFamily="34" charset="0"/>
            </a:endParaRPr>
          </a:p>
        </p:txBody>
      </p:sp>
      <p:sp>
        <p:nvSpPr>
          <p:cNvPr id="7" name="6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0" presetClass="entr" presetSubtype="0" decel="10000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7000" fill="hold"/>
                                        <p:tgtEl>
                                          <p:spTgt spid="2"/>
                                        </p:tgtEl>
                                        <p:attrNameLst>
                                          <p:attrName>ppt_w</p:attrName>
                                        </p:attrNameLst>
                                      </p:cBhvr>
                                      <p:tavLst>
                                        <p:tav tm="0">
                                          <p:val>
                                            <p:strVal val="#ppt_w+.3"/>
                                          </p:val>
                                        </p:tav>
                                        <p:tav tm="100000">
                                          <p:val>
                                            <p:strVal val="#ppt_w"/>
                                          </p:val>
                                        </p:tav>
                                      </p:tavLst>
                                    </p:anim>
                                    <p:anim calcmode="lin" valueType="num">
                                      <p:cBhvr>
                                        <p:cTn id="23" dur="7000" fill="hold"/>
                                        <p:tgtEl>
                                          <p:spTgt spid="2"/>
                                        </p:tgtEl>
                                        <p:attrNameLst>
                                          <p:attrName>ppt_h</p:attrName>
                                        </p:attrNameLst>
                                      </p:cBhvr>
                                      <p:tavLst>
                                        <p:tav tm="0">
                                          <p:val>
                                            <p:strVal val="#ppt_h"/>
                                          </p:val>
                                        </p:tav>
                                        <p:tav tm="100000">
                                          <p:val>
                                            <p:strVal val="#ppt_h"/>
                                          </p:val>
                                        </p:tav>
                                      </p:tavLst>
                                    </p:anim>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9" presetClass="exit" presetSubtype="0" fill="hold" nodeType="withEffect">
                                  <p:stCondLst>
                                    <p:cond delay="0"/>
                                  </p:stCondLst>
                                  <p:childTnLst>
                                    <p:anim calcmode="lin" valueType="num">
                                      <p:cBhvr>
                                        <p:cTn id="8" dur="7000"/>
                                        <p:tgtEl>
                                          <p:spTgt spid="3"/>
                                        </p:tgtEl>
                                        <p:attrNameLst>
                                          <p:attrName>ppt_x</p:attrName>
                                        </p:attrNameLst>
                                      </p:cBhvr>
                                      <p:tavLst>
                                        <p:tav tm="0">
                                          <p:val>
                                            <p:strVal val="ppt_x"/>
                                          </p:val>
                                        </p:tav>
                                        <p:tav tm="100000">
                                          <p:val>
                                            <p:strVal val="ppt_x-.2"/>
                                          </p:val>
                                        </p:tav>
                                      </p:tavLst>
                                    </p:anim>
                                    <p:anim calcmode="lin" valueType="num">
                                      <p:cBhvr>
                                        <p:cTn id="9" dur="7000"/>
                                        <p:tgtEl>
                                          <p:spTgt spid="3"/>
                                        </p:tgtEl>
                                        <p:attrNameLst>
                                          <p:attrName>ppt_y</p:attrName>
                                        </p:attrNameLst>
                                      </p:cBhvr>
                                      <p:tavLst>
                                        <p:tav tm="0">
                                          <p:val>
                                            <p:strVal val="ppt_y"/>
                                          </p:val>
                                        </p:tav>
                                        <p:tav tm="100000">
                                          <p:val>
                                            <p:strVal val="ppt_y"/>
                                          </p:val>
                                        </p:tav>
                                      </p:tavLst>
                                    </p:anim>
                                    <p:animEffect transition="out" filter="fade">
                                      <p:cBhvr>
                                        <p:cTn id="10" dur="7000"/>
                                        <p:tgtEl>
                                          <p:spTgt spid="3"/>
                                        </p:tgtEl>
                                      </p:cBhvr>
                                    </p:animEffect>
                                    <p:set>
                                      <p:cBhvr>
                                        <p:cTn id="11" dur="1" fill="hold">
                                          <p:stCondLst>
                                            <p:cond delay="6999"/>
                                          </p:stCondLst>
                                        </p:cTn>
                                        <p:tgtEl>
                                          <p:spTgt spid="3"/>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7000"/>
                                        <p:tgtEl>
                                          <p:spTgt spid="3"/>
                                        </p:tgtEl>
                                        <p:attrNameLst>
                                          <p:attrName>ppt_w</p:attrName>
                                        </p:attrNameLst>
                                      </p:cBhvr>
                                      <p:tavLst>
                                        <p:tav tm="0">
                                          <p:val>
                                            <p:strVal val="ppt_w"/>
                                          </p:val>
                                        </p:tav>
                                        <p:tav tm="100000">
                                          <p:val>
                                            <p:strVal val="4/3*ppt_w"/>
                                          </p:val>
                                        </p:tav>
                                      </p:tavLst>
                                    </p:anim>
                                    <p:anim calcmode="lin" valueType="num">
                                      <p:cBhvr>
                                        <p:cTn id="14" dur="7000"/>
                                        <p:tgtEl>
                                          <p:spTgt spid="3"/>
                                        </p:tgtEl>
                                        <p:attrNameLst>
                                          <p:attrName>ppt_h</p:attrName>
                                        </p:attrNameLst>
                                      </p:cBhvr>
                                      <p:tavLst>
                                        <p:tav tm="0">
                                          <p:val>
                                            <p:strVal val="ppt_h"/>
                                          </p:val>
                                        </p:tav>
                                        <p:tav tm="100000">
                                          <p:val>
                                            <p:strVal val="4/3*ppt_h"/>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e7eb0b06c27ad0a899e4665e0e69c8f4.png"/>
          <p:cNvPicPr>
            <a:picLocks noChangeAspect="1"/>
          </p:cNvPicPr>
          <p:nvPr/>
        </p:nvPicPr>
        <p:blipFill>
          <a:blip r:embed="rId3" cstate="print"/>
          <a:stretch>
            <a:fillRect/>
          </a:stretch>
        </p:blipFill>
        <p:spPr>
          <a:xfrm>
            <a:off x="2428860" y="-142894"/>
            <a:ext cx="4857784" cy="5634984"/>
          </a:xfrm>
          <a:prstGeom prst="rect">
            <a:avLst/>
          </a:prstGeom>
        </p:spPr>
      </p:pic>
      <p:pic>
        <p:nvPicPr>
          <p:cNvPr id="9" name="8 Imagen" descr="coquelicots.png"/>
          <p:cNvPicPr>
            <a:picLocks noChangeAspect="1"/>
          </p:cNvPicPr>
          <p:nvPr/>
        </p:nvPicPr>
        <p:blipFill>
          <a:blip r:embed="rId4"/>
          <a:srcRect l="9210" b="18644"/>
          <a:stretch>
            <a:fillRect/>
          </a:stretch>
        </p:blipFill>
        <p:spPr>
          <a:xfrm>
            <a:off x="0" y="1714494"/>
            <a:ext cx="4225571" cy="3429006"/>
          </a:xfrm>
          <a:prstGeom prst="rect">
            <a:avLst/>
          </a:prstGeom>
        </p:spPr>
      </p:pic>
      <p:pic>
        <p:nvPicPr>
          <p:cNvPr id="5" name="4 Imagen" descr="coquelicots.png"/>
          <p:cNvPicPr>
            <a:picLocks noChangeAspect="1"/>
          </p:cNvPicPr>
          <p:nvPr/>
        </p:nvPicPr>
        <p:blipFill>
          <a:blip r:embed="rId4"/>
          <a:srcRect l="42789" b="18644"/>
          <a:stretch>
            <a:fillRect/>
          </a:stretch>
        </p:blipFill>
        <p:spPr>
          <a:xfrm flipH="1">
            <a:off x="6286512" y="1571618"/>
            <a:ext cx="2857488" cy="3571882"/>
          </a:xfrm>
          <a:prstGeom prst="rect">
            <a:avLst/>
          </a:prstGeom>
        </p:spPr>
      </p:pic>
      <p:sp>
        <p:nvSpPr>
          <p:cNvPr id="6" name="5 CuadroTexto"/>
          <p:cNvSpPr txBox="1"/>
          <p:nvPr/>
        </p:nvSpPr>
        <p:spPr>
          <a:xfrm>
            <a:off x="3500430" y="714362"/>
            <a:ext cx="2643206" cy="3170099"/>
          </a:xfrm>
          <a:prstGeom prst="rect">
            <a:avLst/>
          </a:prstGeom>
          <a:noFill/>
        </p:spPr>
        <p:txBody>
          <a:bodyPr wrap="square" rtlCol="0">
            <a:spAutoFit/>
          </a:bodyPr>
          <a:lstStyle/>
          <a:p>
            <a:pPr algn="ctr"/>
            <a:r>
              <a:rPr lang="es-PE" sz="1400" b="1" dirty="0" smtClean="0">
                <a:solidFill>
                  <a:schemeClr val="bg1"/>
                </a:solidFill>
                <a:latin typeface="Agency FB" pitchFamily="34" charset="0"/>
              </a:rPr>
              <a:t>La mayoría de los casos no asocia este tipo de perfil a personas que jamás han pasado momentos difíciles, por el contrario, vemos con frecuencia un patrón que muestra que quienes poseen esa capacidad de ver a luz en la total oscuridad, son quienes han tenido que transitar arduas experiencias y han salido del otro lado enteros y ahora, con mayor conocimiento, con un esquema de prioridades diferentes, son capaces de mirar a los problemas a la cara y decirles</a:t>
            </a:r>
            <a:r>
              <a:rPr lang="es-PE" sz="1400" b="1" dirty="0" smtClean="0">
                <a:solidFill>
                  <a:schemeClr val="bg1"/>
                </a:solidFill>
                <a:latin typeface="Agency FB" pitchFamily="34" charset="0"/>
              </a:rPr>
              <a:t>: ¡no </a:t>
            </a:r>
            <a:r>
              <a:rPr lang="es-PE" sz="1400" b="1" dirty="0" smtClean="0">
                <a:solidFill>
                  <a:schemeClr val="bg1"/>
                </a:solidFill>
                <a:latin typeface="Agency FB" pitchFamily="34" charset="0"/>
              </a:rPr>
              <a:t>te tengo </a:t>
            </a:r>
            <a:r>
              <a:rPr lang="es-PE" sz="1400" b="1" dirty="0" smtClean="0">
                <a:solidFill>
                  <a:schemeClr val="bg1"/>
                </a:solidFill>
                <a:latin typeface="Agency FB" pitchFamily="34" charset="0"/>
              </a:rPr>
              <a:t>miedo!</a:t>
            </a:r>
            <a:endParaRPr lang="es-PE" sz="1400" b="1" dirty="0" smtClean="0">
              <a:solidFill>
                <a:schemeClr val="bg1"/>
              </a:solidFill>
              <a:latin typeface="Agency FB" pitchFamily="34" charset="0"/>
            </a:endParaRPr>
          </a:p>
          <a:p>
            <a:pPr algn="ctr"/>
            <a:endParaRPr lang="es-PE" dirty="0"/>
          </a:p>
        </p:txBody>
      </p:sp>
      <p:sp>
        <p:nvSpPr>
          <p:cNvPr id="7" name="6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9" presetClass="exit" presetSubtype="0" fill="hold" nodeType="withEffect">
                                  <p:stCondLst>
                                    <p:cond delay="0"/>
                                  </p:stCondLst>
                                  <p:childTnLst>
                                    <p:anim calcmode="lin" valueType="num">
                                      <p:cBhvr>
                                        <p:cTn id="8" dur="7000"/>
                                        <p:tgtEl>
                                          <p:spTgt spid="3"/>
                                        </p:tgtEl>
                                        <p:attrNameLst>
                                          <p:attrName>ppt_x</p:attrName>
                                        </p:attrNameLst>
                                      </p:cBhvr>
                                      <p:tavLst>
                                        <p:tav tm="0">
                                          <p:val>
                                            <p:strVal val="ppt_x"/>
                                          </p:val>
                                        </p:tav>
                                        <p:tav tm="100000">
                                          <p:val>
                                            <p:strVal val="ppt_x-.2"/>
                                          </p:val>
                                        </p:tav>
                                      </p:tavLst>
                                    </p:anim>
                                    <p:anim calcmode="lin" valueType="num">
                                      <p:cBhvr>
                                        <p:cTn id="9" dur="7000"/>
                                        <p:tgtEl>
                                          <p:spTgt spid="3"/>
                                        </p:tgtEl>
                                        <p:attrNameLst>
                                          <p:attrName>ppt_y</p:attrName>
                                        </p:attrNameLst>
                                      </p:cBhvr>
                                      <p:tavLst>
                                        <p:tav tm="0">
                                          <p:val>
                                            <p:strVal val="ppt_y"/>
                                          </p:val>
                                        </p:tav>
                                        <p:tav tm="100000">
                                          <p:val>
                                            <p:strVal val="ppt_y"/>
                                          </p:val>
                                        </p:tav>
                                      </p:tavLst>
                                    </p:anim>
                                    <p:animEffect transition="out" filter="fade">
                                      <p:cBhvr>
                                        <p:cTn id="10" dur="7000"/>
                                        <p:tgtEl>
                                          <p:spTgt spid="3"/>
                                        </p:tgtEl>
                                      </p:cBhvr>
                                    </p:animEffect>
                                    <p:set>
                                      <p:cBhvr>
                                        <p:cTn id="11" dur="1" fill="hold">
                                          <p:stCondLst>
                                            <p:cond delay="6999"/>
                                          </p:stCondLst>
                                        </p:cTn>
                                        <p:tgtEl>
                                          <p:spTgt spid="3"/>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7000"/>
                                        <p:tgtEl>
                                          <p:spTgt spid="3"/>
                                        </p:tgtEl>
                                        <p:attrNameLst>
                                          <p:attrName>ppt_w</p:attrName>
                                        </p:attrNameLst>
                                      </p:cBhvr>
                                      <p:tavLst>
                                        <p:tav tm="0">
                                          <p:val>
                                            <p:strVal val="ppt_w"/>
                                          </p:val>
                                        </p:tav>
                                        <p:tav tm="100000">
                                          <p:val>
                                            <p:strVal val="4/3*ppt_w"/>
                                          </p:val>
                                        </p:tav>
                                      </p:tavLst>
                                    </p:anim>
                                    <p:anim calcmode="lin" valueType="num">
                                      <p:cBhvr>
                                        <p:cTn id="14" dur="7000"/>
                                        <p:tgtEl>
                                          <p:spTgt spid="3"/>
                                        </p:tgtEl>
                                        <p:attrNameLst>
                                          <p:attrName>ppt_h</p:attrName>
                                        </p:attrNameLst>
                                      </p:cBhvr>
                                      <p:tavLst>
                                        <p:tav tm="0">
                                          <p:val>
                                            <p:strVal val="ppt_h"/>
                                          </p:val>
                                        </p:tav>
                                        <p:tav tm="100000">
                                          <p:val>
                                            <p:strVal val="4/3*ppt_h"/>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36367_kobieta_laka_maki_bukiet_rados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36367_kobieta_laka_maki_bukiet_rados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52" presetClass="exit" presetSubtype="0" fill="hold" nodeType="withEffect">
                                  <p:stCondLst>
                                    <p:cond delay="0"/>
                                  </p:stCondLst>
                                  <p:childTnLst>
                                    <p:animScale>
                                      <p:cBhvr>
                                        <p:cTn id="12" dur="5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5000" accel="50000">
                                          <p:stCondLst>
                                            <p:cond delay="0"/>
                                          </p:stCondLst>
                                        </p:cTn>
                                        <p:tgtEl>
                                          <p:spTgt spid="3"/>
                                        </p:tgtEl>
                                        <p:attrNameLst>
                                          <p:attrName>ppt_x</p:attrName>
                                          <p:attrName>ppt_y</p:attrName>
                                        </p:attrNameLst>
                                      </p:cBhvr>
                                    </p:animMotion>
                                    <p:animEffect transition="out" filter="fade">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0" decel="50000" fill="hold">
                                          <p:stCondLst>
                                            <p:cond delay="0"/>
                                          </p:stCondLst>
                                        </p:cTn>
                                        <p:tgtEl>
                                          <p:spTgt spid="2"/>
                                        </p:tgtEl>
                                        <p:attrNameLst>
                                          <p:attrName>ppt_x</p:attrName>
                                          <p:attrName>ppt_y</p:attrName>
                                        </p:attrNameLst>
                                      </p:cBhvr>
                                    </p:animMotion>
                                    <p:animEffect transition="in" filter="fade">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e7eb0b06c27ad0a899e4665e0e69c8f4.png"/>
          <p:cNvPicPr>
            <a:picLocks noChangeAspect="1"/>
          </p:cNvPicPr>
          <p:nvPr/>
        </p:nvPicPr>
        <p:blipFill>
          <a:blip r:embed="rId3" cstate="print"/>
          <a:stretch>
            <a:fillRect/>
          </a:stretch>
        </p:blipFill>
        <p:spPr>
          <a:xfrm>
            <a:off x="2571736" y="0"/>
            <a:ext cx="4472925" cy="5349214"/>
          </a:xfrm>
          <a:prstGeom prst="rect">
            <a:avLst/>
          </a:prstGeom>
        </p:spPr>
      </p:pic>
      <p:pic>
        <p:nvPicPr>
          <p:cNvPr id="9" name="8 Imagen" descr="coquelicots.png"/>
          <p:cNvPicPr>
            <a:picLocks noChangeAspect="1"/>
          </p:cNvPicPr>
          <p:nvPr/>
        </p:nvPicPr>
        <p:blipFill>
          <a:blip r:embed="rId4"/>
          <a:srcRect l="9210" b="18644"/>
          <a:stretch>
            <a:fillRect/>
          </a:stretch>
        </p:blipFill>
        <p:spPr>
          <a:xfrm>
            <a:off x="0" y="1714494"/>
            <a:ext cx="4225571" cy="3429006"/>
          </a:xfrm>
          <a:prstGeom prst="rect">
            <a:avLst/>
          </a:prstGeom>
        </p:spPr>
      </p:pic>
      <p:pic>
        <p:nvPicPr>
          <p:cNvPr id="5" name="4 Imagen" descr="coquelicots.png"/>
          <p:cNvPicPr>
            <a:picLocks noChangeAspect="1"/>
          </p:cNvPicPr>
          <p:nvPr/>
        </p:nvPicPr>
        <p:blipFill>
          <a:blip r:embed="rId4"/>
          <a:srcRect l="42789" b="18644"/>
          <a:stretch>
            <a:fillRect/>
          </a:stretch>
        </p:blipFill>
        <p:spPr>
          <a:xfrm flipH="1">
            <a:off x="6000759" y="1571618"/>
            <a:ext cx="3143240" cy="3571882"/>
          </a:xfrm>
          <a:prstGeom prst="rect">
            <a:avLst/>
          </a:prstGeom>
        </p:spPr>
      </p:pic>
      <p:sp>
        <p:nvSpPr>
          <p:cNvPr id="6" name="5 CuadroTexto"/>
          <p:cNvSpPr txBox="1"/>
          <p:nvPr/>
        </p:nvSpPr>
        <p:spPr>
          <a:xfrm>
            <a:off x="3643306" y="1142990"/>
            <a:ext cx="2428891" cy="2246769"/>
          </a:xfrm>
          <a:prstGeom prst="rect">
            <a:avLst/>
          </a:prstGeom>
          <a:noFill/>
        </p:spPr>
        <p:txBody>
          <a:bodyPr wrap="square" rtlCol="0">
            <a:spAutoFit/>
          </a:bodyPr>
          <a:lstStyle/>
          <a:p>
            <a:pPr algn="ctr"/>
            <a:r>
              <a:rPr lang="es-PE" sz="1400" b="1" dirty="0" smtClean="0">
                <a:solidFill>
                  <a:schemeClr val="bg1"/>
                </a:solidFill>
                <a:latin typeface="Agency FB" pitchFamily="34" charset="0"/>
              </a:rPr>
              <a:t>Y eso pareciese hacerlo no solo con los problemas propios, sino con lo de las personas que le rodean. Por eso sentimos ante la presencia de este tipo de personas esa confianza en que todo estará bien y podemos sencillamente olvidar aquello que de una manera u otra nos está afectando.</a:t>
            </a:r>
          </a:p>
          <a:p>
            <a:pPr algn="ctr"/>
            <a:endParaRPr lang="es-PE" sz="1400" b="1" dirty="0">
              <a:solidFill>
                <a:schemeClr val="bg1"/>
              </a:solidFill>
              <a:latin typeface="Agency FB" pitchFamily="34" charset="0"/>
            </a:endParaRPr>
          </a:p>
        </p:txBody>
      </p:sp>
      <p:sp>
        <p:nvSpPr>
          <p:cNvPr id="7" name="6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214956"/>
          </a:xfrm>
          <a:prstGeom prst="rect">
            <a:avLst/>
          </a:prstGeom>
          <a:noFill/>
          <a:ln>
            <a:noFill/>
          </a:ln>
        </p:spPr>
      </p:pic>
      <p:pic>
        <p:nvPicPr>
          <p:cNvPr id="3" name="2 Imagen" descr="1(8).jpg"/>
          <p:cNvPicPr>
            <a:picLocks noGrp="1" noChangeAspect="1"/>
          </p:cNvPicPr>
          <p:nvPr isPhoto="1"/>
        </p:nvPicPr>
        <p:blipFill>
          <a:blip r:embed="rId2">
            <a:lum/>
          </a:blip>
          <a:stretch>
            <a:fillRect/>
          </a:stretch>
        </p:blipFill>
        <p:spPr>
          <a:xfrm>
            <a:off x="0" y="0"/>
            <a:ext cx="9144000" cy="5214956"/>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5000"/>
                                        <p:tgtEl>
                                          <p:spTgt spid="3"/>
                                        </p:tgtEl>
                                      </p:cBhvr>
                                    </p:animEffect>
                                    <p:anim calcmode="lin" valueType="num">
                                      <p:cBhvr>
                                        <p:cTn id="13" dur="5000"/>
                                        <p:tgtEl>
                                          <p:spTgt spid="3"/>
                                        </p:tgtEl>
                                        <p:attrNameLst>
                                          <p:attrName>ppt_x</p:attrName>
                                        </p:attrNameLst>
                                      </p:cBhvr>
                                      <p:tavLst>
                                        <p:tav tm="0">
                                          <p:val>
                                            <p:strVal val="ppt_x"/>
                                          </p:val>
                                        </p:tav>
                                        <p:tav tm="100000">
                                          <p:val>
                                            <p:strVal val="ppt_x"/>
                                          </p:val>
                                        </p:tav>
                                      </p:tavLst>
                                    </p:anim>
                                    <p:anim calcmode="lin" valueType="num">
                                      <p:cBhvr>
                                        <p:cTn id="14" dur="5000"/>
                                        <p:tgtEl>
                                          <p:spTgt spid="3"/>
                                        </p:tgtEl>
                                        <p:attrNameLst>
                                          <p:attrName>ppt_y</p:attrName>
                                        </p:attrNameLst>
                                      </p:cBhvr>
                                      <p:tavLst>
                                        <p:tav tm="0">
                                          <p:val>
                                            <p:strVal val="ppt_y"/>
                                          </p:val>
                                        </p:tav>
                                        <p:tav tm="100000">
                                          <p:val>
                                            <p:strVal val="ppt_y-.1"/>
                                          </p:val>
                                        </p:tav>
                                      </p:tavLst>
                                    </p:anim>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iterate type="lt">
                                    <p:tmPct val="0"/>
                                  </p:iterate>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iterate type="lt">
                                    <p:tmPct val="0"/>
                                  </p:iterate>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2138_kobieta-pole-bukiet-mak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92138_kobieta-pole-bukiet-mak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5000"/>
                                        <p:tgtEl>
                                          <p:spTgt spid="3"/>
                                        </p:tgtEl>
                                        <p:attrNameLst>
                                          <p:attrName>ppt_x</p:attrName>
                                        </p:attrNameLst>
                                      </p:cBhvr>
                                      <p:tavLst>
                                        <p:tav tm="0">
                                          <p:val>
                                            <p:strVal val="ppt_x"/>
                                          </p:val>
                                        </p:tav>
                                        <p:tav tm="100000">
                                          <p:val>
                                            <p:strVal val="ppt_x-.2"/>
                                          </p:val>
                                        </p:tav>
                                      </p:tavLst>
                                    </p:anim>
                                    <p:anim calcmode="lin" valueType="num">
                                      <p:cBhvr>
                                        <p:cTn id="13" dur="5000"/>
                                        <p:tgtEl>
                                          <p:spTgt spid="3"/>
                                        </p:tgtEl>
                                        <p:attrNameLst>
                                          <p:attrName>ppt_y</p:attrName>
                                        </p:attrNameLst>
                                      </p:cBhvr>
                                      <p:tavLst>
                                        <p:tav tm="0">
                                          <p:val>
                                            <p:strVal val="ppt_y"/>
                                          </p:val>
                                        </p:tav>
                                        <p:tav tm="100000">
                                          <p:val>
                                            <p:strVal val="ppt_y"/>
                                          </p:val>
                                        </p:tav>
                                      </p:tavLst>
                                    </p:anim>
                                    <p:animEffect transition="out" filter="fade">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0" decel="50000" fill="hold">
                                          <p:stCondLst>
                                            <p:cond delay="0"/>
                                          </p:stCondLst>
                                        </p:cTn>
                                        <p:tgtEl>
                                          <p:spTgt spid="2"/>
                                        </p:tgtEl>
                                        <p:attrNameLst>
                                          <p:attrName>ppt_x</p:attrName>
                                          <p:attrName>ppt_y</p:attrName>
                                        </p:attrNameLst>
                                      </p:cBhvr>
                                    </p:animMotion>
                                    <p:animEffect transition="in" filter="fade">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52" presetClass="exit" presetSubtype="0" fill="hold" nodeType="withEffect">
                                  <p:stCondLst>
                                    <p:cond delay="0"/>
                                  </p:stCondLst>
                                  <p:childTnLst>
                                    <p:animScale>
                                      <p:cBhvr>
                                        <p:cTn id="12" dur="7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7000" accel="50000">
                                          <p:stCondLst>
                                            <p:cond delay="0"/>
                                          </p:stCondLst>
                                        </p:cTn>
                                        <p:tgtEl>
                                          <p:spTgt spid="3"/>
                                        </p:tgtEl>
                                        <p:attrNameLst>
                                          <p:attrName>ppt_x</p:attrName>
                                          <p:attrName>ppt_y</p:attrName>
                                        </p:attrNameLst>
                                      </p:cBhvr>
                                    </p:animMotion>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e7eb0b06c27ad0a899e4665e0e69c8f4.png"/>
          <p:cNvPicPr>
            <a:picLocks noChangeAspect="1"/>
          </p:cNvPicPr>
          <p:nvPr/>
        </p:nvPicPr>
        <p:blipFill>
          <a:blip r:embed="rId3" cstate="print"/>
          <a:stretch>
            <a:fillRect/>
          </a:stretch>
        </p:blipFill>
        <p:spPr>
          <a:xfrm>
            <a:off x="2571736" y="0"/>
            <a:ext cx="4472925" cy="5349214"/>
          </a:xfrm>
          <a:prstGeom prst="rect">
            <a:avLst/>
          </a:prstGeom>
        </p:spPr>
      </p:pic>
      <p:pic>
        <p:nvPicPr>
          <p:cNvPr id="9" name="8 Imagen" descr="coquelicots.png"/>
          <p:cNvPicPr>
            <a:picLocks noChangeAspect="1"/>
          </p:cNvPicPr>
          <p:nvPr/>
        </p:nvPicPr>
        <p:blipFill>
          <a:blip r:embed="rId4"/>
          <a:srcRect l="9210" b="18644"/>
          <a:stretch>
            <a:fillRect/>
          </a:stretch>
        </p:blipFill>
        <p:spPr>
          <a:xfrm>
            <a:off x="0" y="1714494"/>
            <a:ext cx="4225571" cy="3429006"/>
          </a:xfrm>
          <a:prstGeom prst="rect">
            <a:avLst/>
          </a:prstGeom>
        </p:spPr>
      </p:pic>
      <p:pic>
        <p:nvPicPr>
          <p:cNvPr id="5" name="4 Imagen" descr="coquelicots.png"/>
          <p:cNvPicPr>
            <a:picLocks noChangeAspect="1"/>
          </p:cNvPicPr>
          <p:nvPr/>
        </p:nvPicPr>
        <p:blipFill>
          <a:blip r:embed="rId4"/>
          <a:srcRect l="42789" b="18644"/>
          <a:stretch>
            <a:fillRect/>
          </a:stretch>
        </p:blipFill>
        <p:spPr>
          <a:xfrm flipH="1">
            <a:off x="6000759" y="1571618"/>
            <a:ext cx="3143240" cy="3571882"/>
          </a:xfrm>
          <a:prstGeom prst="rect">
            <a:avLst/>
          </a:prstGeom>
        </p:spPr>
      </p:pic>
      <p:sp>
        <p:nvSpPr>
          <p:cNvPr id="6" name="5 CuadroTexto"/>
          <p:cNvSpPr txBox="1"/>
          <p:nvPr/>
        </p:nvSpPr>
        <p:spPr>
          <a:xfrm>
            <a:off x="3428992" y="1214428"/>
            <a:ext cx="2643206" cy="2031325"/>
          </a:xfrm>
          <a:prstGeom prst="rect">
            <a:avLst/>
          </a:prstGeom>
          <a:noFill/>
        </p:spPr>
        <p:txBody>
          <a:bodyPr wrap="square" rtlCol="0">
            <a:spAutoFit/>
          </a:bodyPr>
          <a:lstStyle/>
          <a:p>
            <a:pPr algn="ctr"/>
            <a:r>
              <a:rPr lang="es-PE" sz="1400" b="1" dirty="0" smtClean="0">
                <a:solidFill>
                  <a:schemeClr val="bg1"/>
                </a:solidFill>
                <a:latin typeface="Agency FB" pitchFamily="34" charset="0"/>
              </a:rPr>
              <a:t>No considero que sea necesario atravesar calamidades para tener una postura positiva y confiada ante la vida, podemos ser valientes ante lo pequeño y ante lo grande, podemos decidir cómo afrontar las adversidades y ver qué beneficio podemos sacar de cualquier situación.</a:t>
            </a:r>
          </a:p>
          <a:p>
            <a:pPr algn="ctr"/>
            <a:endParaRPr lang="es-PE" sz="1400" b="1" dirty="0">
              <a:solidFill>
                <a:schemeClr val="bg1"/>
              </a:solidFill>
              <a:latin typeface="Agency FB" pitchFamily="34" charset="0"/>
            </a:endParaRPr>
          </a:p>
        </p:txBody>
      </p:sp>
      <p:sp>
        <p:nvSpPr>
          <p:cNvPr id="7" name="6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4"/>
                                        </p:tgtEl>
                                        <p:attrNameLst>
                                          <p:attrName>ppt_w</p:attrName>
                                        </p:attrNameLst>
                                      </p:cBhvr>
                                      <p:tavLst>
                                        <p:tav tm="0">
                                          <p:val>
                                            <p:strVal val="ppt_w"/>
                                          </p:val>
                                        </p:tav>
                                        <p:tav tm="100000">
                                          <p:val>
                                            <p:strVal val="4/3*ppt_w"/>
                                          </p:val>
                                        </p:tav>
                                      </p:tavLst>
                                    </p:anim>
                                    <p:anim calcmode="lin" valueType="num">
                                      <p:cBhvr>
                                        <p:cTn id="9" dur="7000"/>
                                        <p:tgtEl>
                                          <p:spTgt spid="4"/>
                                        </p:tgtEl>
                                        <p:attrNameLst>
                                          <p:attrName>ppt_h</p:attrName>
                                        </p:attrNameLst>
                                      </p:cBhvr>
                                      <p:tavLst>
                                        <p:tav tm="0">
                                          <p:val>
                                            <p:strVal val="ppt_h"/>
                                          </p:val>
                                        </p:tav>
                                        <p:tav tm="100000">
                                          <p:val>
                                            <p:strVal val="4/3*ppt_h"/>
                                          </p:val>
                                        </p:tav>
                                      </p:tavLst>
                                    </p:anim>
                                    <p:set>
                                      <p:cBhvr>
                                        <p:cTn id="10" dur="1" fill="hold">
                                          <p:stCondLst>
                                            <p:cond delay="6999"/>
                                          </p:stCondLst>
                                        </p:cTn>
                                        <p:tgtEl>
                                          <p:spTgt spid="4"/>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4"/>
                                        </p:tgtEl>
                                      </p:cBhvr>
                                    </p:animEffect>
                                    <p:anim calcmode="lin" valueType="num">
                                      <p:cBhvr>
                                        <p:cTn id="13" dur="7000"/>
                                        <p:tgtEl>
                                          <p:spTgt spid="4"/>
                                        </p:tgtEl>
                                        <p:attrNameLst>
                                          <p:attrName>ppt_x</p:attrName>
                                        </p:attrNameLst>
                                      </p:cBhvr>
                                      <p:tavLst>
                                        <p:tav tm="0">
                                          <p:val>
                                            <p:strVal val="ppt_x"/>
                                          </p:val>
                                        </p:tav>
                                        <p:tav tm="100000">
                                          <p:val>
                                            <p:strVal val="ppt_x"/>
                                          </p:val>
                                        </p:tav>
                                      </p:tavLst>
                                    </p:anim>
                                    <p:anim calcmode="lin" valueType="num">
                                      <p:cBhvr>
                                        <p:cTn id="14" dur="7000"/>
                                        <p:tgtEl>
                                          <p:spTgt spid="4"/>
                                        </p:tgtEl>
                                        <p:attrNameLst>
                                          <p:attrName>ppt_y</p:attrName>
                                        </p:attrNameLst>
                                      </p:cBhvr>
                                      <p:tavLst>
                                        <p:tav tm="0">
                                          <p:val>
                                            <p:strVal val="ppt_y"/>
                                          </p:val>
                                        </p:tav>
                                        <p:tav tm="100000">
                                          <p:val>
                                            <p:strVal val="ppt_y+.1"/>
                                          </p:val>
                                        </p:tav>
                                      </p:tavLst>
                                    </p:anim>
                                    <p:set>
                                      <p:cBhvr>
                                        <p:cTn id="15" dur="1" fill="hold">
                                          <p:stCondLst>
                                            <p:cond delay="6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7000" fill="hold"/>
                                        <p:tgtEl>
                                          <p:spTgt spid="3"/>
                                        </p:tgtEl>
                                        <p:attrNameLst>
                                          <p:attrName>ppt_w</p:attrName>
                                        </p:attrNameLst>
                                      </p:cBhvr>
                                      <p:tavLst>
                                        <p:tav tm="0">
                                          <p:val>
                                            <p:strVal val="4/3*#ppt_w"/>
                                          </p:val>
                                        </p:tav>
                                        <p:tav tm="100000">
                                          <p:val>
                                            <p:strVal val="#ppt_w"/>
                                          </p:val>
                                        </p:tav>
                                      </p:tavLst>
                                    </p:anim>
                                    <p:anim calcmode="lin" valueType="num">
                                      <p:cBhvr>
                                        <p:cTn id="19" dur="7000" fill="hold"/>
                                        <p:tgtEl>
                                          <p:spTgt spid="3"/>
                                        </p:tgtEl>
                                        <p:attrNameLst>
                                          <p:attrName>ppt_h</p:attrName>
                                        </p:attrNameLst>
                                      </p:cBhvr>
                                      <p:tavLst>
                                        <p:tav tm="0">
                                          <p:val>
                                            <p:strVal val="4/3*#ppt_h"/>
                                          </p:val>
                                        </p:tav>
                                        <p:tav tm="100000">
                                          <p:val>
                                            <p:strVal val="#ppt_h"/>
                                          </p:val>
                                        </p:tav>
                                      </p:tavLst>
                                    </p:anim>
                                  </p:childTnLst>
                                </p:cTn>
                              </p:par>
                              <p:par>
                                <p:cTn id="20" presetID="30"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600" decel="100000"/>
                                        <p:tgtEl>
                                          <p:spTgt spid="3"/>
                                        </p:tgtEl>
                                      </p:cBhvr>
                                    </p:animEffect>
                                    <p:anim calcmode="lin" valueType="num">
                                      <p:cBhvr>
                                        <p:cTn id="23" dur="5600" decel="100000" fill="hold"/>
                                        <p:tgtEl>
                                          <p:spTgt spid="3"/>
                                        </p:tgtEl>
                                        <p:attrNameLst>
                                          <p:attrName>style.rotation</p:attrName>
                                        </p:attrNameLst>
                                      </p:cBhvr>
                                      <p:tavLst>
                                        <p:tav tm="0">
                                          <p:val>
                                            <p:fltVal val="-90"/>
                                          </p:val>
                                        </p:tav>
                                        <p:tav tm="100000">
                                          <p:val>
                                            <p:fltVal val="0"/>
                                          </p:val>
                                        </p:tav>
                                      </p:tavLst>
                                    </p:anim>
                                    <p:anim calcmode="lin" valueType="num">
                                      <p:cBhvr>
                                        <p:cTn id="24" dur="5600" decel="100000" fill="hold"/>
                                        <p:tgtEl>
                                          <p:spTgt spid="3"/>
                                        </p:tgtEl>
                                        <p:attrNameLst>
                                          <p:attrName>ppt_x</p:attrName>
                                        </p:attrNameLst>
                                      </p:cBhvr>
                                      <p:tavLst>
                                        <p:tav tm="0">
                                          <p:val>
                                            <p:strVal val="#ppt_x+0.4"/>
                                          </p:val>
                                        </p:tav>
                                        <p:tav tm="100000">
                                          <p:val>
                                            <p:strVal val="#ppt_x-0.05"/>
                                          </p:val>
                                        </p:tav>
                                      </p:tavLst>
                                    </p:anim>
                                    <p:anim calcmode="lin" valueType="num">
                                      <p:cBhvr>
                                        <p:cTn id="25" dur="5600" decel="100000" fill="hold"/>
                                        <p:tgtEl>
                                          <p:spTgt spid="3"/>
                                        </p:tgtEl>
                                        <p:attrNameLst>
                                          <p:attrName>ppt_y</p:attrName>
                                        </p:attrNameLst>
                                      </p:cBhvr>
                                      <p:tavLst>
                                        <p:tav tm="0">
                                          <p:val>
                                            <p:strVal val="#ppt_y-0.4"/>
                                          </p:val>
                                        </p:tav>
                                        <p:tav tm="100000">
                                          <p:val>
                                            <p:strVal val="#ppt_y+0.1"/>
                                          </p:val>
                                        </p:tav>
                                      </p:tavLst>
                                    </p:anim>
                                    <p:anim calcmode="lin" valueType="num">
                                      <p:cBhvr>
                                        <p:cTn id="26" dur="1400" accel="100000" fill="hold">
                                          <p:stCondLst>
                                            <p:cond delay="5600"/>
                                          </p:stCondLst>
                                        </p:cTn>
                                        <p:tgtEl>
                                          <p:spTgt spid="3"/>
                                        </p:tgtEl>
                                        <p:attrNameLst>
                                          <p:attrName>ppt_x</p:attrName>
                                        </p:attrNameLst>
                                      </p:cBhvr>
                                      <p:tavLst>
                                        <p:tav tm="0">
                                          <p:val>
                                            <p:strVal val="#ppt_x-0.05"/>
                                          </p:val>
                                        </p:tav>
                                        <p:tav tm="100000">
                                          <p:val>
                                            <p:strVal val="#ppt_x"/>
                                          </p:val>
                                        </p:tav>
                                      </p:tavLst>
                                    </p:anim>
                                    <p:anim calcmode="lin" valueType="num">
                                      <p:cBhvr>
                                        <p:cTn id="27" dur="1400" accel="100000" fill="hold">
                                          <p:stCondLst>
                                            <p:cond delay="56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xresdefaul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maxresdefaul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7000"/>
                                        <p:tgtEl>
                                          <p:spTgt spid="3"/>
                                        </p:tgtEl>
                                        <p:attrNameLst>
                                          <p:attrName>ppt_x</p:attrName>
                                        </p:attrNameLst>
                                      </p:cBhvr>
                                      <p:tavLst>
                                        <p:tav tm="0">
                                          <p:val>
                                            <p:strVal val="ppt_x"/>
                                          </p:val>
                                        </p:tav>
                                        <p:tav tm="100000">
                                          <p:val>
                                            <p:strVal val="ppt_x-.2"/>
                                          </p:val>
                                        </p:tav>
                                      </p:tavLst>
                                    </p:anim>
                                    <p:anim calcmode="lin" valueType="num">
                                      <p:cBhvr>
                                        <p:cTn id="13" dur="7000"/>
                                        <p:tgtEl>
                                          <p:spTgt spid="3"/>
                                        </p:tgtEl>
                                        <p:attrNameLst>
                                          <p:attrName>ppt_y</p:attrName>
                                        </p:attrNameLst>
                                      </p:cBhvr>
                                      <p:tavLst>
                                        <p:tav tm="0">
                                          <p:val>
                                            <p:strVal val="ppt_y"/>
                                          </p:val>
                                        </p:tav>
                                        <p:tav tm="100000">
                                          <p:val>
                                            <p:strVal val="ppt_y"/>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30" presetClass="exit" presetSubtype="0" fill="hold" nodeType="withEffect">
                                  <p:stCondLst>
                                    <p:cond delay="0"/>
                                  </p:stCondLst>
                                  <p:childTnLst>
                                    <p:animEffect transition="out" filter="fade">
                                      <p:cBhvr>
                                        <p:cTn id="8" dur="5600" accel="100000">
                                          <p:stCondLst>
                                            <p:cond delay="1400"/>
                                          </p:stCondLst>
                                        </p:cTn>
                                        <p:tgtEl>
                                          <p:spTgt spid="3"/>
                                        </p:tgtEl>
                                      </p:cBhvr>
                                    </p:animEffect>
                                    <p:anim calcmode="lin" valueType="num">
                                      <p:cBhvr>
                                        <p:cTn id="9" dur="5600" accel="100000">
                                          <p:stCondLst>
                                            <p:cond delay="1400"/>
                                          </p:stCondLst>
                                        </p:cTn>
                                        <p:tgtEl>
                                          <p:spTgt spid="3"/>
                                        </p:tgtEl>
                                        <p:attrNameLst>
                                          <p:attrName>style.rotation</p:attrName>
                                        </p:attrNameLst>
                                      </p:cBhvr>
                                      <p:tavLst>
                                        <p:tav tm="0">
                                          <p:val>
                                            <p:fltVal val="0"/>
                                          </p:val>
                                        </p:tav>
                                        <p:tav tm="100000">
                                          <p:val>
                                            <p:fltVal val="-90"/>
                                          </p:val>
                                        </p:tav>
                                      </p:tavLst>
                                    </p:anim>
                                    <p:anim calcmode="lin" valueType="num">
                                      <p:cBhvr>
                                        <p:cTn id="10" dur="1400" decel="100000"/>
                                        <p:tgtEl>
                                          <p:spTgt spid="3"/>
                                        </p:tgtEl>
                                        <p:attrNameLst>
                                          <p:attrName>ppt_x</p:attrName>
                                        </p:attrNameLst>
                                      </p:cBhvr>
                                      <p:tavLst>
                                        <p:tav tm="0">
                                          <p:val>
                                            <p:strVal val="ppt_x"/>
                                          </p:val>
                                        </p:tav>
                                        <p:tav tm="100000">
                                          <p:val>
                                            <p:strVal val="ppt_x-0.05"/>
                                          </p:val>
                                        </p:tav>
                                      </p:tavLst>
                                    </p:anim>
                                    <p:anim calcmode="lin" valueType="num">
                                      <p:cBhvr>
                                        <p:cTn id="11" dur="1400" decel="100000"/>
                                        <p:tgtEl>
                                          <p:spTgt spid="3"/>
                                        </p:tgtEl>
                                        <p:attrNameLst>
                                          <p:attrName>ppt_y</p:attrName>
                                        </p:attrNameLst>
                                      </p:cBhvr>
                                      <p:tavLst>
                                        <p:tav tm="0">
                                          <p:val>
                                            <p:strVal val="ppt_y"/>
                                          </p:val>
                                        </p:tav>
                                        <p:tav tm="100000">
                                          <p:val>
                                            <p:strVal val="ppt_y+0.1"/>
                                          </p:val>
                                        </p:tav>
                                      </p:tavLst>
                                    </p:anim>
                                    <p:anim calcmode="lin" valueType="num">
                                      <p:cBhvr>
                                        <p:cTn id="12" dur="5600" accel="100000">
                                          <p:stCondLst>
                                            <p:cond delay="1400"/>
                                          </p:stCondLst>
                                        </p:cTn>
                                        <p:tgtEl>
                                          <p:spTgt spid="3"/>
                                        </p:tgtEl>
                                        <p:attrNameLst>
                                          <p:attrName>ppt_x</p:attrName>
                                        </p:attrNameLst>
                                      </p:cBhvr>
                                      <p:tavLst>
                                        <p:tav tm="0">
                                          <p:val>
                                            <p:strVal val="ppt_x"/>
                                          </p:val>
                                        </p:tav>
                                        <p:tav tm="100000">
                                          <p:val>
                                            <p:strVal val="ppt_x+0.4+0.05"/>
                                          </p:val>
                                        </p:tav>
                                      </p:tavLst>
                                    </p:anim>
                                    <p:anim calcmode="lin" valueType="num">
                                      <p:cBhvr>
                                        <p:cTn id="13" dur="5600" accel="100000">
                                          <p:stCondLst>
                                            <p:cond delay="1400"/>
                                          </p:stCondLst>
                                        </p:cTn>
                                        <p:tgtEl>
                                          <p:spTgt spid="3"/>
                                        </p:tgtEl>
                                        <p:attrNameLst>
                                          <p:attrName>ppt_y</p:attrName>
                                        </p:attrNameLst>
                                      </p:cBhvr>
                                      <p:tavLst>
                                        <p:tav tm="0">
                                          <p:val>
                                            <p:strVal val="ppt_y"/>
                                          </p:val>
                                        </p:tav>
                                        <p:tav tm="100000">
                                          <p:val>
                                            <p:strVal val="ppt_y-0.4-0.1"/>
                                          </p:val>
                                        </p:tav>
                                      </p:tavLst>
                                    </p:anim>
                                    <p:set>
                                      <p:cBhvr>
                                        <p:cTn id="14" dur="1" fill="hold">
                                          <p:stCondLst>
                                            <p:cond delay="6999"/>
                                          </p:stCondLst>
                                        </p:cTn>
                                        <p:tgtEl>
                                          <p:spTgt spid="3"/>
                                        </p:tgtEl>
                                        <p:attrNameLst>
                                          <p:attrName>style.visibility</p:attrName>
                                        </p:attrNameLst>
                                      </p:cBhvr>
                                      <p:to>
                                        <p:strVal val="hidden"/>
                                      </p:to>
                                    </p:set>
                                  </p:childTnLst>
                                </p:cTn>
                              </p:par>
                              <p:par>
                                <p:cTn id="15" presetID="23" presetClass="exit" presetSubtype="272" fill="hold" nodeType="withEffect">
                                  <p:stCondLst>
                                    <p:cond delay="0"/>
                                  </p:stCondLst>
                                  <p:childTnLst>
                                    <p:anim calcmode="lin" valueType="num">
                                      <p:cBhvr>
                                        <p:cTn id="16" dur="7000"/>
                                        <p:tgtEl>
                                          <p:spTgt spid="3"/>
                                        </p:tgtEl>
                                        <p:attrNameLst>
                                          <p:attrName>ppt_w</p:attrName>
                                        </p:attrNameLst>
                                      </p:cBhvr>
                                      <p:tavLst>
                                        <p:tav tm="0">
                                          <p:val>
                                            <p:strVal val="ppt_w"/>
                                          </p:val>
                                        </p:tav>
                                        <p:tav tm="100000">
                                          <p:val>
                                            <p:strVal val="4/3*ppt_w"/>
                                          </p:val>
                                        </p:tav>
                                      </p:tavLst>
                                    </p:anim>
                                    <p:anim calcmode="lin" valueType="num">
                                      <p:cBhvr>
                                        <p:cTn id="17" dur="7000"/>
                                        <p:tgtEl>
                                          <p:spTgt spid="3"/>
                                        </p:tgtEl>
                                        <p:attrNameLst>
                                          <p:attrName>ppt_h</p:attrName>
                                        </p:attrNameLst>
                                      </p:cBhvr>
                                      <p:tavLst>
                                        <p:tav tm="0">
                                          <p:val>
                                            <p:strVal val="ppt_h"/>
                                          </p:val>
                                        </p:tav>
                                        <p:tav tm="100000">
                                          <p:val>
                                            <p:strVal val="4/3*ppt_h"/>
                                          </p:val>
                                        </p:tav>
                                      </p:tavLst>
                                    </p:anim>
                                    <p:set>
                                      <p:cBhvr>
                                        <p:cTn id="18" dur="1" fill="hold">
                                          <p:stCondLst>
                                            <p:cond delay="6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7000" fill="hold"/>
                                        <p:tgtEl>
                                          <p:spTgt spid="2"/>
                                        </p:tgtEl>
                                        <p:attrNameLst>
                                          <p:attrName>ppt_w</p:attrName>
                                        </p:attrNameLst>
                                      </p:cBhvr>
                                      <p:tavLst>
                                        <p:tav tm="0">
                                          <p:val>
                                            <p:strVal val="4/3*#ppt_w"/>
                                          </p:val>
                                        </p:tav>
                                        <p:tav tm="100000">
                                          <p:val>
                                            <p:strVal val="#ppt_w"/>
                                          </p:val>
                                        </p:tav>
                                      </p:tavLst>
                                    </p:anim>
                                    <p:anim calcmode="lin" valueType="num">
                                      <p:cBhvr>
                                        <p:cTn id="22" dur="7000" fill="hold"/>
                                        <p:tgtEl>
                                          <p:spTgt spid="2"/>
                                        </p:tgtEl>
                                        <p:attrNameLst>
                                          <p:attrName>ppt_h</p:attrName>
                                        </p:attrNameLst>
                                      </p:cBhvr>
                                      <p:tavLst>
                                        <p:tav tm="0">
                                          <p:val>
                                            <p:strVal val="4/3*#ppt_h"/>
                                          </p:val>
                                        </p:tav>
                                        <p:tav tm="100000">
                                          <p:val>
                                            <p:strVal val="#ppt_h"/>
                                          </p:val>
                                        </p:tav>
                                      </p:tavLst>
                                    </p:anim>
                                  </p:childTnLst>
                                </p:cTn>
                              </p:par>
                              <p:par>
                                <p:cTn id="23" presetID="50" presetClass="entr" presetSubtype="0" decel="10000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7000" fill="hold"/>
                                        <p:tgtEl>
                                          <p:spTgt spid="2"/>
                                        </p:tgtEl>
                                        <p:attrNameLst>
                                          <p:attrName>ppt_w</p:attrName>
                                        </p:attrNameLst>
                                      </p:cBhvr>
                                      <p:tavLst>
                                        <p:tav tm="0">
                                          <p:val>
                                            <p:strVal val="#ppt_w+.3"/>
                                          </p:val>
                                        </p:tav>
                                        <p:tav tm="100000">
                                          <p:val>
                                            <p:strVal val="#ppt_w"/>
                                          </p:val>
                                        </p:tav>
                                      </p:tavLst>
                                    </p:anim>
                                    <p:anim calcmode="lin" valueType="num">
                                      <p:cBhvr>
                                        <p:cTn id="26" dur="7000" fill="hold"/>
                                        <p:tgtEl>
                                          <p:spTgt spid="2"/>
                                        </p:tgtEl>
                                        <p:attrNameLst>
                                          <p:attrName>ppt_h</p:attrName>
                                        </p:attrNameLst>
                                      </p:cBhvr>
                                      <p:tavLst>
                                        <p:tav tm="0">
                                          <p:val>
                                            <p:strVal val="#ppt_h"/>
                                          </p:val>
                                        </p:tav>
                                        <p:tav tm="100000">
                                          <p:val>
                                            <p:strVal val="#ppt_h"/>
                                          </p:val>
                                        </p:tav>
                                      </p:tavLst>
                                    </p:anim>
                                    <p:animEffect transition="in" filter="fade">
                                      <p:cBhvr>
                                        <p:cTn id="27"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e7eb0b06c27ad0a899e4665e0e69c8f4.png"/>
          <p:cNvPicPr>
            <a:picLocks noChangeAspect="1"/>
          </p:cNvPicPr>
          <p:nvPr/>
        </p:nvPicPr>
        <p:blipFill>
          <a:blip r:embed="rId3" cstate="print"/>
          <a:stretch>
            <a:fillRect/>
          </a:stretch>
        </p:blipFill>
        <p:spPr>
          <a:xfrm>
            <a:off x="2285984" y="-214332"/>
            <a:ext cx="4758677" cy="5563546"/>
          </a:xfrm>
          <a:prstGeom prst="rect">
            <a:avLst/>
          </a:prstGeom>
        </p:spPr>
      </p:pic>
      <p:pic>
        <p:nvPicPr>
          <p:cNvPr id="9" name="8 Imagen" descr="coquelicots.png"/>
          <p:cNvPicPr>
            <a:picLocks noChangeAspect="1"/>
          </p:cNvPicPr>
          <p:nvPr/>
        </p:nvPicPr>
        <p:blipFill>
          <a:blip r:embed="rId4"/>
          <a:srcRect l="9210" b="18644"/>
          <a:stretch>
            <a:fillRect/>
          </a:stretch>
        </p:blipFill>
        <p:spPr>
          <a:xfrm>
            <a:off x="0" y="1714494"/>
            <a:ext cx="4225571" cy="3429006"/>
          </a:xfrm>
          <a:prstGeom prst="rect">
            <a:avLst/>
          </a:prstGeom>
        </p:spPr>
      </p:pic>
      <p:pic>
        <p:nvPicPr>
          <p:cNvPr id="5" name="4 Imagen" descr="coquelicots.png"/>
          <p:cNvPicPr>
            <a:picLocks noChangeAspect="1"/>
          </p:cNvPicPr>
          <p:nvPr/>
        </p:nvPicPr>
        <p:blipFill>
          <a:blip r:embed="rId4"/>
          <a:srcRect l="42789" b="18644"/>
          <a:stretch>
            <a:fillRect/>
          </a:stretch>
        </p:blipFill>
        <p:spPr>
          <a:xfrm flipH="1">
            <a:off x="6000759" y="1571618"/>
            <a:ext cx="3143240" cy="3571882"/>
          </a:xfrm>
          <a:prstGeom prst="rect">
            <a:avLst/>
          </a:prstGeom>
        </p:spPr>
      </p:pic>
      <p:sp>
        <p:nvSpPr>
          <p:cNvPr id="6" name="5 CuadroTexto"/>
          <p:cNvSpPr txBox="1"/>
          <p:nvPr/>
        </p:nvSpPr>
        <p:spPr>
          <a:xfrm>
            <a:off x="3357555" y="714362"/>
            <a:ext cx="2571767" cy="2739211"/>
          </a:xfrm>
          <a:prstGeom prst="rect">
            <a:avLst/>
          </a:prstGeom>
          <a:noFill/>
        </p:spPr>
        <p:txBody>
          <a:bodyPr wrap="square" rtlCol="0">
            <a:spAutoFit/>
          </a:bodyPr>
          <a:lstStyle/>
          <a:p>
            <a:pPr algn="ctr"/>
            <a:r>
              <a:rPr lang="es-PE" sz="1400" b="1" dirty="0" smtClean="0">
                <a:solidFill>
                  <a:schemeClr val="bg1"/>
                </a:solidFill>
                <a:latin typeface="Agency FB" pitchFamily="34" charset="0"/>
              </a:rPr>
              <a:t>Si aprendemos a ver el lado amable de las cosas, en lugar de ver la fatalidad, poco a poco nos vamos convirtiendo en seres que irradian esa energía que colma ambientes y corazones de buena vibra, que calman los mares revueltos, que confían en ellos y en la vida, en el universo y de a poco vamos adoptando una versión un poco más cercana a lo que realmente debería representar el vivir.</a:t>
            </a:r>
          </a:p>
          <a:p>
            <a:pPr algn="ctr"/>
            <a:endParaRPr lang="es-PE" dirty="0"/>
          </a:p>
        </p:txBody>
      </p:sp>
      <p:sp>
        <p:nvSpPr>
          <p:cNvPr id="7" name="6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7000"/>
                                        <p:tgtEl>
                                          <p:spTgt spid="3"/>
                                        </p:tgtEl>
                                        <p:attrNameLst>
                                          <p:attrName>ppt_x</p:attrName>
                                        </p:attrNameLst>
                                      </p:cBhvr>
                                      <p:tavLst>
                                        <p:tav tm="0">
                                          <p:val>
                                            <p:strVal val="ppt_x"/>
                                          </p:val>
                                        </p:tav>
                                        <p:tav tm="100000">
                                          <p:val>
                                            <p:strVal val="ppt_x-.2"/>
                                          </p:val>
                                        </p:tav>
                                      </p:tavLst>
                                    </p:anim>
                                    <p:anim calcmode="lin" valueType="num">
                                      <p:cBhvr>
                                        <p:cTn id="13" dur="7000"/>
                                        <p:tgtEl>
                                          <p:spTgt spid="3"/>
                                        </p:tgtEl>
                                        <p:attrNameLst>
                                          <p:attrName>ppt_y</p:attrName>
                                        </p:attrNameLst>
                                      </p:cBhvr>
                                      <p:tavLst>
                                        <p:tav tm="0">
                                          <p:val>
                                            <p:strVal val="ppt_y"/>
                                          </p:val>
                                        </p:tav>
                                        <p:tav tm="100000">
                                          <p:val>
                                            <p:strVal val="ppt_y"/>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8144_kobieta-mak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88144_kobieta-mak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7000"/>
                                        <p:tgtEl>
                                          <p:spTgt spid="3"/>
                                        </p:tgtEl>
                                        <p:attrNameLst>
                                          <p:attrName>ppt_x</p:attrName>
                                        </p:attrNameLst>
                                      </p:cBhvr>
                                      <p:tavLst>
                                        <p:tav tm="0">
                                          <p:val>
                                            <p:strVal val="ppt_x"/>
                                          </p:val>
                                        </p:tav>
                                        <p:tav tm="100000">
                                          <p:val>
                                            <p:strVal val="ppt_x-.2"/>
                                          </p:val>
                                        </p:tav>
                                      </p:tavLst>
                                    </p:anim>
                                    <p:anim calcmode="lin" valueType="num">
                                      <p:cBhvr>
                                        <p:cTn id="13" dur="7000"/>
                                        <p:tgtEl>
                                          <p:spTgt spid="3"/>
                                        </p:tgtEl>
                                        <p:attrNameLst>
                                          <p:attrName>ppt_y</p:attrName>
                                        </p:attrNameLst>
                                      </p:cBhvr>
                                      <p:tavLst>
                                        <p:tav tm="0">
                                          <p:val>
                                            <p:strVal val="ppt_y"/>
                                          </p:val>
                                        </p:tav>
                                        <p:tav tm="100000">
                                          <p:val>
                                            <p:strVal val="ppt_y"/>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30"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600" decel="100000"/>
                                        <p:tgtEl>
                                          <p:spTgt spid="2"/>
                                        </p:tgtEl>
                                      </p:cBhvr>
                                    </p:animEffect>
                                    <p:anim calcmode="lin" valueType="num">
                                      <p:cBhvr>
                                        <p:cTn id="23" dur="5600" decel="100000" fill="hold"/>
                                        <p:tgtEl>
                                          <p:spTgt spid="2"/>
                                        </p:tgtEl>
                                        <p:attrNameLst>
                                          <p:attrName>style.rotation</p:attrName>
                                        </p:attrNameLst>
                                      </p:cBhvr>
                                      <p:tavLst>
                                        <p:tav tm="0">
                                          <p:val>
                                            <p:fltVal val="-90"/>
                                          </p:val>
                                        </p:tav>
                                        <p:tav tm="100000">
                                          <p:val>
                                            <p:fltVal val="0"/>
                                          </p:val>
                                        </p:tav>
                                      </p:tavLst>
                                    </p:anim>
                                    <p:anim calcmode="lin" valueType="num">
                                      <p:cBhvr>
                                        <p:cTn id="24" dur="5600" decel="100000" fill="hold"/>
                                        <p:tgtEl>
                                          <p:spTgt spid="2"/>
                                        </p:tgtEl>
                                        <p:attrNameLst>
                                          <p:attrName>ppt_x</p:attrName>
                                        </p:attrNameLst>
                                      </p:cBhvr>
                                      <p:tavLst>
                                        <p:tav tm="0">
                                          <p:val>
                                            <p:strVal val="#ppt_x+0.4"/>
                                          </p:val>
                                        </p:tav>
                                        <p:tav tm="100000">
                                          <p:val>
                                            <p:strVal val="#ppt_x-0.05"/>
                                          </p:val>
                                        </p:tav>
                                      </p:tavLst>
                                    </p:anim>
                                    <p:anim calcmode="lin" valueType="num">
                                      <p:cBhvr>
                                        <p:cTn id="25" dur="5600" decel="100000" fill="hold"/>
                                        <p:tgtEl>
                                          <p:spTgt spid="2"/>
                                        </p:tgtEl>
                                        <p:attrNameLst>
                                          <p:attrName>ppt_y</p:attrName>
                                        </p:attrNameLst>
                                      </p:cBhvr>
                                      <p:tavLst>
                                        <p:tav tm="0">
                                          <p:val>
                                            <p:strVal val="#ppt_y-0.4"/>
                                          </p:val>
                                        </p:tav>
                                        <p:tav tm="100000">
                                          <p:val>
                                            <p:strVal val="#ppt_y+0.1"/>
                                          </p:val>
                                        </p:tav>
                                      </p:tavLst>
                                    </p:anim>
                                    <p:anim calcmode="lin" valueType="num">
                                      <p:cBhvr>
                                        <p:cTn id="26" dur="1400" accel="100000" fill="hold">
                                          <p:stCondLst>
                                            <p:cond delay="5600"/>
                                          </p:stCondLst>
                                        </p:cTn>
                                        <p:tgtEl>
                                          <p:spTgt spid="2"/>
                                        </p:tgtEl>
                                        <p:attrNameLst>
                                          <p:attrName>ppt_x</p:attrName>
                                        </p:attrNameLst>
                                      </p:cBhvr>
                                      <p:tavLst>
                                        <p:tav tm="0">
                                          <p:val>
                                            <p:strVal val="#ppt_x-0.05"/>
                                          </p:val>
                                        </p:tav>
                                        <p:tav tm="100000">
                                          <p:val>
                                            <p:strVal val="#ppt_x"/>
                                          </p:val>
                                        </p:tav>
                                      </p:tavLst>
                                    </p:anim>
                                    <p:anim calcmode="lin" valueType="num">
                                      <p:cBhvr>
                                        <p:cTn id="27" dur="1400" accel="100000" fill="hold">
                                          <p:stCondLst>
                                            <p:cond delay="56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0" presetClass="entr" presetSubtype="0" decel="10000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7000" fill="hold"/>
                                        <p:tgtEl>
                                          <p:spTgt spid="2"/>
                                        </p:tgtEl>
                                        <p:attrNameLst>
                                          <p:attrName>ppt_w</p:attrName>
                                        </p:attrNameLst>
                                      </p:cBhvr>
                                      <p:tavLst>
                                        <p:tav tm="0">
                                          <p:val>
                                            <p:strVal val="#ppt_w+.3"/>
                                          </p:val>
                                        </p:tav>
                                        <p:tav tm="100000">
                                          <p:val>
                                            <p:strVal val="#ppt_w"/>
                                          </p:val>
                                        </p:tav>
                                      </p:tavLst>
                                    </p:anim>
                                    <p:anim calcmode="lin" valueType="num">
                                      <p:cBhvr>
                                        <p:cTn id="23" dur="7000" fill="hold"/>
                                        <p:tgtEl>
                                          <p:spTgt spid="2"/>
                                        </p:tgtEl>
                                        <p:attrNameLst>
                                          <p:attrName>ppt_h</p:attrName>
                                        </p:attrNameLst>
                                      </p:cBhvr>
                                      <p:tavLst>
                                        <p:tav tm="0">
                                          <p:val>
                                            <p:strVal val="#ppt_h"/>
                                          </p:val>
                                        </p:tav>
                                        <p:tav tm="100000">
                                          <p:val>
                                            <p:strVal val="#ppt_h"/>
                                          </p:val>
                                        </p:tav>
                                      </p:tavLst>
                                    </p:anim>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e7eb0b06c27ad0a899e4665e0e69c8f4.png"/>
          <p:cNvPicPr>
            <a:picLocks noChangeAspect="1"/>
          </p:cNvPicPr>
          <p:nvPr/>
        </p:nvPicPr>
        <p:blipFill>
          <a:blip r:embed="rId3" cstate="print"/>
          <a:stretch>
            <a:fillRect/>
          </a:stretch>
        </p:blipFill>
        <p:spPr>
          <a:xfrm>
            <a:off x="2571736" y="0"/>
            <a:ext cx="4472925" cy="5349214"/>
          </a:xfrm>
          <a:prstGeom prst="rect">
            <a:avLst/>
          </a:prstGeom>
        </p:spPr>
      </p:pic>
      <p:pic>
        <p:nvPicPr>
          <p:cNvPr id="9" name="8 Imagen" descr="coquelicots.png"/>
          <p:cNvPicPr>
            <a:picLocks noChangeAspect="1"/>
          </p:cNvPicPr>
          <p:nvPr/>
        </p:nvPicPr>
        <p:blipFill>
          <a:blip r:embed="rId4"/>
          <a:srcRect l="9210" b="18644"/>
          <a:stretch>
            <a:fillRect/>
          </a:stretch>
        </p:blipFill>
        <p:spPr>
          <a:xfrm>
            <a:off x="0" y="1714494"/>
            <a:ext cx="4225571" cy="3429006"/>
          </a:xfrm>
          <a:prstGeom prst="rect">
            <a:avLst/>
          </a:prstGeom>
        </p:spPr>
      </p:pic>
      <p:pic>
        <p:nvPicPr>
          <p:cNvPr id="5" name="4 Imagen" descr="coquelicots.png"/>
          <p:cNvPicPr>
            <a:picLocks noChangeAspect="1"/>
          </p:cNvPicPr>
          <p:nvPr/>
        </p:nvPicPr>
        <p:blipFill>
          <a:blip r:embed="rId4"/>
          <a:srcRect l="42789" b="18644"/>
          <a:stretch>
            <a:fillRect/>
          </a:stretch>
        </p:blipFill>
        <p:spPr>
          <a:xfrm flipH="1">
            <a:off x="6000759" y="1571618"/>
            <a:ext cx="3143240" cy="3571882"/>
          </a:xfrm>
          <a:prstGeom prst="rect">
            <a:avLst/>
          </a:prstGeom>
        </p:spPr>
      </p:pic>
      <p:sp>
        <p:nvSpPr>
          <p:cNvPr id="6" name="5 CuadroTexto"/>
          <p:cNvSpPr txBox="1"/>
          <p:nvPr/>
        </p:nvSpPr>
        <p:spPr>
          <a:xfrm>
            <a:off x="3500430" y="1285866"/>
            <a:ext cx="2428891" cy="1600438"/>
          </a:xfrm>
          <a:prstGeom prst="rect">
            <a:avLst/>
          </a:prstGeom>
          <a:noFill/>
        </p:spPr>
        <p:txBody>
          <a:bodyPr wrap="square" rtlCol="0">
            <a:spAutoFit/>
          </a:bodyPr>
          <a:lstStyle/>
          <a:p>
            <a:pPr algn="ctr"/>
            <a:r>
              <a:rPr lang="es-PE" sz="1400" b="1" dirty="0" smtClean="0">
                <a:solidFill>
                  <a:schemeClr val="bg1"/>
                </a:solidFill>
                <a:latin typeface="Agency FB" pitchFamily="34" charset="0"/>
              </a:rPr>
              <a:t>Agradezcamos si contamos con esas personas especiales, que a través de unos hilos invisibles nos levantan de nuestros baches, que nos fortalecen, que nos llenan de ánimo y fácilmente podemos considerarlos nuestros cargadores personales.</a:t>
            </a:r>
            <a:endParaRPr lang="es-PE" sz="1400" b="1" dirty="0">
              <a:solidFill>
                <a:schemeClr val="bg1"/>
              </a:solidFill>
              <a:latin typeface="Agency FB" pitchFamily="34" charset="0"/>
            </a:endParaRPr>
          </a:p>
        </p:txBody>
      </p:sp>
      <p:sp>
        <p:nvSpPr>
          <p:cNvPr id="7" name="6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52" presetClass="exit" presetSubtype="0" fill="hold" nodeType="withEffect">
                                  <p:stCondLst>
                                    <p:cond delay="0"/>
                                  </p:stCondLst>
                                  <p:childTnLst>
                                    <p:animScale>
                                      <p:cBhvr>
                                        <p:cTn id="12" dur="7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7000" accel="50000">
                                          <p:stCondLst>
                                            <p:cond delay="0"/>
                                          </p:stCondLst>
                                        </p:cTn>
                                        <p:tgtEl>
                                          <p:spTgt spid="3"/>
                                        </p:tgtEl>
                                        <p:attrNameLst>
                                          <p:attrName>ppt_x</p:attrName>
                                          <p:attrName>ppt_y</p:attrName>
                                        </p:attrNameLst>
                                      </p:cBhvr>
                                    </p:animMotion>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4369_kobieta-aka-mak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54369_kobieta-aka-mak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5000"/>
                                        <p:tgtEl>
                                          <p:spTgt spid="3"/>
                                        </p:tgtEl>
                                      </p:cBhvr>
                                    </p:animEffect>
                                    <p:anim calcmode="lin" valueType="num">
                                      <p:cBhvr>
                                        <p:cTn id="13" dur="5000"/>
                                        <p:tgtEl>
                                          <p:spTgt spid="3"/>
                                        </p:tgtEl>
                                        <p:attrNameLst>
                                          <p:attrName>ppt_x</p:attrName>
                                        </p:attrNameLst>
                                      </p:cBhvr>
                                      <p:tavLst>
                                        <p:tav tm="0">
                                          <p:val>
                                            <p:strVal val="ppt_x"/>
                                          </p:val>
                                        </p:tav>
                                        <p:tav tm="100000">
                                          <p:val>
                                            <p:strVal val="ppt_x"/>
                                          </p:val>
                                        </p:tav>
                                      </p:tavLst>
                                    </p:anim>
                                    <p:anim calcmode="lin" valueType="num">
                                      <p:cBhvr>
                                        <p:cTn id="14" dur="5000"/>
                                        <p:tgtEl>
                                          <p:spTgt spid="3"/>
                                        </p:tgtEl>
                                        <p:attrNameLst>
                                          <p:attrName>ppt_y</p:attrName>
                                        </p:attrNameLst>
                                      </p:cBhvr>
                                      <p:tavLst>
                                        <p:tav tm="0">
                                          <p:val>
                                            <p:strVal val="ppt_y"/>
                                          </p:val>
                                        </p:tav>
                                        <p:tav tm="100000">
                                          <p:val>
                                            <p:strVal val="ppt_y-.1"/>
                                          </p:val>
                                        </p:tav>
                                      </p:tavLst>
                                    </p:anim>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0" decel="50000" fill="hold">
                                          <p:stCondLst>
                                            <p:cond delay="0"/>
                                          </p:stCondLst>
                                        </p:cTn>
                                        <p:tgtEl>
                                          <p:spTgt spid="2"/>
                                        </p:tgtEl>
                                        <p:attrNameLst>
                                          <p:attrName>ppt_x</p:attrName>
                                          <p:attrName>ppt_y</p:attrName>
                                        </p:attrNameLst>
                                      </p:cBhvr>
                                    </p:animMotion>
                                    <p:animEffect transition="in" filter="fade">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30"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600" decel="100000"/>
                                        <p:tgtEl>
                                          <p:spTgt spid="2"/>
                                        </p:tgtEl>
                                      </p:cBhvr>
                                    </p:animEffect>
                                    <p:anim calcmode="lin" valueType="num">
                                      <p:cBhvr>
                                        <p:cTn id="23" dur="5600" decel="100000" fill="hold"/>
                                        <p:tgtEl>
                                          <p:spTgt spid="2"/>
                                        </p:tgtEl>
                                        <p:attrNameLst>
                                          <p:attrName>style.rotation</p:attrName>
                                        </p:attrNameLst>
                                      </p:cBhvr>
                                      <p:tavLst>
                                        <p:tav tm="0">
                                          <p:val>
                                            <p:fltVal val="-90"/>
                                          </p:val>
                                        </p:tav>
                                        <p:tav tm="100000">
                                          <p:val>
                                            <p:fltVal val="0"/>
                                          </p:val>
                                        </p:tav>
                                      </p:tavLst>
                                    </p:anim>
                                    <p:anim calcmode="lin" valueType="num">
                                      <p:cBhvr>
                                        <p:cTn id="24" dur="5600" decel="100000" fill="hold"/>
                                        <p:tgtEl>
                                          <p:spTgt spid="2"/>
                                        </p:tgtEl>
                                        <p:attrNameLst>
                                          <p:attrName>ppt_x</p:attrName>
                                        </p:attrNameLst>
                                      </p:cBhvr>
                                      <p:tavLst>
                                        <p:tav tm="0">
                                          <p:val>
                                            <p:strVal val="#ppt_x+0.4"/>
                                          </p:val>
                                        </p:tav>
                                        <p:tav tm="100000">
                                          <p:val>
                                            <p:strVal val="#ppt_x-0.05"/>
                                          </p:val>
                                        </p:tav>
                                      </p:tavLst>
                                    </p:anim>
                                    <p:anim calcmode="lin" valueType="num">
                                      <p:cBhvr>
                                        <p:cTn id="25" dur="5600" decel="100000" fill="hold"/>
                                        <p:tgtEl>
                                          <p:spTgt spid="2"/>
                                        </p:tgtEl>
                                        <p:attrNameLst>
                                          <p:attrName>ppt_y</p:attrName>
                                        </p:attrNameLst>
                                      </p:cBhvr>
                                      <p:tavLst>
                                        <p:tav tm="0">
                                          <p:val>
                                            <p:strVal val="#ppt_y-0.4"/>
                                          </p:val>
                                        </p:tav>
                                        <p:tav tm="100000">
                                          <p:val>
                                            <p:strVal val="#ppt_y+0.1"/>
                                          </p:val>
                                        </p:tav>
                                      </p:tavLst>
                                    </p:anim>
                                    <p:anim calcmode="lin" valueType="num">
                                      <p:cBhvr>
                                        <p:cTn id="26" dur="1400" accel="100000" fill="hold">
                                          <p:stCondLst>
                                            <p:cond delay="5600"/>
                                          </p:stCondLst>
                                        </p:cTn>
                                        <p:tgtEl>
                                          <p:spTgt spid="2"/>
                                        </p:tgtEl>
                                        <p:attrNameLst>
                                          <p:attrName>ppt_x</p:attrName>
                                        </p:attrNameLst>
                                      </p:cBhvr>
                                      <p:tavLst>
                                        <p:tav tm="0">
                                          <p:val>
                                            <p:strVal val="#ppt_x-0.05"/>
                                          </p:val>
                                        </p:tav>
                                        <p:tav tm="100000">
                                          <p:val>
                                            <p:strVal val="#ppt_x"/>
                                          </p:val>
                                        </p:tav>
                                      </p:tavLst>
                                    </p:anim>
                                    <p:anim calcmode="lin" valueType="num">
                                      <p:cBhvr>
                                        <p:cTn id="27" dur="1400" accel="100000" fill="hold">
                                          <p:stCondLst>
                                            <p:cond delay="56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e7eb0b06c27ad0a899e4665e0e69c8f4.png"/>
          <p:cNvPicPr>
            <a:picLocks noChangeAspect="1"/>
          </p:cNvPicPr>
          <p:nvPr/>
        </p:nvPicPr>
        <p:blipFill>
          <a:blip r:embed="rId3" cstate="print"/>
          <a:stretch>
            <a:fillRect/>
          </a:stretch>
        </p:blipFill>
        <p:spPr>
          <a:xfrm>
            <a:off x="2571736" y="0"/>
            <a:ext cx="4472925" cy="5349214"/>
          </a:xfrm>
          <a:prstGeom prst="rect">
            <a:avLst/>
          </a:prstGeom>
        </p:spPr>
      </p:pic>
      <p:pic>
        <p:nvPicPr>
          <p:cNvPr id="9" name="8 Imagen" descr="coquelicots.png"/>
          <p:cNvPicPr>
            <a:picLocks noChangeAspect="1"/>
          </p:cNvPicPr>
          <p:nvPr/>
        </p:nvPicPr>
        <p:blipFill>
          <a:blip r:embed="rId4"/>
          <a:srcRect l="9210" b="18644"/>
          <a:stretch>
            <a:fillRect/>
          </a:stretch>
        </p:blipFill>
        <p:spPr>
          <a:xfrm>
            <a:off x="0" y="1714494"/>
            <a:ext cx="4225571" cy="3429006"/>
          </a:xfrm>
          <a:prstGeom prst="rect">
            <a:avLst/>
          </a:prstGeom>
        </p:spPr>
      </p:pic>
      <p:pic>
        <p:nvPicPr>
          <p:cNvPr id="5" name="4 Imagen" descr="coquelicots.png"/>
          <p:cNvPicPr>
            <a:picLocks noChangeAspect="1"/>
          </p:cNvPicPr>
          <p:nvPr/>
        </p:nvPicPr>
        <p:blipFill>
          <a:blip r:embed="rId4"/>
          <a:srcRect l="42789" b="18644"/>
          <a:stretch>
            <a:fillRect/>
          </a:stretch>
        </p:blipFill>
        <p:spPr>
          <a:xfrm flipH="1">
            <a:off x="6000759" y="1571618"/>
            <a:ext cx="3143240" cy="3571882"/>
          </a:xfrm>
          <a:prstGeom prst="rect">
            <a:avLst/>
          </a:prstGeom>
        </p:spPr>
      </p:pic>
      <p:sp>
        <p:nvSpPr>
          <p:cNvPr id="6" name="5 CuadroTexto"/>
          <p:cNvSpPr txBox="1"/>
          <p:nvPr/>
        </p:nvSpPr>
        <p:spPr>
          <a:xfrm>
            <a:off x="3714744" y="1357304"/>
            <a:ext cx="2214577" cy="1661993"/>
          </a:xfrm>
          <a:prstGeom prst="rect">
            <a:avLst/>
          </a:prstGeom>
          <a:noFill/>
        </p:spPr>
        <p:txBody>
          <a:bodyPr wrap="square" rtlCol="0">
            <a:spAutoFit/>
          </a:bodyPr>
          <a:lstStyle/>
          <a:p>
            <a:pPr algn="ctr"/>
            <a:r>
              <a:rPr lang="es-PE" sz="1400" b="1" dirty="0" smtClean="0">
                <a:solidFill>
                  <a:schemeClr val="bg1"/>
                </a:solidFill>
                <a:latin typeface="Agency FB" pitchFamily="34" charset="0"/>
              </a:rPr>
              <a:t>Aprendamos a través de ellos a ver el lado más amable de la vida y atesoremos cada una de las lecciones que podamos aprender a través de toda persona que brille a nuestro alrededor.</a:t>
            </a:r>
          </a:p>
          <a:p>
            <a:endParaRPr lang="es-PE" dirty="0"/>
          </a:p>
        </p:txBody>
      </p:sp>
      <p:sp>
        <p:nvSpPr>
          <p:cNvPr id="7" name="6 CuadroTexto"/>
          <p:cNvSpPr txBox="1"/>
          <p:nvPr/>
        </p:nvSpPr>
        <p:spPr>
          <a:xfrm>
            <a:off x="3643306" y="3143254"/>
            <a:ext cx="1128835" cy="253916"/>
          </a:xfrm>
          <a:prstGeom prst="rect">
            <a:avLst/>
          </a:prstGeom>
          <a:noFill/>
        </p:spPr>
        <p:txBody>
          <a:bodyPr wrap="none" rtlCol="0">
            <a:spAutoFit/>
          </a:bodyPr>
          <a:lstStyle/>
          <a:p>
            <a:r>
              <a:rPr lang="es-PE" sz="1050" b="1" dirty="0" smtClean="0">
                <a:solidFill>
                  <a:schemeClr val="bg1"/>
                </a:solidFill>
                <a:effectLst>
                  <a:outerShdw blurRad="38100" dist="38100" dir="2700000" algn="tl">
                    <a:srgbClr val="000000">
                      <a:alpha val="43137"/>
                    </a:srgbClr>
                  </a:outerShdw>
                </a:effectLst>
              </a:rPr>
              <a:t>Texto: Sara </a:t>
            </a:r>
            <a:r>
              <a:rPr lang="es-PE" sz="1050" b="1" dirty="0" err="1" smtClean="0">
                <a:solidFill>
                  <a:schemeClr val="bg1"/>
                </a:solidFill>
                <a:effectLst>
                  <a:outerShdw blurRad="38100" dist="38100" dir="2700000" algn="tl">
                    <a:srgbClr val="000000">
                      <a:alpha val="43137"/>
                    </a:srgbClr>
                  </a:outerShdw>
                </a:effectLst>
              </a:rPr>
              <a:t>Tibet</a:t>
            </a:r>
            <a:endParaRPr lang="es-PE" sz="1050" b="1" dirty="0">
              <a:solidFill>
                <a:schemeClr val="bg1"/>
              </a:solidFill>
              <a:effectLst>
                <a:outerShdw blurRad="38100" dist="38100" dir="2700000" algn="tl">
                  <a:srgbClr val="000000">
                    <a:alpha val="43137"/>
                  </a:srgbClr>
                </a:outerShdw>
              </a:effectLst>
            </a:endParaRPr>
          </a:p>
        </p:txBody>
      </p:sp>
      <p:sp>
        <p:nvSpPr>
          <p:cNvPr id="8" name="7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52" presetClass="exit" presetSubtype="0" fill="hold" nodeType="withEffect">
                                  <p:stCondLst>
                                    <p:cond delay="0"/>
                                  </p:stCondLst>
                                  <p:childTnLst>
                                    <p:animScale>
                                      <p:cBhvr>
                                        <p:cTn id="12" dur="7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7000" accel="50000">
                                          <p:stCondLst>
                                            <p:cond delay="0"/>
                                          </p:stCondLst>
                                        </p:cTn>
                                        <p:tgtEl>
                                          <p:spTgt spid="3"/>
                                        </p:tgtEl>
                                        <p:attrNameLst>
                                          <p:attrName>ppt_x</p:attrName>
                                          <p:attrName>ppt_y</p:attrName>
                                        </p:attrNameLst>
                                      </p:cBhvr>
                                    </p:animMotion>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www.GetBg.net_Girls_Girl_in_a_red_dress_on_a_field_of_poppies_097133_.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www.GetBg.net_Girls_Girl_in_a_red_dress_on_a_field_of_poppies_097133_.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52" presetClass="exit" presetSubtype="0" fill="hold" nodeType="withEffect">
                                  <p:stCondLst>
                                    <p:cond delay="0"/>
                                  </p:stCondLst>
                                  <p:childTnLst>
                                    <p:animScale>
                                      <p:cBhvr>
                                        <p:cTn id="12" dur="7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7000" accel="50000">
                                          <p:stCondLst>
                                            <p:cond delay="0"/>
                                          </p:stCondLst>
                                        </p:cTn>
                                        <p:tgtEl>
                                          <p:spTgt spid="3"/>
                                        </p:tgtEl>
                                        <p:attrNameLst>
                                          <p:attrName>ppt_x</p:attrName>
                                          <p:attrName>ppt_y</p:attrName>
                                        </p:attrNameLst>
                                      </p:cBhvr>
                                    </p:animMotion>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edd393f657edffb9c00bcc5c22a4ab7_s-3469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5edd393f657edffb9c00bcc5c22a4ab7_s-3469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5000"/>
                                        <p:tgtEl>
                                          <p:spTgt spid="3"/>
                                        </p:tgtEl>
                                      </p:cBhvr>
                                    </p:animEffect>
                                    <p:anim calcmode="lin" valueType="num">
                                      <p:cBhvr>
                                        <p:cTn id="13" dur="5000"/>
                                        <p:tgtEl>
                                          <p:spTgt spid="3"/>
                                        </p:tgtEl>
                                        <p:attrNameLst>
                                          <p:attrName>ppt_x</p:attrName>
                                        </p:attrNameLst>
                                      </p:cBhvr>
                                      <p:tavLst>
                                        <p:tav tm="0">
                                          <p:val>
                                            <p:strVal val="ppt_x"/>
                                          </p:val>
                                        </p:tav>
                                        <p:tav tm="100000">
                                          <p:val>
                                            <p:strVal val="ppt_x"/>
                                          </p:val>
                                        </p:tav>
                                      </p:tavLst>
                                    </p:anim>
                                    <p:anim calcmode="lin" valueType="num">
                                      <p:cBhvr>
                                        <p:cTn id="14" dur="5000"/>
                                        <p:tgtEl>
                                          <p:spTgt spid="3"/>
                                        </p:tgtEl>
                                        <p:attrNameLst>
                                          <p:attrName>ppt_y</p:attrName>
                                        </p:attrNameLst>
                                      </p:cBhvr>
                                      <p:tavLst>
                                        <p:tav tm="0">
                                          <p:val>
                                            <p:strVal val="ppt_y"/>
                                          </p:val>
                                        </p:tav>
                                        <p:tav tm="100000">
                                          <p:val>
                                            <p:strVal val="ppt_y-.1"/>
                                          </p:val>
                                        </p:tav>
                                      </p:tavLst>
                                    </p:anim>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0"/>
                                        <p:tgtEl>
                                          <p:spTgt spid="2"/>
                                        </p:tgtEl>
                                      </p:cBhvr>
                                    </p:animEffect>
                                    <p:anim calcmode="lin" valueType="num">
                                      <p:cBhvr>
                                        <p:cTn id="23" dur="5000" fill="hold"/>
                                        <p:tgtEl>
                                          <p:spTgt spid="2"/>
                                        </p:tgtEl>
                                        <p:attrNameLst>
                                          <p:attrName>ppt_x</p:attrName>
                                        </p:attrNameLst>
                                      </p:cBhvr>
                                      <p:tavLst>
                                        <p:tav tm="0">
                                          <p:val>
                                            <p:strVal val="#ppt_x"/>
                                          </p:val>
                                        </p:tav>
                                        <p:tav tm="100000">
                                          <p:val>
                                            <p:strVal val="#ppt_x"/>
                                          </p:val>
                                        </p:tav>
                                      </p:tavLst>
                                    </p:anim>
                                    <p:anim calcmode="lin" valueType="num">
                                      <p:cBhvr>
                                        <p:cTn id="24"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55631_kobieta_maki_wschod_slonc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55631_kobieta_maki_wschod_slonc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ooltext239490570696022.png"/>
          <p:cNvPicPr>
            <a:picLocks noChangeAspect="1"/>
          </p:cNvPicPr>
          <p:nvPr/>
        </p:nvPicPr>
        <p:blipFill>
          <a:blip r:embed="rId3">
            <a:lum contrast="40000"/>
          </a:blip>
          <a:stretch>
            <a:fillRect/>
          </a:stretch>
        </p:blipFill>
        <p:spPr>
          <a:xfrm rot="20504978">
            <a:off x="5882821" y="2726992"/>
            <a:ext cx="2246808" cy="1509574"/>
          </a:xfrm>
          <a:prstGeom prst="rect">
            <a:avLst/>
          </a:prstGeom>
        </p:spPr>
      </p:pic>
      <p:sp>
        <p:nvSpPr>
          <p:cNvPr id="5" name="4 Rectángulo"/>
          <p:cNvSpPr/>
          <p:nvPr/>
        </p:nvSpPr>
        <p:spPr>
          <a:xfrm>
            <a:off x="-285784" y="-214332"/>
            <a:ext cx="9858444" cy="6000792"/>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30" presetClass="exit" presetSubtype="0" fill="hold" nodeType="withEffect">
                                  <p:stCondLst>
                                    <p:cond delay="0"/>
                                  </p:stCondLst>
                                  <p:childTnLst>
                                    <p:animEffect transition="out" filter="fade">
                                      <p:cBhvr>
                                        <p:cTn id="12" dur="4000" accel="100000">
                                          <p:stCondLst>
                                            <p:cond delay="1000"/>
                                          </p:stCondLst>
                                        </p:cTn>
                                        <p:tgtEl>
                                          <p:spTgt spid="3"/>
                                        </p:tgtEl>
                                      </p:cBhvr>
                                    </p:animEffect>
                                    <p:anim calcmode="lin" valueType="num">
                                      <p:cBhvr>
                                        <p:cTn id="13" dur="4000" accel="100000">
                                          <p:stCondLst>
                                            <p:cond delay="1000"/>
                                          </p:stCondLst>
                                        </p:cTn>
                                        <p:tgtEl>
                                          <p:spTgt spid="3"/>
                                        </p:tgtEl>
                                        <p:attrNameLst>
                                          <p:attrName>style.rotation</p:attrName>
                                        </p:attrNameLst>
                                      </p:cBhvr>
                                      <p:tavLst>
                                        <p:tav tm="0">
                                          <p:val>
                                            <p:fltVal val="0"/>
                                          </p:val>
                                        </p:tav>
                                        <p:tav tm="100000">
                                          <p:val>
                                            <p:fltVal val="-90"/>
                                          </p:val>
                                        </p:tav>
                                      </p:tavLst>
                                    </p:anim>
                                    <p:anim calcmode="lin" valueType="num">
                                      <p:cBhvr>
                                        <p:cTn id="14" dur="1000" decel="100000"/>
                                        <p:tgtEl>
                                          <p:spTgt spid="3"/>
                                        </p:tgtEl>
                                        <p:attrNameLst>
                                          <p:attrName>ppt_x</p:attrName>
                                        </p:attrNameLst>
                                      </p:cBhvr>
                                      <p:tavLst>
                                        <p:tav tm="0">
                                          <p:val>
                                            <p:strVal val="ppt_x"/>
                                          </p:val>
                                        </p:tav>
                                        <p:tav tm="100000">
                                          <p:val>
                                            <p:strVal val="ppt_x-0.05"/>
                                          </p:val>
                                        </p:tav>
                                      </p:tavLst>
                                    </p:anim>
                                    <p:anim calcmode="lin" valueType="num">
                                      <p:cBhvr>
                                        <p:cTn id="15" dur="1000" decel="100000"/>
                                        <p:tgtEl>
                                          <p:spTgt spid="3"/>
                                        </p:tgtEl>
                                        <p:attrNameLst>
                                          <p:attrName>ppt_y</p:attrName>
                                        </p:attrNameLst>
                                      </p:cBhvr>
                                      <p:tavLst>
                                        <p:tav tm="0">
                                          <p:val>
                                            <p:strVal val="ppt_y"/>
                                          </p:val>
                                        </p:tav>
                                        <p:tav tm="100000">
                                          <p:val>
                                            <p:strVal val="ppt_y+0.1"/>
                                          </p:val>
                                        </p:tav>
                                      </p:tavLst>
                                    </p:anim>
                                    <p:anim calcmode="lin" valueType="num">
                                      <p:cBhvr>
                                        <p:cTn id="16" dur="4000" accel="100000">
                                          <p:stCondLst>
                                            <p:cond delay="1000"/>
                                          </p:stCondLst>
                                        </p:cTn>
                                        <p:tgtEl>
                                          <p:spTgt spid="3"/>
                                        </p:tgtEl>
                                        <p:attrNameLst>
                                          <p:attrName>ppt_x</p:attrName>
                                        </p:attrNameLst>
                                      </p:cBhvr>
                                      <p:tavLst>
                                        <p:tav tm="0">
                                          <p:val>
                                            <p:strVal val="ppt_x"/>
                                          </p:val>
                                        </p:tav>
                                        <p:tav tm="100000">
                                          <p:val>
                                            <p:strVal val="ppt_x+0.4+0.05"/>
                                          </p:val>
                                        </p:tav>
                                      </p:tavLst>
                                    </p:anim>
                                    <p:anim calcmode="lin" valueType="num">
                                      <p:cBhvr>
                                        <p:cTn id="17" dur="4000" accel="100000">
                                          <p:stCondLst>
                                            <p:cond delay="1000"/>
                                          </p:stCondLst>
                                        </p:cTn>
                                        <p:tgtEl>
                                          <p:spTgt spid="3"/>
                                        </p:tgtEl>
                                        <p:attrNameLst>
                                          <p:attrName>ppt_y</p:attrName>
                                        </p:attrNameLst>
                                      </p:cBhvr>
                                      <p:tavLst>
                                        <p:tav tm="0">
                                          <p:val>
                                            <p:strVal val="ppt_y"/>
                                          </p:val>
                                        </p:tav>
                                        <p:tav tm="100000">
                                          <p:val>
                                            <p:strVal val="ppt_y-0.4-0.1"/>
                                          </p:val>
                                        </p:tav>
                                      </p:tavLst>
                                    </p:anim>
                                    <p:set>
                                      <p:cBhvr>
                                        <p:cTn id="18" dur="1" fill="hold">
                                          <p:stCondLst>
                                            <p:cond delay="4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4/3*#ppt_w"/>
                                          </p:val>
                                        </p:tav>
                                        <p:tav tm="100000">
                                          <p:val>
                                            <p:strVal val="#ppt_w"/>
                                          </p:val>
                                        </p:tav>
                                      </p:tavLst>
                                    </p:anim>
                                    <p:anim calcmode="lin" valueType="num">
                                      <p:cBhvr>
                                        <p:cTn id="22" dur="5000" fill="hold"/>
                                        <p:tgtEl>
                                          <p:spTgt spid="2"/>
                                        </p:tgtEl>
                                        <p:attrNameLst>
                                          <p:attrName>ppt_h</p:attrName>
                                        </p:attrNameLst>
                                      </p:cBhvr>
                                      <p:tavLst>
                                        <p:tav tm="0">
                                          <p:val>
                                            <p:strVal val="4/3*#ppt_h"/>
                                          </p:val>
                                        </p:tav>
                                        <p:tav tm="100000">
                                          <p:val>
                                            <p:strVal val="#ppt_h"/>
                                          </p:val>
                                        </p:tav>
                                      </p:tavLst>
                                    </p:anim>
                                  </p:childTnLst>
                                </p:cTn>
                              </p:par>
                              <p:par>
                                <p:cTn id="23" presetID="30" presetClass="entr" presetSubtype="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4000" decel="100000"/>
                                        <p:tgtEl>
                                          <p:spTgt spid="2"/>
                                        </p:tgtEl>
                                      </p:cBhvr>
                                    </p:animEffect>
                                    <p:anim calcmode="lin" valueType="num">
                                      <p:cBhvr>
                                        <p:cTn id="26" dur="4000" decel="100000" fill="hold"/>
                                        <p:tgtEl>
                                          <p:spTgt spid="2"/>
                                        </p:tgtEl>
                                        <p:attrNameLst>
                                          <p:attrName>style.rotation</p:attrName>
                                        </p:attrNameLst>
                                      </p:cBhvr>
                                      <p:tavLst>
                                        <p:tav tm="0">
                                          <p:val>
                                            <p:fltVal val="-90"/>
                                          </p:val>
                                        </p:tav>
                                        <p:tav tm="100000">
                                          <p:val>
                                            <p:fltVal val="0"/>
                                          </p:val>
                                        </p:tav>
                                      </p:tavLst>
                                    </p:anim>
                                    <p:anim calcmode="lin" valueType="num">
                                      <p:cBhvr>
                                        <p:cTn id="27" dur="4000" decel="100000" fill="hold"/>
                                        <p:tgtEl>
                                          <p:spTgt spid="2"/>
                                        </p:tgtEl>
                                        <p:attrNameLst>
                                          <p:attrName>ppt_x</p:attrName>
                                        </p:attrNameLst>
                                      </p:cBhvr>
                                      <p:tavLst>
                                        <p:tav tm="0">
                                          <p:val>
                                            <p:strVal val="#ppt_x+0.4"/>
                                          </p:val>
                                        </p:tav>
                                        <p:tav tm="100000">
                                          <p:val>
                                            <p:strVal val="#ppt_x-0.05"/>
                                          </p:val>
                                        </p:tav>
                                      </p:tavLst>
                                    </p:anim>
                                    <p:anim calcmode="lin" valueType="num">
                                      <p:cBhvr>
                                        <p:cTn id="28" dur="4000" decel="100000" fill="hold"/>
                                        <p:tgtEl>
                                          <p:spTgt spid="2"/>
                                        </p:tgtEl>
                                        <p:attrNameLst>
                                          <p:attrName>ppt_y</p:attrName>
                                        </p:attrNameLst>
                                      </p:cBhvr>
                                      <p:tavLst>
                                        <p:tav tm="0">
                                          <p:val>
                                            <p:strVal val="#ppt_y-0.4"/>
                                          </p:val>
                                        </p:tav>
                                        <p:tav tm="100000">
                                          <p:val>
                                            <p:strVal val="#ppt_y+0.1"/>
                                          </p:val>
                                        </p:tav>
                                      </p:tavLst>
                                    </p:anim>
                                    <p:anim calcmode="lin" valueType="num">
                                      <p:cBhvr>
                                        <p:cTn id="29" dur="1000" accel="100000" fill="hold">
                                          <p:stCondLst>
                                            <p:cond delay="4000"/>
                                          </p:stCondLst>
                                        </p:cTn>
                                        <p:tgtEl>
                                          <p:spTgt spid="2"/>
                                        </p:tgtEl>
                                        <p:attrNameLst>
                                          <p:attrName>ppt_x</p:attrName>
                                        </p:attrNameLst>
                                      </p:cBhvr>
                                      <p:tavLst>
                                        <p:tav tm="0">
                                          <p:val>
                                            <p:strVal val="#ppt_x-0.05"/>
                                          </p:val>
                                        </p:tav>
                                        <p:tav tm="100000">
                                          <p:val>
                                            <p:strVal val="#ppt_x"/>
                                          </p:val>
                                        </p:tav>
                                      </p:tavLst>
                                    </p:anim>
                                    <p:anim calcmode="lin" valueType="num">
                                      <p:cBhvr>
                                        <p:cTn id="30" dur="1000" accel="100000" fill="hold">
                                          <p:stCondLst>
                                            <p:cond delay="4000"/>
                                          </p:stCondLst>
                                        </p:cTn>
                                        <p:tgtEl>
                                          <p:spTgt spid="2"/>
                                        </p:tgtEl>
                                        <p:attrNameLst>
                                          <p:attrName>ppt_y</p:attrName>
                                        </p:attrNameLst>
                                      </p:cBhvr>
                                      <p:tavLst>
                                        <p:tav tm="0">
                                          <p:val>
                                            <p:strVal val="#ppt_y+0.1"/>
                                          </p:val>
                                        </p:tav>
                                        <p:tav tm="100000">
                                          <p:val>
                                            <p:strVal val="#ppt_y"/>
                                          </p:val>
                                        </p:tav>
                                      </p:tavLst>
                                    </p:anim>
                                  </p:childTnLst>
                                </p:cTn>
                              </p:par>
                            </p:childTnLst>
                          </p:cTn>
                        </p:par>
                        <p:par>
                          <p:cTn id="31" fill="hold">
                            <p:stCondLst>
                              <p:cond delay="5000"/>
                            </p:stCondLst>
                            <p:childTnLst>
                              <p:par>
                                <p:cTn id="32" presetID="50" presetClass="entr" presetSubtype="0" decel="100000" fill="hold" nodeType="after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2000" fill="hold"/>
                                        <p:tgtEl>
                                          <p:spTgt spid="4"/>
                                        </p:tgtEl>
                                        <p:attrNameLst>
                                          <p:attrName>ppt_w</p:attrName>
                                        </p:attrNameLst>
                                      </p:cBhvr>
                                      <p:tavLst>
                                        <p:tav tm="0">
                                          <p:val>
                                            <p:strVal val="#ppt_w+.3"/>
                                          </p:val>
                                        </p:tav>
                                        <p:tav tm="100000">
                                          <p:val>
                                            <p:strVal val="#ppt_w"/>
                                          </p:val>
                                        </p:tav>
                                      </p:tavLst>
                                    </p:anim>
                                    <p:anim calcmode="lin" valueType="num">
                                      <p:cBhvr>
                                        <p:cTn id="35" dur="2000" fill="hold"/>
                                        <p:tgtEl>
                                          <p:spTgt spid="4"/>
                                        </p:tgtEl>
                                        <p:attrNameLst>
                                          <p:attrName>ppt_h</p:attrName>
                                        </p:attrNameLst>
                                      </p:cBhvr>
                                      <p:tavLst>
                                        <p:tav tm="0">
                                          <p:val>
                                            <p:strVal val="#ppt_h"/>
                                          </p:val>
                                        </p:tav>
                                        <p:tav tm="100000">
                                          <p:val>
                                            <p:strVal val="#ppt_h"/>
                                          </p:val>
                                        </p:tav>
                                      </p:tavLst>
                                    </p:anim>
                                    <p:animEffect transition="in" filter="fade">
                                      <p:cBhvr>
                                        <p:cTn id="3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461</Words>
  <Application>Microsoft Office PowerPoint</Application>
  <PresentationFormat>Presentación en pantalla (16:9)</PresentationFormat>
  <Paragraphs>12</Paragraphs>
  <Slides>36</Slides>
  <Notes>0</Notes>
  <HiddenSlides>0</HiddenSlides>
  <MMClips>1</MMClips>
  <ScaleCrop>false</ScaleCrop>
  <HeadingPairs>
    <vt:vector size="4" baseType="variant">
      <vt:variant>
        <vt:lpstr>Tema</vt:lpstr>
      </vt:variant>
      <vt:variant>
        <vt:i4>2</vt:i4>
      </vt:variant>
      <vt:variant>
        <vt:lpstr>Títulos de diapositiva</vt:lpstr>
      </vt:variant>
      <vt:variant>
        <vt:i4>36</vt:i4>
      </vt:variant>
    </vt:vector>
  </HeadingPairs>
  <TitlesOfParts>
    <vt:vector size="3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144</cp:revision>
  <dcterms:created xsi:type="dcterms:W3CDTF">2017-04-06T17:05:45Z</dcterms:created>
  <dcterms:modified xsi:type="dcterms:W3CDTF">2017-04-07T15:51:00Z</dcterms:modified>
</cp:coreProperties>
</file>