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65" r:id="rId3"/>
    <p:sldId id="262" r:id="rId4"/>
    <p:sldId id="261" r:id="rId5"/>
    <p:sldId id="264" r:id="rId6"/>
    <p:sldId id="260" r:id="rId7"/>
    <p:sldId id="259" r:id="rId8"/>
    <p:sldId id="258" r:id="rId9"/>
    <p:sldId id="267" r:id="rId10"/>
    <p:sldId id="257" r:id="rId11"/>
    <p:sldId id="271" r:id="rId12"/>
    <p:sldId id="268" r:id="rId13"/>
    <p:sldId id="272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M4g70zzJ+gMI7oGK5do8g" hashData="AUYwl+hPJ9sHA7giW4zTAEeAsX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9966FF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3636" autoAdjust="0"/>
    <p:restoredTop sz="91682" autoAdjust="0"/>
  </p:normalViewPr>
  <p:slideViewPr>
    <p:cSldViewPr>
      <p:cViewPr>
        <p:scale>
          <a:sx n="400" d="100"/>
          <a:sy n="400" d="100"/>
        </p:scale>
        <p:origin x="5826" y="6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F11C9D-5848-49CB-B697-3EDEC70CB336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DB5BC-22F2-4D42-8C37-545AF80A5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DB5BC-22F2-4D42-8C37-545AF80A5215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98521-C8E9-4438-B8C7-B09B12BB6FF5}" type="datetimeFigureOut">
              <a:rPr lang="es-ES" smtClean="0"/>
              <a:pPr/>
              <a:t>29/12/2016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C9291-B932-4933-BD6C-EE21C9ACBA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2.png"/><Relationship Id="rId18" Type="http://schemas.openxmlformats.org/officeDocument/2006/relationships/image" Target="../media/image2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3543" y="-14514"/>
            <a:ext cx="9100457" cy="687251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 (1).jpg"/>
          <p:cNvPicPr>
            <a:picLocks noChangeAspect="1"/>
          </p:cNvPicPr>
          <p:nvPr/>
        </p:nvPicPr>
        <p:blipFill>
          <a:blip r:embed="rId3">
            <a:lum contrast="40000"/>
          </a:blip>
          <a:srcRect l="-552" t="3027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 (1)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FF">
                <a:tint val="45000"/>
                <a:satMod val="400000"/>
              </a:srgbClr>
            </a:duotone>
            <a:lum contrast="40000"/>
          </a:blip>
          <a:srcRect l="-552" t="3027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 (1)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rcRect l="-552" t="3027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4 (1).jpg"/>
          <p:cNvPicPr>
            <a:picLocks noChangeAspect="1"/>
          </p:cNvPicPr>
          <p:nvPr/>
        </p:nvPicPr>
        <p:blipFill>
          <a:blip r:embed="rId3">
            <a:lum contrast="40000"/>
          </a:blip>
          <a:srcRect l="-552" t="3027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00034" y="500042"/>
            <a:ext cx="8286808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sz="8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Hay Amigos </a:t>
            </a:r>
            <a:r>
              <a:rPr lang="es-PE" sz="8000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Imprescindibles</a:t>
            </a:r>
            <a:endParaRPr lang="es-ES" sz="80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5572140"/>
            <a:ext cx="1400175" cy="409575"/>
          </a:xfrm>
          <a:prstGeom prst="rect">
            <a:avLst/>
          </a:prstGeom>
          <a:noFill/>
        </p:spPr>
      </p:pic>
      <p:pic>
        <p:nvPicPr>
          <p:cNvPr id="17412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6" y="5572140"/>
            <a:ext cx="3000364" cy="542926"/>
          </a:xfrm>
          <a:prstGeom prst="rect">
            <a:avLst/>
          </a:prstGeom>
          <a:noFill/>
        </p:spPr>
      </p:pic>
      <p:pic>
        <p:nvPicPr>
          <p:cNvPr id="13" name="12 Imagen" descr="4 (1).jpg"/>
          <p:cNvPicPr>
            <a:picLocks noChangeAspect="1"/>
          </p:cNvPicPr>
          <p:nvPr/>
        </p:nvPicPr>
        <p:blipFill>
          <a:blip r:embed="rId3">
            <a:lum contrast="40000"/>
          </a:blip>
          <a:srcRect l="-552" t="3027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4000">
    <p:sndAc>
      <p:stSnd loop="1">
        <p:snd r:embed="rId2" name="roberto carlos - yo quiero tener un millon de amigos5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3543" y="-14514"/>
            <a:ext cx="9100457" cy="687251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 (5).jpg"/>
          <p:cNvPicPr>
            <a:picLocks noChangeAspect="1"/>
          </p:cNvPicPr>
          <p:nvPr/>
        </p:nvPicPr>
        <p:blipFill>
          <a:blip r:embed="rId2">
            <a:lum bright="-10000" contrast="40000"/>
          </a:blip>
          <a:srcRect t="4052" b="252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 (5).jpg"/>
          <p:cNvPicPr>
            <a:picLocks noChangeAspect="1"/>
          </p:cNvPicPr>
          <p:nvPr/>
        </p:nvPicPr>
        <p:blipFill>
          <a:blip r:embed="rId2">
            <a:lum bright="-10000" contrast="40000"/>
          </a:blip>
          <a:srcRect t="4052" b="252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14546" y="571480"/>
            <a:ext cx="62865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eternos, amigos que son de piel y otros que son de fierro.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del tiempo, de la escuela, del trabajo. Amigos que se aprenden, amigos que se eligen, y amigos que se adoptan.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del alma, del corazón, de la sangre..</a:t>
            </a:r>
            <a:endParaRPr lang="es-ES" sz="40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86454"/>
            <a:ext cx="1400175" cy="4095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1428792" y="-642966"/>
            <a:ext cx="11572956" cy="80724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3543" y="-14514"/>
            <a:ext cx="9100457" cy="687251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 (6).jpg"/>
          <p:cNvPicPr>
            <a:picLocks noChangeAspect="1"/>
          </p:cNvPicPr>
          <p:nvPr/>
        </p:nvPicPr>
        <p:blipFill>
          <a:blip r:embed="rId2">
            <a:lum bright="10000" contrast="40000"/>
          </a:blip>
          <a:srcRect t="1987" b="438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 (6).jpg"/>
          <p:cNvPicPr>
            <a:picLocks noChangeAspect="1"/>
          </p:cNvPicPr>
          <p:nvPr/>
        </p:nvPicPr>
        <p:blipFill>
          <a:blip r:embed="rId2">
            <a:lum bright="10000" contrast="40000"/>
          </a:blip>
          <a:srcRect t="1987" b="438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500166" y="1500174"/>
            <a:ext cx="62865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de vidas pasadas, amigos son más que </a:t>
            </a: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amigos.</a:t>
            </a:r>
          </a:p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</a:t>
            </a: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amigos que son hermanos, otros que son padres; también hay amigos que son hijos. para toda la vida.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0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86454"/>
            <a:ext cx="1400175" cy="4095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1428792" y="-500090"/>
            <a:ext cx="11572956" cy="80724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3543" y="-14514"/>
            <a:ext cx="9100457" cy="687251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 (2)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404" t="3141" b="2488"/>
          <a:stretch>
            <a:fillRect/>
          </a:stretch>
        </p:blipFill>
        <p:spPr>
          <a:xfrm>
            <a:off x="-102497" y="0"/>
            <a:ext cx="9246497" cy="6858000"/>
          </a:xfrm>
          <a:prstGeom prst="rect">
            <a:avLst/>
          </a:prstGeom>
        </p:spPr>
      </p:pic>
      <p:pic>
        <p:nvPicPr>
          <p:cNvPr id="5" name="4 Imagen" descr="4 (2)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404" t="3141" b="2488"/>
          <a:stretch>
            <a:fillRect/>
          </a:stretch>
        </p:blipFill>
        <p:spPr>
          <a:xfrm>
            <a:off x="0" y="0"/>
            <a:ext cx="9246497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1357298"/>
            <a:ext cx="75009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que están en las buenas, otros que están en las malas, hay amigos que están siempre. Amigos que se ven, otros que se tocan, otros que se escriben.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supuesto que hay amigos que se van, que nos dejan; hay amigos que vuelven y otros que se quedan</a:t>
            </a:r>
            <a: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86454"/>
            <a:ext cx="1400175" cy="4095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1143040" y="-642966"/>
            <a:ext cx="11572956" cy="80724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3543" y="-14514"/>
            <a:ext cx="9100457" cy="687251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 (7).jpg"/>
          <p:cNvPicPr>
            <a:picLocks noChangeAspect="1"/>
          </p:cNvPicPr>
          <p:nvPr/>
        </p:nvPicPr>
        <p:blipFill>
          <a:blip r:embed="rId2">
            <a:lum bright="-10000" contrast="40000"/>
          </a:blip>
          <a:srcRect t="2995"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 (7).jpg"/>
          <p:cNvPicPr>
            <a:picLocks noChangeAspect="1"/>
          </p:cNvPicPr>
          <p:nvPr/>
        </p:nvPicPr>
        <p:blipFill>
          <a:blip r:embed="rId2">
            <a:grayscl/>
            <a:lum bright="30000" contrast="40000"/>
          </a:blip>
          <a:srcRect t="2995"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 (7).jp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rcRect t="2995" b="4166"/>
          <a:stretch>
            <a:fillRect/>
          </a:stretch>
        </p:blipFill>
        <p:spPr>
          <a:xfrm flipV="1">
            <a:off x="-2418445" y="8098188"/>
            <a:ext cx="60959" cy="45719"/>
          </a:xfrm>
          <a:prstGeom prst="rect">
            <a:avLst/>
          </a:prstGeom>
        </p:spPr>
      </p:pic>
      <p:pic>
        <p:nvPicPr>
          <p:cNvPr id="7" name="6 Imagen" descr="4 (7).jpg"/>
          <p:cNvPicPr>
            <a:picLocks noChangeAspect="1"/>
          </p:cNvPicPr>
          <p:nvPr/>
        </p:nvPicPr>
        <p:blipFill>
          <a:blip r:embed="rId4">
            <a:lum contrast="30000"/>
          </a:blip>
          <a:srcRect t="4167"/>
          <a:stretch>
            <a:fillRect/>
          </a:stretch>
        </p:blipFill>
        <p:spPr>
          <a:xfrm>
            <a:off x="-38100" y="0"/>
            <a:ext cx="91821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7 CuadroTexto"/>
          <p:cNvSpPr txBox="1"/>
          <p:nvPr/>
        </p:nvSpPr>
        <p:spPr>
          <a:xfrm>
            <a:off x="2357422" y="1785926"/>
            <a:ext cx="621510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inmortales, amigos de la distancia. Hay amigos que se extrañan, que se lloran, que se piensan. Amigos que se desean,</a:t>
            </a:r>
          </a:p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se abrazan, que se miran</a:t>
            </a: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6000768"/>
            <a:ext cx="1400175" cy="40957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-1571668" y="-571528"/>
            <a:ext cx="11572956" cy="80724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3543" y="-14514"/>
            <a:ext cx="9100457" cy="687251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 (8)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-552" t="2463" b="4166"/>
          <a:stretch>
            <a:fillRect/>
          </a:stretch>
        </p:blipFill>
        <p:spPr>
          <a:xfrm>
            <a:off x="-189919" y="0"/>
            <a:ext cx="9333919" cy="6858000"/>
          </a:xfrm>
          <a:prstGeom prst="rect">
            <a:avLst/>
          </a:prstGeom>
        </p:spPr>
      </p:pic>
      <p:pic>
        <p:nvPicPr>
          <p:cNvPr id="5" name="4 Imagen" descr="4 (8)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-552" t="2463" b="4166"/>
          <a:stretch>
            <a:fillRect/>
          </a:stretch>
        </p:blipFill>
        <p:spPr>
          <a:xfrm>
            <a:off x="-189919" y="0"/>
            <a:ext cx="93339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428728" y="785794"/>
            <a:ext cx="685804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de noche, de siestas, de madrugadas. Hay amigos hombres, amigos mujeres, amigos perros.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que deliran, otros que son poetas. Hay de los que dicen todo, amigos que no hacen falta decirlos. Amigos nuevos, viejos, viejos amigos.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0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86454"/>
            <a:ext cx="1400175" cy="4095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1071602" y="-285776"/>
            <a:ext cx="11572956" cy="80724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3543" y="-14514"/>
            <a:ext cx="9100457" cy="687251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1m4g3n3s.com-Flores-10.jpg"/>
          <p:cNvPicPr>
            <a:picLocks noChangeAspect="1"/>
          </p:cNvPicPr>
          <p:nvPr/>
        </p:nvPicPr>
        <p:blipFill>
          <a:blip r:embed="rId2">
            <a:lum bright="-10000" contrast="40000"/>
          </a:blip>
          <a:stretch>
            <a:fillRect/>
          </a:stretch>
        </p:blipFill>
        <p:spPr>
          <a:xfrm>
            <a:off x="0" y="0"/>
            <a:ext cx="9137786" cy="6858000"/>
          </a:xfrm>
          <a:prstGeom prst="rect">
            <a:avLst/>
          </a:prstGeom>
        </p:spPr>
      </p:pic>
      <p:pic>
        <p:nvPicPr>
          <p:cNvPr id="5" name="4 Imagen" descr="www.1m4g3n3s.com-Flores-10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6214" y="0"/>
            <a:ext cx="9137786" cy="6858000"/>
          </a:xfrm>
          <a:prstGeom prst="rect">
            <a:avLst/>
          </a:prstGeom>
        </p:spPr>
      </p:pic>
      <p:pic>
        <p:nvPicPr>
          <p:cNvPr id="6" name="5 Imagen" descr="www.1m4g3n3s.com-Flores-10.jpg"/>
          <p:cNvPicPr>
            <a:picLocks noChangeAspect="1"/>
          </p:cNvPicPr>
          <p:nvPr/>
        </p:nvPicPr>
        <p:blipFill>
          <a:blip r:embed="rId2">
            <a:lum bright="-10000" contrast="40000"/>
          </a:blip>
          <a:stretch>
            <a:fillRect/>
          </a:stretch>
        </p:blipFill>
        <p:spPr>
          <a:xfrm>
            <a:off x="38056" y="57150"/>
            <a:ext cx="9137786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214414" y="2214554"/>
            <a:ext cx="664373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sin edad, amigos gordos, flacos. Hay amigos que no nos llaman, que tampoco llamamos .Con poco tiempo, amigos desde hace una hora, desde recién.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0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6000768"/>
            <a:ext cx="1400175" cy="40957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1428792" y="-642966"/>
            <a:ext cx="11572956" cy="80724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3543" y="-14514"/>
            <a:ext cx="9100457" cy="687251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1m4g3n3s.com-Flores-13.jpg"/>
          <p:cNvPicPr>
            <a:picLocks noChangeAspect="1"/>
          </p:cNvPicPr>
          <p:nvPr/>
        </p:nvPicPr>
        <p:blipFill>
          <a:blip r:embed="rId2">
            <a:lum bright="-10000" contrast="40000"/>
          </a:blip>
          <a:stretch>
            <a:fillRect/>
          </a:stretch>
        </p:blipFill>
        <p:spPr>
          <a:xfrm>
            <a:off x="0" y="0"/>
            <a:ext cx="9245290" cy="6858000"/>
          </a:xfrm>
          <a:prstGeom prst="rect">
            <a:avLst/>
          </a:prstGeom>
        </p:spPr>
      </p:pic>
      <p:pic>
        <p:nvPicPr>
          <p:cNvPr id="5" name="4 Imagen" descr="www.1m4g3n3s.com-Flores-13.jpg"/>
          <p:cNvPicPr>
            <a:picLocks noChangeAspect="1"/>
          </p:cNvPicPr>
          <p:nvPr/>
        </p:nvPicPr>
        <p:blipFill>
          <a:blip r:embed="rId2">
            <a:lum bright="-10000" contrast="40000"/>
          </a:blip>
          <a:stretch>
            <a:fillRect/>
          </a:stretch>
        </p:blipFill>
        <p:spPr>
          <a:xfrm>
            <a:off x="0" y="0"/>
            <a:ext cx="9245290" cy="6858000"/>
          </a:xfrm>
          <a:prstGeom prst="rect">
            <a:avLst/>
          </a:prstGeom>
        </p:spPr>
      </p:pic>
      <p:pic>
        <p:nvPicPr>
          <p:cNvPr id="6" name="5 Imagen" descr="www.1m4g3n3s.com-Flores-13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0" y="0"/>
            <a:ext cx="9245290" cy="6858000"/>
          </a:xfrm>
          <a:prstGeom prst="rect">
            <a:avLst/>
          </a:prstGeom>
        </p:spPr>
      </p:pic>
      <p:pic>
        <p:nvPicPr>
          <p:cNvPr id="7" name="6 Imagen" descr="www.1m4g3n3s.com-Flores-13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0"/>
            <a:ext cx="924529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1071546"/>
            <a:ext cx="635798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que dejamos ir, otros que no pueden venir, amigos que están lejos, amigos del barrio.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Amigos de la palabra, amigos incondicionales. Hay también amigos invisibles, amigos sin lugar, amigos de la calle.</a:t>
            </a:r>
            <a:endParaRPr lang="es-ES" sz="40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86454"/>
            <a:ext cx="1400175" cy="40957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-1428792" y="-642966"/>
            <a:ext cx="11572956" cy="80724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3543" y="-14514"/>
            <a:ext cx="9100457" cy="687251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t="3062" r="250" b="20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t="5104" r="250" b="2011"/>
          <a:stretch>
            <a:fillRect/>
          </a:stretch>
        </p:blipFill>
        <p:spPr>
          <a:xfrm>
            <a:off x="122522" y="0"/>
            <a:ext cx="9021478" cy="6858000"/>
          </a:xfrm>
          <a:prstGeom prst="rect">
            <a:avLst/>
          </a:prstGeom>
        </p:spPr>
      </p:pic>
      <p:pic>
        <p:nvPicPr>
          <p:cNvPr id="7" name="6 Imagen" descr="4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t="4083" r="250" b="20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4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t="4082" r="250" b="20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00034" y="1142984"/>
            <a:ext cx="800102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Amigos míos, amigos tuyos, amigos nuestros.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muchos amigos; amigos en común, amigos del teatro, de la música, amigos de verdad.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que están tristes, otros que están alegres, otros que simplemente no están.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amigos que se la pasan en la luna, otros en el campo, y otros en el cielo.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0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786454"/>
            <a:ext cx="1400175" cy="40957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-1428792" y="-642966"/>
            <a:ext cx="11572956" cy="80724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63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40000"/>
          </a:blip>
          <a:srcRect l="8000" t="5247" r="2000" b="3703"/>
          <a:stretch>
            <a:fillRect/>
          </a:stretch>
        </p:blipFill>
        <p:spPr>
          <a:xfrm>
            <a:off x="0" y="-1"/>
            <a:ext cx="9144000" cy="6813963"/>
          </a:xfrm>
        </p:spPr>
      </p:pic>
      <p:pic>
        <p:nvPicPr>
          <p:cNvPr id="5" name="3 Marcador de contenido" descr="263.jpg"/>
          <p:cNvPicPr>
            <a:picLocks noChangeAspect="1"/>
          </p:cNvPicPr>
          <p:nvPr/>
        </p:nvPicPr>
        <p:blipFill>
          <a:blip r:embed="rId2">
            <a:lum bright="-10000" contrast="40000"/>
          </a:blip>
          <a:srcRect l="8000" t="5247" r="2000" b="370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1643050"/>
            <a:ext cx="78581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Todos, absolutamente todos los amigos tienen algo en común:</a:t>
            </a:r>
          </a:p>
          <a:p>
            <a:pPr algn="ctr"/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indispensables …y tu eres uno de ellos </a:t>
            </a:r>
            <a:b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Gracias por tu </a:t>
            </a:r>
            <a:r>
              <a:rPr lang="es-ES" sz="40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amistad !</a:t>
            </a:r>
            <a:endParaRPr lang="es-ES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86454"/>
            <a:ext cx="1400175" cy="4095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1428792" y="-642966"/>
            <a:ext cx="11572956" cy="80724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25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 contrast="20000"/>
          </a:blip>
          <a:srcRect l="3099" t="3107" r="3925" b="4696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225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rcRect l="3099" t="3107" r="3925" b="469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6000768"/>
            <a:ext cx="2325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Desconocido</a:t>
            </a:r>
            <a:endParaRPr lang="es-ES" sz="28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40000"/>
          </a:blip>
          <a:srcRect/>
          <a:stretch>
            <a:fillRect/>
          </a:stretch>
        </p:blipFill>
        <p:spPr bwMode="auto">
          <a:xfrm rot="20538580">
            <a:off x="6072198" y="4714884"/>
            <a:ext cx="2400300" cy="15525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1428792" y="-642966"/>
            <a:ext cx="11572956" cy="807249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hay-amigo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Brush Script MT"/>
        <a:ea typeface=""/>
        <a:cs typeface=""/>
      </a:majorFont>
      <a:minorFont>
        <a:latin typeface="Brush Script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hay-amigos-milespowerpoints.com</Template>
  <TotalTime>0</TotalTime>
  <Words>264</Words>
  <Application>Microsoft Office PowerPoint</Application>
  <PresentationFormat>Presentación en pantalla (4:3)</PresentationFormat>
  <Paragraphs>18</Paragraphs>
  <Slides>12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hay-amigos-milespowerpoints.com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34</cp:revision>
  <dcterms:created xsi:type="dcterms:W3CDTF">2016-12-29T17:12:05Z</dcterms:created>
  <dcterms:modified xsi:type="dcterms:W3CDTF">2016-12-29T17:58:40Z</dcterms:modified>
</cp:coreProperties>
</file>