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39" r:id="rId4"/>
    <p:sldId id="340" r:id="rId5"/>
    <p:sldId id="341" r:id="rId6"/>
    <p:sldId id="342" r:id="rId7"/>
    <p:sldId id="343" r:id="rId8"/>
    <p:sldId id="344" r:id="rId9"/>
    <p:sldId id="345" r:id="rId10"/>
    <p:sldId id="346" r:id="rId11"/>
    <p:sldId id="347" r:id="rId12"/>
    <p:sldId id="348" r:id="rId13"/>
    <p:sldId id="349" r:id="rId14"/>
    <p:sldId id="350" r:id="rId15"/>
    <p:sldId id="351" r:id="rId16"/>
    <p:sldId id="352" r:id="rId17"/>
    <p:sldId id="353" r:id="rId18"/>
    <p:sldId id="354" r:id="rId19"/>
    <p:sldId id="355" r:id="rId20"/>
    <p:sldId id="356" r:id="rId21"/>
    <p:sldId id="338" r:id="rId22"/>
    <p:sldId id="357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cJikdvb8z6lLtdmP0Ll1Q" hashData="n/XgexrM7kLuUbnOTrVob5peFy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wipe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73CC71-9D43-4C17-809B-2294E63143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0000">
    <p:wipe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4A1137E-CA38-44FE-849C-A9FBE745C7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_beca_275e10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910" y="428604"/>
            <a:ext cx="6215074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Haciendo amistades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600076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0000">
    <p:wipe dir="u"/>
    <p:sndAc>
      <p:stSnd>
        <p:snd r:embed="rId2" name="julio iglesias - popur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66284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089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4643446"/>
            <a:ext cx="4929190" cy="1754326"/>
          </a:xfrm>
          <a:prstGeom prst="rect">
            <a:avLst/>
          </a:prstGeom>
          <a:solidFill>
            <a:srgbClr val="FFFF00">
              <a:alpha val="48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latin typeface="Berlin Sans FB Demi" pitchFamily="34" charset="0"/>
              </a:rPr>
              <a:t>La biblioteca de la  Universidad estaba repleta de gente...</a:t>
            </a:r>
            <a:endParaRPr lang="es-ES" sz="36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_beca_275e10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luminacion-correcta-estudi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824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00042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dirty="0" smtClean="0">
                <a:solidFill>
                  <a:srgbClr val="FFFF00"/>
                </a:solidFill>
                <a:latin typeface="Berlin Sans FB Demi" pitchFamily="34" charset="0"/>
              </a:rPr>
              <a:t>Un joven encontró un lugar al lado de una llamativa chica y le preguntó:</a:t>
            </a:r>
            <a:endParaRPr lang="es-ES" sz="40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imagesCAJ49DD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824" cy="6858000"/>
          </a:xfrm>
          <a:prstGeom prst="rect">
            <a:avLst/>
          </a:prstGeom>
          <a:noFill/>
        </p:spPr>
      </p:pic>
      <p:sp>
        <p:nvSpPr>
          <p:cNvPr id="4" name="3 Llamada ovalada"/>
          <p:cNvSpPr/>
          <p:nvPr/>
        </p:nvSpPr>
        <p:spPr>
          <a:xfrm rot="21349227" flipH="1">
            <a:off x="11508" y="765920"/>
            <a:ext cx="3628411" cy="2936986"/>
          </a:xfrm>
          <a:prstGeom prst="wedgeEllipseCallout">
            <a:avLst>
              <a:gd name="adj1" fmla="val -68075"/>
              <a:gd name="adj2" fmla="val 3321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b="1" dirty="0" smtClean="0">
                <a:solidFill>
                  <a:schemeClr val="tx1"/>
                </a:solidFill>
                <a:latin typeface="Berlin Sans FB Demi" pitchFamily="34" charset="0"/>
              </a:rPr>
              <a:t>  ¿Te importa si me siento a tu lado ?</a:t>
            </a:r>
            <a:endParaRPr lang="es-ES" sz="3600" b="1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3.jpg"/>
          <p:cNvPicPr>
            <a:picLocks noChangeAspect="1" noChangeArrowheads="1"/>
          </p:cNvPicPr>
          <p:nvPr/>
        </p:nvPicPr>
        <p:blipFill>
          <a:blip r:embed="rId2"/>
          <a:srcRect r="200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29256" y="3857628"/>
            <a:ext cx="31432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 smtClean="0">
                <a:latin typeface="Berlin Sans FB Demi" pitchFamily="34" charset="0"/>
              </a:rPr>
              <a:t>  La chica le respondió </a:t>
            </a:r>
          </a:p>
          <a:p>
            <a:pPr algn="ctr"/>
            <a:r>
              <a:rPr lang="es-ES" sz="4000" dirty="0" smtClean="0">
                <a:latin typeface="Berlin Sans FB Demi" pitchFamily="34" charset="0"/>
              </a:rPr>
              <a:t>en voz bien alta: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estudiar-C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7496" cy="6858000"/>
          </a:xfrm>
          <a:prstGeom prst="rect">
            <a:avLst/>
          </a:prstGeom>
          <a:noFill/>
        </p:spPr>
      </p:pic>
      <p:sp>
        <p:nvSpPr>
          <p:cNvPr id="3" name="2 Llamada de nube"/>
          <p:cNvSpPr/>
          <p:nvPr/>
        </p:nvSpPr>
        <p:spPr>
          <a:xfrm>
            <a:off x="1571604" y="0"/>
            <a:ext cx="5572164" cy="1785926"/>
          </a:xfrm>
          <a:prstGeom prst="cloudCallout">
            <a:avLst>
              <a:gd name="adj1" fmla="val 52117"/>
              <a:gd name="adj2" fmla="val 11556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 smtClean="0">
                <a:solidFill>
                  <a:schemeClr val="tx1"/>
                </a:solidFill>
                <a:latin typeface="Berlin Sans FB Demi" pitchFamily="34" charset="0"/>
              </a:rPr>
              <a:t>“¡No quiero  pasar la noche contigo..!”</a:t>
            </a:r>
            <a:endParaRPr lang="es-ES" sz="32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imagenes_IES_PARQUEGOYA_241_1a023b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63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un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00042"/>
            <a:ext cx="8643966" cy="2862322"/>
          </a:xfrm>
          <a:prstGeom prst="rect">
            <a:avLst/>
          </a:prstGeom>
          <a:solidFill>
            <a:srgbClr val="FFFF00">
              <a:alpha val="48000"/>
            </a:srgbClr>
          </a:solidFill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rgbClr val="000099"/>
                </a:solidFill>
                <a:latin typeface="Berlin Sans FB Demi" pitchFamily="34" charset="0"/>
              </a:rPr>
              <a:t>Todos los estudiantes que estaban en la biblioteca clavaron su vista en el joven, quien se sintió avergonzado... y se retiró a  otra mesa, que también tenía un asiento libre.</a:t>
            </a:r>
            <a:endParaRPr lang="es-ES" sz="3600" dirty="0">
              <a:solidFill>
                <a:srgbClr val="000099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1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estudi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500134" y="5103674"/>
            <a:ext cx="7643866" cy="1754326"/>
          </a:xfrm>
          <a:prstGeom prst="rect">
            <a:avLst/>
          </a:prstGeom>
          <a:solidFill>
            <a:srgbClr val="FFFF00">
              <a:alpha val="48000"/>
            </a:srgbClr>
          </a:solidFill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Berlin Sans FB Demi" pitchFamily="34" charset="0"/>
              </a:rPr>
              <a:t>Después de unos minutos, la chica se encaminó a la  mesa del joven y le dijo al oído:</a:t>
            </a:r>
            <a:endParaRPr lang="es-ES" sz="3600" dirty="0">
              <a:solidFill>
                <a:srgbClr val="000099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luminacion-correcta-estudi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8241" cy="6858000"/>
          </a:xfrm>
          <a:prstGeom prst="rect">
            <a:avLst/>
          </a:prstGeom>
          <a:noFill/>
        </p:spPr>
      </p:pic>
      <p:sp>
        <p:nvSpPr>
          <p:cNvPr id="5" name="4 Llamada de nube"/>
          <p:cNvSpPr/>
          <p:nvPr/>
        </p:nvSpPr>
        <p:spPr>
          <a:xfrm>
            <a:off x="285720" y="0"/>
            <a:ext cx="6357982" cy="2285992"/>
          </a:xfrm>
          <a:prstGeom prst="cloudCallout">
            <a:avLst>
              <a:gd name="adj1" fmla="val 26929"/>
              <a:gd name="adj2" fmla="val 8057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solidFill>
                  <a:schemeClr val="tx1"/>
                </a:solidFill>
                <a:latin typeface="Berlin Sans FB Demi" pitchFamily="34" charset="0"/>
              </a:rPr>
              <a:t>“Yo estudio psicología y sé perfectamente lo qué piensa un  hombre...  te hice sentir avergonzado, ¿verdad?”</a:t>
            </a:r>
            <a:endParaRPr lang="es-ES" sz="2400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imagesCAJ49DD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82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4286256"/>
            <a:ext cx="4572000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>&gt;</a:t>
            </a:r>
            <a:br>
              <a:rPr lang="es-ES" dirty="0" smtClean="0"/>
            </a:br>
            <a:r>
              <a:rPr lang="es-ES" dirty="0" smtClean="0"/>
              <a:t>&gt;    </a:t>
            </a:r>
            <a:r>
              <a:rPr lang="es-ES" sz="4000" dirty="0" smtClean="0">
                <a:latin typeface="Berlin Sans FB Demi" pitchFamily="34" charset="0"/>
              </a:rPr>
              <a:t>   El joven le contestó en voz bien alta :</a:t>
            </a:r>
            <a:endParaRPr lang="es-ES" sz="40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9889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imagesCAJ49DD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824" cy="6858000"/>
          </a:xfrm>
          <a:prstGeom prst="rect">
            <a:avLst/>
          </a:prstGeom>
          <a:noFill/>
        </p:spPr>
      </p:pic>
      <p:sp>
        <p:nvSpPr>
          <p:cNvPr id="4" name="3 Llamada ovalada"/>
          <p:cNvSpPr/>
          <p:nvPr/>
        </p:nvSpPr>
        <p:spPr>
          <a:xfrm flipH="1">
            <a:off x="-1" y="1571612"/>
            <a:ext cx="3786215" cy="4071966"/>
          </a:xfrm>
          <a:prstGeom prst="wedgeEllipseCallout">
            <a:avLst>
              <a:gd name="adj1" fmla="val -77412"/>
              <a:gd name="adj2" fmla="val -9136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chemeClr val="tx1"/>
                </a:solidFill>
                <a:latin typeface="Berlin Sans FB Demi" pitchFamily="34" charset="0"/>
              </a:rPr>
              <a:t>“¿10.000 euros por una noche ?</a:t>
            </a:r>
          </a:p>
          <a:p>
            <a:pPr algn="ctr"/>
            <a:r>
              <a:rPr lang="es-ES" sz="3600" dirty="0" smtClean="0">
                <a:solidFill>
                  <a:schemeClr val="tx1"/>
                </a:solidFill>
                <a:latin typeface="Berlin Sans FB Demi" pitchFamily="34" charset="0"/>
              </a:rPr>
              <a:t> ¡Es carísimo!”</a:t>
            </a:r>
            <a:endParaRPr lang="es-ES" sz="3600" b="1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4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517850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128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universitarios_bibliote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8784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657671"/>
            <a:ext cx="8429716" cy="1200329"/>
          </a:xfrm>
          <a:prstGeom prst="rect">
            <a:avLst/>
          </a:prstGeom>
          <a:solidFill>
            <a:srgbClr val="FFFF00">
              <a:alpha val="48000"/>
            </a:srgbClr>
          </a:solidFill>
        </p:spPr>
        <p:txBody>
          <a:bodyPr wrap="square">
            <a:spAutoFit/>
          </a:bodyPr>
          <a:lstStyle/>
          <a:p>
            <a:r>
              <a:rPr lang="es-ES" sz="3600" dirty="0" smtClean="0">
                <a:latin typeface="Berlin Sans FB Demi" pitchFamily="34" charset="0"/>
              </a:rPr>
              <a:t>   Todo el mundo en la biblioteca clavó la vista a la chica que estaba  pálida....</a:t>
            </a:r>
            <a:endParaRPr lang="es-ES" sz="3600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21896-944-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428604"/>
            <a:ext cx="82044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C000"/>
                </a:solidFill>
                <a:latin typeface="Berlin Sans FB Demi" pitchFamily="34" charset="0"/>
              </a:rPr>
              <a:t> Entonces el joven le susurró al oído</a:t>
            </a:r>
            <a:r>
              <a:rPr lang="es-ES" dirty="0" smtClean="0"/>
              <a:t>:</a:t>
            </a:r>
            <a:endParaRPr lang="es-ES" dirty="0"/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1c2baestudiar-2c2badesmad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17713" y="-1014413"/>
            <a:ext cx="13069888" cy="8680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imagesCAJ49DD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5824" cy="6858000"/>
          </a:xfrm>
          <a:prstGeom prst="rect">
            <a:avLst/>
          </a:prstGeom>
          <a:noFill/>
        </p:spPr>
      </p:pic>
      <p:sp>
        <p:nvSpPr>
          <p:cNvPr id="4" name="3 Llamada ovalada"/>
          <p:cNvSpPr/>
          <p:nvPr/>
        </p:nvSpPr>
        <p:spPr>
          <a:xfrm rot="21349227" flipH="1">
            <a:off x="-475" y="436690"/>
            <a:ext cx="3585476" cy="6412298"/>
          </a:xfrm>
          <a:prstGeom prst="wedgeEllipseCallout">
            <a:avLst>
              <a:gd name="adj1" fmla="val -74668"/>
              <a:gd name="adj2" fmla="val 15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dirty="0" smtClean="0">
                <a:solidFill>
                  <a:schemeClr val="tx1"/>
                </a:solidFill>
                <a:latin typeface="Berlin Sans FB Demi" pitchFamily="34" charset="0"/>
              </a:rPr>
              <a:t>Yo</a:t>
            </a:r>
          </a:p>
          <a:p>
            <a:pPr algn="ctr"/>
            <a:r>
              <a:rPr lang="es-ES" sz="3600" dirty="0" smtClean="0">
                <a:solidFill>
                  <a:schemeClr val="tx1"/>
                </a:solidFill>
                <a:latin typeface="Berlin Sans FB Demi" pitchFamily="34" charset="0"/>
              </a:rPr>
              <a:t>estudio Derecho... y sé cómo hacer parecer culpable a una </a:t>
            </a:r>
          </a:p>
          <a:p>
            <a:pPr algn="ctr"/>
            <a:r>
              <a:rPr lang="es-ES" sz="3600" dirty="0" smtClean="0">
                <a:solidFill>
                  <a:schemeClr val="tx1"/>
                </a:solidFill>
                <a:latin typeface="Berlin Sans FB Demi" pitchFamily="34" charset="0"/>
              </a:rPr>
              <a:t> persona”.</a:t>
            </a:r>
            <a:endParaRPr lang="es-ES" sz="3600" b="1" dirty="0">
              <a:solidFill>
                <a:schemeClr val="tx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_beca_275e10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357222" y="121442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0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HACIENDO AMISTAD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HACIENDO AMISTADES</Template>
  <TotalTime>2</TotalTime>
  <Words>136</Words>
  <Application>Microsoft Office PowerPoint</Application>
  <PresentationFormat>Presentación en pantalla (4:3)</PresentationFormat>
  <Paragraphs>37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HACIENDO AMISTADES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2013-12-07T15:57:19Z</dcterms:created>
  <dcterms:modified xsi:type="dcterms:W3CDTF">2013-12-07T15:59:26Z</dcterms:modified>
</cp:coreProperties>
</file>