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97" r:id="rId4"/>
    <p:sldId id="261" r:id="rId5"/>
    <p:sldId id="287" r:id="rId6"/>
    <p:sldId id="257" r:id="rId7"/>
    <p:sldId id="298" r:id="rId8"/>
    <p:sldId id="260" r:id="rId9"/>
    <p:sldId id="258" r:id="rId10"/>
    <p:sldId id="259" r:id="rId11"/>
    <p:sldId id="299" r:id="rId12"/>
    <p:sldId id="262" r:id="rId13"/>
    <p:sldId id="267" r:id="rId14"/>
    <p:sldId id="268" r:id="rId15"/>
    <p:sldId id="300" r:id="rId16"/>
    <p:sldId id="266" r:id="rId17"/>
    <p:sldId id="275" r:id="rId18"/>
    <p:sldId id="265" r:id="rId19"/>
    <p:sldId id="301" r:id="rId20"/>
    <p:sldId id="263" r:id="rId21"/>
    <p:sldId id="270" r:id="rId22"/>
    <p:sldId id="273" r:id="rId23"/>
    <p:sldId id="302" r:id="rId24"/>
    <p:sldId id="276" r:id="rId25"/>
    <p:sldId id="269" r:id="rId26"/>
    <p:sldId id="278" r:id="rId27"/>
    <p:sldId id="303" r:id="rId28"/>
    <p:sldId id="264" r:id="rId29"/>
    <p:sldId id="277" r:id="rId30"/>
    <p:sldId id="271" r:id="rId31"/>
    <p:sldId id="304" r:id="rId32"/>
    <p:sldId id="284" r:id="rId33"/>
    <p:sldId id="281" r:id="rId34"/>
    <p:sldId id="282" r:id="rId35"/>
    <p:sldId id="305" r:id="rId36"/>
    <p:sldId id="283" r:id="rId37"/>
    <p:sldId id="289" r:id="rId38"/>
    <p:sldId id="285" r:id="rId39"/>
    <p:sldId id="286" r:id="rId40"/>
    <p:sldId id="288" r:id="rId41"/>
    <p:sldId id="295" r:id="rId42"/>
    <p:sldId id="290" r:id="rId43"/>
    <p:sldId id="296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uaIDTDR9d15+oxdJRlLaw" hashData="4h0WSv0YPBu4NxOBVwN1a6Y3s6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5801F"/>
    <a:srgbClr val="0066CC"/>
    <a:srgbClr val="0033CC"/>
    <a:srgbClr val="339933"/>
    <a:srgbClr val="432003"/>
    <a:srgbClr val="FF3300"/>
    <a:srgbClr val="005828"/>
    <a:srgbClr val="FF66CC"/>
    <a:srgbClr val="002E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532" autoAdjust="0"/>
    <p:restoredTop sz="94660"/>
  </p:normalViewPr>
  <p:slideViewPr>
    <p:cSldViewPr>
      <p:cViewPr>
        <p:scale>
          <a:sx n="388" d="100"/>
          <a:sy n="388" d="100"/>
        </p:scale>
        <p:origin x="4692" y="37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A5665-B363-40CE-AA8A-039D32BC580C}" type="datetimeFigureOut">
              <a:rPr lang="es-PE" smtClean="0"/>
              <a:pPr/>
              <a:t>29/03/2017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ACA23-606C-4D41-B167-120B89D7323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0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30000" contrast="40000"/>
          </a:blip>
          <a:srcRect/>
          <a:stretch>
            <a:fillRect/>
          </a:stretch>
        </p:blipFill>
        <p:spPr bwMode="auto">
          <a:xfrm>
            <a:off x="6786578" y="4572014"/>
            <a:ext cx="2118507" cy="226704"/>
          </a:xfrm>
          <a:prstGeom prst="rect">
            <a:avLst/>
          </a:prstGeom>
          <a:noFill/>
        </p:spPr>
      </p:pic>
      <p:pic>
        <p:nvPicPr>
          <p:cNvPr id="51" name="50 Imagen" descr="77524267_o.png"/>
          <p:cNvPicPr>
            <a:picLocks noChangeAspect="1"/>
          </p:cNvPicPr>
          <p:nvPr/>
        </p:nvPicPr>
        <p:blipFill>
          <a:blip r:embed="rId8"/>
          <a:srcRect l="6937"/>
          <a:stretch>
            <a:fillRect/>
          </a:stretch>
        </p:blipFill>
        <p:spPr>
          <a:xfrm>
            <a:off x="0" y="0"/>
            <a:ext cx="2875348" cy="4119592"/>
          </a:xfrm>
          <a:prstGeom prst="rect">
            <a:avLst/>
          </a:prstGeom>
        </p:spPr>
      </p:pic>
      <p:pic>
        <p:nvPicPr>
          <p:cNvPr id="52" name="51 Imagen" descr="g-gif-update.gif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5000628" y="285734"/>
            <a:ext cx="2314575" cy="857250"/>
          </a:xfrm>
          <a:prstGeom prst="rect">
            <a:avLst/>
          </a:prstGeom>
        </p:spPr>
      </p:pic>
      <p:pic>
        <p:nvPicPr>
          <p:cNvPr id="53" name="52 Imagen" descr="g-gif-update (1).gif"/>
          <p:cNvPicPr>
            <a:picLocks noChangeAspect="1"/>
          </p:cNvPicPr>
          <p:nvPr/>
        </p:nvPicPr>
        <p:blipFill>
          <a:blip r:embed="rId10">
            <a:lum bright="-10000" contrast="40000"/>
          </a:blip>
          <a:stretch>
            <a:fillRect/>
          </a:stretch>
        </p:blipFill>
        <p:spPr>
          <a:xfrm>
            <a:off x="4286248" y="1428742"/>
            <a:ext cx="1247775" cy="762000"/>
          </a:xfrm>
          <a:prstGeom prst="rect">
            <a:avLst/>
          </a:prstGeom>
        </p:spPr>
      </p:pic>
      <p:pic>
        <p:nvPicPr>
          <p:cNvPr id="54" name="53 Imagen" descr="g-gif-update (2).gif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5786446" y="1357304"/>
            <a:ext cx="857250" cy="809625"/>
          </a:xfrm>
          <a:prstGeom prst="rect">
            <a:avLst/>
          </a:prstGeom>
        </p:spPr>
      </p:pic>
      <p:pic>
        <p:nvPicPr>
          <p:cNvPr id="55" name="54 Imagen" descr="g-gif-update (3).gif"/>
          <p:cNvPicPr>
            <a:picLocks noChangeAspect="1"/>
          </p:cNvPicPr>
          <p:nvPr/>
        </p:nvPicPr>
        <p:blipFill>
          <a:blip r:embed="rId12">
            <a:lum bright="-10000" contrast="40000"/>
          </a:blip>
          <a:stretch>
            <a:fillRect/>
          </a:stretch>
        </p:blipFill>
        <p:spPr>
          <a:xfrm>
            <a:off x="7143768" y="1357304"/>
            <a:ext cx="914400" cy="771525"/>
          </a:xfrm>
          <a:prstGeom prst="rect">
            <a:avLst/>
          </a:prstGeom>
        </p:spPr>
      </p:pic>
      <p:pic>
        <p:nvPicPr>
          <p:cNvPr id="56" name="55 Imagen" descr="g-gif-update (4).gif"/>
          <p:cNvPicPr>
            <a:picLocks noChangeAspect="1"/>
          </p:cNvPicPr>
          <p:nvPr/>
        </p:nvPicPr>
        <p:blipFill>
          <a:blip r:embed="rId13">
            <a:lum bright="-10000" contrast="40000"/>
          </a:blip>
          <a:stretch>
            <a:fillRect/>
          </a:stretch>
        </p:blipFill>
        <p:spPr>
          <a:xfrm>
            <a:off x="5286380" y="2500312"/>
            <a:ext cx="2076450" cy="790575"/>
          </a:xfrm>
          <a:prstGeom prst="rect">
            <a:avLst/>
          </a:prstGeom>
        </p:spPr>
      </p:pic>
      <p:pic>
        <p:nvPicPr>
          <p:cNvPr id="57" name="56 Imagen" descr="g-gif-update (5).gif"/>
          <p:cNvPicPr>
            <a:picLocks noChangeAspect="1"/>
          </p:cNvPicPr>
          <p:nvPr/>
        </p:nvPicPr>
        <p:blipFill>
          <a:blip r:embed="rId14">
            <a:lum bright="-10000" contrast="40000"/>
          </a:blip>
          <a:stretch>
            <a:fillRect/>
          </a:stretch>
        </p:blipFill>
        <p:spPr>
          <a:xfrm>
            <a:off x="4714876" y="3357568"/>
            <a:ext cx="1314450" cy="847725"/>
          </a:xfrm>
          <a:prstGeom prst="rect">
            <a:avLst/>
          </a:prstGeom>
        </p:spPr>
      </p:pic>
      <p:pic>
        <p:nvPicPr>
          <p:cNvPr id="58" name="57 Imagen" descr="g-gif-update (6).gif"/>
          <p:cNvPicPr>
            <a:picLocks noChangeAspect="1"/>
          </p:cNvPicPr>
          <p:nvPr/>
        </p:nvPicPr>
        <p:blipFill>
          <a:blip r:embed="rId15">
            <a:lum bright="-10000" contrast="40000"/>
          </a:blip>
          <a:stretch>
            <a:fillRect/>
          </a:stretch>
        </p:blipFill>
        <p:spPr>
          <a:xfrm>
            <a:off x="6286512" y="3429006"/>
            <a:ext cx="1647825" cy="838200"/>
          </a:xfrm>
          <a:prstGeom prst="rect">
            <a:avLst/>
          </a:prstGeom>
        </p:spPr>
      </p:pic>
      <p:pic>
        <p:nvPicPr>
          <p:cNvPr id="59" name="58 Imagen" descr="1(2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8000">
    <p:sndAc>
      <p:stSnd loop="1">
        <p:snd r:embed="rId2" name="Take_my_hand_-Omar_Akr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5" fill="hold">
                            <p:stCondLst>
                              <p:cond delay="3000"/>
                            </p:stCondLst>
                            <p:childTnLst>
                              <p:par>
                                <p:cTn id="8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9" fill="hold">
                            <p:stCondLst>
                              <p:cond delay="8000"/>
                            </p:stCondLst>
                            <p:childTnLst>
                              <p:par>
                                <p:cTn id="8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8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8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8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8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8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852" presetID="1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5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428860" y="2071684"/>
            <a:ext cx="4286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Hablar, lo que se dice hablar, todos </a:t>
            </a:r>
            <a:r>
              <a:rPr lang="es-PE" dirty="0" smtClean="0"/>
              <a:t>hablamos… </a:t>
            </a:r>
            <a:r>
              <a:rPr lang="es-PE" dirty="0" smtClean="0"/>
              <a:t>pero cuantos decimos algo?</a:t>
            </a:r>
          </a:p>
          <a:p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B929D1">
                <a:shade val="67500"/>
                <a:satMod val="115000"/>
              </a:srgbClr>
            </a:gs>
            <a:gs pos="100000">
              <a:srgbClr val="B929D1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A235A5">
                  <a:shade val="67500"/>
                  <a:satMod val="115000"/>
                </a:srgbClr>
              </a:gs>
              <a:gs pos="100000">
                <a:srgbClr val="A235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000"/>
                            </p:stCondLst>
                            <p:childTnLst>
                              <p:par>
                                <p:cTn id="24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40000">
                <a:srgbClr val="00B0F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Rectángulo"/>
          <p:cNvSpPr/>
          <p:nvPr/>
        </p:nvSpPr>
        <p:spPr>
          <a:xfrm>
            <a:off x="-285784" y="-142894"/>
            <a:ext cx="9715568" cy="6072230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3000"/>
                            </p:stCondLst>
                            <p:childTnLst>
                              <p:par>
                                <p:cTn id="4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5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8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2" y="1857370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Hay quien habla y sus palabras no dicen nada, son palabras vacías, sin sentimientos y sin mensaje.</a:t>
            </a:r>
          </a:p>
          <a:p>
            <a:pPr algn="ctr"/>
            <a:r>
              <a:rPr lang="es-PE" dirty="0" smtClean="0"/>
              <a:t> </a:t>
            </a:r>
          </a:p>
          <a:p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E411B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H="1">
            <a:off x="2500298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500298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4643438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928926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V="1">
            <a:off x="5000628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000628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2857488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3143240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V="1">
            <a:off x="5286380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5286380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>
            <a:off x="3143240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59000">
                <a:schemeClr val="tx1"/>
              </a:gs>
              <a:gs pos="50000">
                <a:srgbClr val="E28BF1">
                  <a:shade val="67500"/>
                  <a:satMod val="115000"/>
                </a:srgbClr>
              </a:gs>
              <a:gs pos="100000">
                <a:srgbClr val="E28BF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428860" y="1857370"/>
            <a:ext cx="45005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Hay quien apenas habla, pero cada una de las palabras que dice, tienen sentimiento, y llegan al alma de quien las escucha. </a:t>
            </a:r>
            <a:endParaRPr lang="es-PE" dirty="0" smtClean="0"/>
          </a:p>
          <a:p>
            <a:pPr algn="ctr"/>
            <a:r>
              <a:rPr lang="es-PE" dirty="0" smtClean="0"/>
              <a:t>A </a:t>
            </a:r>
            <a:r>
              <a:rPr lang="es-PE" dirty="0" smtClean="0"/>
              <a:t>eso me refiero.</a:t>
            </a:r>
          </a:p>
          <a:p>
            <a:pPr algn="ctr"/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D55BF">
                <a:shade val="67500"/>
                <a:satMod val="115000"/>
              </a:srgbClr>
            </a:gs>
            <a:gs pos="100000">
              <a:srgbClr val="0D55B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-285784" y="-142894"/>
            <a:ext cx="9715568" cy="6072230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3000"/>
                            </p:stCondLst>
                            <p:childTnLst>
                              <p:par>
                                <p:cTn id="54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3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6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FF"/>
            </a:gs>
            <a:gs pos="50000">
              <a:schemeClr val="accent4">
                <a:lumMod val="50000"/>
                <a:shade val="67500"/>
                <a:satMod val="115000"/>
              </a:schemeClr>
            </a:gs>
            <a:gs pos="100000">
              <a:schemeClr val="accent4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E15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85985" y="1785932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Cuando queramos decir algo, digámoslo de corazón, no hace falta decir mucho, solo lo justo, lo que queremos transmitir, así sea un simple hola, o te echo de menos, o como estas. 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000"/>
                            </p:stCondLst>
                            <p:childTnLst>
                              <p:par>
                                <p:cTn id="24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93315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85784" y="-142894"/>
            <a:ext cx="9715568" cy="6000792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3000"/>
                            </p:stCondLst>
                            <p:childTnLst>
                              <p:par>
                                <p:cTn id="4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85985" y="1857370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Según el tono de nuestra voz, de nuestra mirada y de como lo digamos esas palabras pueden decir mucho más que lo que textualmente significan.</a:t>
            </a:r>
          </a:p>
          <a:p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E15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320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>
            <a:off x="2500298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4643438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2928926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V="1">
            <a:off x="5000628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5000628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2857488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3143240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V="1">
            <a:off x="5286380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286380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3143240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rgbClr val="432003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000232" y="1428742"/>
            <a:ext cx="49292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Hay personas, que están deseando escuchar alguna palabra de alguien cercano, aunque ellos estén cerca y les hable, la mayoría de las veces es como si tuvieran un muro por medio, y las palabras no llegan, no son sentidas, son dichas porque si, para quedar bien, o salir de un apuro.</a:t>
            </a:r>
          </a:p>
          <a:p>
            <a:pPr algn="ctr"/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F3505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285784" y="0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3000"/>
                            </p:stCondLst>
                            <p:childTnLst>
                              <p:par>
                                <p:cTn id="54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320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85984" y="1857370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Pensemos en nosotros mismos, cuando pasamos por un problema, de la índole que sea, es cuando necesitamos escuchar esas palabras que a veces no llegan.</a:t>
            </a:r>
          </a:p>
          <a:p>
            <a:pPr algn="ctr"/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000"/>
                            </p:stCondLst>
                            <p:childTnLst>
                              <p:par>
                                <p:cTn id="24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85784" y="-142894"/>
            <a:ext cx="9715568" cy="6286544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3000"/>
                            </p:stCondLst>
                            <p:childTnLst>
                              <p:par>
                                <p:cTn id="4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85984" y="1714494"/>
            <a:ext cx="45005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Si a veces estamos necesitados de esas palabras, tenemos que pensar que hay otras personas que las necesitan de nosotros, y eso no cuesta nada, pero son de incalculable valor para el que las necesita.</a:t>
            </a:r>
          </a:p>
          <a:p>
            <a:pPr algn="ctr"/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3E1A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H="1">
            <a:off x="2500298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500298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4643438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928926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V="1">
            <a:off x="5000628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000628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2857488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3143240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V="1">
            <a:off x="5286380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5286380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>
            <a:off x="3143240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78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077_81fc568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31072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428610"/>
            <a:ext cx="214314" cy="40005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785918" y="428610"/>
            <a:ext cx="5429288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571736" y="1928808"/>
            <a:ext cx="37862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Si tus palabras salen de tu alma, llegaran al alma de quien las recibe.</a:t>
            </a:r>
          </a:p>
          <a:p>
            <a:pPr algn="ctr"/>
            <a:endParaRPr lang="es-PE" dirty="0"/>
          </a:p>
        </p:txBody>
      </p:sp>
      <p:sp>
        <p:nvSpPr>
          <p:cNvPr id="8" name="7 CuadroTexto"/>
          <p:cNvSpPr txBox="1"/>
          <p:nvPr/>
        </p:nvSpPr>
        <p:spPr>
          <a:xfrm>
            <a:off x="1785918" y="3786196"/>
            <a:ext cx="13853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smtClean="0"/>
              <a:t>Texto:</a:t>
            </a:r>
            <a:r>
              <a:rPr lang="es-PE" sz="1200" dirty="0" smtClean="0"/>
              <a:t> </a:t>
            </a:r>
            <a:r>
              <a:rPr lang="es-PE" sz="1200" dirty="0" err="1" smtClean="0"/>
              <a:t>Mery</a:t>
            </a:r>
            <a:r>
              <a:rPr lang="es-PE" sz="1200" dirty="0" smtClean="0"/>
              <a:t> </a:t>
            </a:r>
            <a:r>
              <a:rPr lang="es-PE" sz="1200" dirty="0" err="1" smtClean="0"/>
              <a:t>Garabote</a:t>
            </a:r>
            <a:endParaRPr lang="es-PE" sz="1200" dirty="0" smtClean="0"/>
          </a:p>
          <a:p>
            <a:r>
              <a:rPr lang="es-PE" dirty="0" smtClean="0"/>
              <a:t> </a:t>
            </a:r>
          </a:p>
          <a:p>
            <a:endParaRPr lang="es-PE" dirty="0"/>
          </a:p>
        </p:txBody>
      </p:sp>
      <p:sp>
        <p:nvSpPr>
          <p:cNvPr id="9" name="8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E15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-285784" y="-142894"/>
            <a:ext cx="9715568" cy="6000792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3000"/>
                            </p:stCondLst>
                            <p:childTnLst>
                              <p:par>
                                <p:cTn id="54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320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5002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82163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321828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89346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646510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10817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85784" y="-142894"/>
            <a:ext cx="9715568" cy="6000792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3000"/>
                            </p:stCondLst>
                            <p:childTnLst>
                              <p:par>
                                <p:cTn id="4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0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2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5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6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07233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H="1">
            <a:off x="2500298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500298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4643438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928926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V="1">
            <a:off x="5000628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000628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2857488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3143240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V="1">
            <a:off x="5286380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5286380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>
            <a:off x="3143240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4" name="63 Imagen" descr="g-gif-update (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75670">
            <a:off x="5987377" y="3666223"/>
            <a:ext cx="1476375" cy="666750"/>
          </a:xfrm>
          <a:prstGeom prst="rect">
            <a:avLst/>
          </a:prstGeom>
        </p:spPr>
      </p:pic>
      <p:sp>
        <p:nvSpPr>
          <p:cNvPr id="65" name="64 Rectángulo"/>
          <p:cNvSpPr/>
          <p:nvPr/>
        </p:nvSpPr>
        <p:spPr>
          <a:xfrm>
            <a:off x="-285784" y="-142894"/>
            <a:ext cx="9715568" cy="6215106"/>
          </a:xfrm>
          <a:prstGeom prst="rect">
            <a:avLst/>
          </a:prstGeom>
          <a:gradFill flip="none" rotWithShape="1">
            <a:gsLst>
              <a:gs pos="49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3000"/>
                            </p:stCondLst>
                            <p:childTnLst>
                              <p:par>
                                <p:cTn id="54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2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8" dur="2400" decel="100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9" dur="2400" decel="10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2400" decel="10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1" dur="2400" decel="10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309</Words>
  <Application>Microsoft Office PowerPoint</Application>
  <PresentationFormat>Presentación en pantalla (16:9)</PresentationFormat>
  <Paragraphs>16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187</cp:revision>
  <dcterms:created xsi:type="dcterms:W3CDTF">2017-03-28T20:20:28Z</dcterms:created>
  <dcterms:modified xsi:type="dcterms:W3CDTF">2017-03-29T15:26:45Z</dcterms:modified>
</cp:coreProperties>
</file>