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63" r:id="rId4"/>
    <p:sldId id="265" r:id="rId5"/>
    <p:sldId id="264" r:id="rId6"/>
    <p:sldId id="269" r:id="rId7"/>
    <p:sldId id="261" r:id="rId8"/>
    <p:sldId id="267" r:id="rId9"/>
    <p:sldId id="260" r:id="rId10"/>
    <p:sldId id="259" r:id="rId11"/>
    <p:sldId id="268" r:id="rId12"/>
    <p:sldId id="271" r:id="rId13"/>
    <p:sldId id="257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NCcli/wCFsuGixiwhKynQ" hashData="pbjLbwbpu9nmGary9JQr2lBiIi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8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C034A8-5B40-4782-8D7E-3D0A937FE6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AF2BE-7C4A-42BC-A84A-063DC5C2A7A5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7F95C-6D29-4F9B-8346-85629BE333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4A0CE2-699D-49A4-97D7-1966DF76DB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g6hI-Cm15_1918491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4" y="0"/>
            <a:ext cx="9141606" cy="6858000"/>
          </a:xfrm>
          <a:prstGeom prst="rect">
            <a:avLst/>
          </a:prstGeom>
        </p:spPr>
      </p:pic>
      <p:pic>
        <p:nvPicPr>
          <p:cNvPr id="7" name="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" y="490518"/>
            <a:ext cx="600108" cy="600108"/>
          </a:xfrm>
          <a:prstGeom prst="rect">
            <a:avLst/>
          </a:prstGeom>
        </p:spPr>
      </p:pic>
      <p:pic>
        <p:nvPicPr>
          <p:cNvPr id="9" name="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04898"/>
            <a:ext cx="600108" cy="600108"/>
          </a:xfrm>
          <a:prstGeom prst="rect">
            <a:avLst/>
          </a:prstGeom>
        </p:spPr>
      </p:pic>
      <p:pic>
        <p:nvPicPr>
          <p:cNvPr id="10" name="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" y="1776402"/>
            <a:ext cx="600108" cy="600108"/>
          </a:xfrm>
          <a:prstGeom prst="rect">
            <a:avLst/>
          </a:prstGeom>
        </p:spPr>
      </p:pic>
      <p:pic>
        <p:nvPicPr>
          <p:cNvPr id="11" name="1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" y="2205030"/>
            <a:ext cx="600108" cy="600108"/>
          </a:xfrm>
          <a:prstGeom prst="rect">
            <a:avLst/>
          </a:prstGeom>
        </p:spPr>
      </p:pic>
      <p:pic>
        <p:nvPicPr>
          <p:cNvPr id="12" name="1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" y="419080"/>
            <a:ext cx="600108" cy="600108"/>
          </a:xfrm>
          <a:prstGeom prst="rect">
            <a:avLst/>
          </a:prstGeom>
        </p:spPr>
      </p:pic>
      <p:pic>
        <p:nvPicPr>
          <p:cNvPr id="13" name="12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32" y="347642"/>
            <a:ext cx="600108" cy="600108"/>
          </a:xfrm>
          <a:prstGeom prst="rect">
            <a:avLst/>
          </a:prstGeom>
        </p:spPr>
      </p:pic>
      <p:pic>
        <p:nvPicPr>
          <p:cNvPr id="14" name="13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6" y="1133460"/>
            <a:ext cx="600108" cy="600108"/>
          </a:xfrm>
          <a:prstGeom prst="rect">
            <a:avLst/>
          </a:prstGeom>
        </p:spPr>
      </p:pic>
      <p:pic>
        <p:nvPicPr>
          <p:cNvPr id="15" name="14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76281">
            <a:off x="851383" y="1341409"/>
            <a:ext cx="600108" cy="600108"/>
          </a:xfrm>
          <a:prstGeom prst="rect">
            <a:avLst/>
          </a:prstGeom>
        </p:spPr>
      </p:pic>
      <p:pic>
        <p:nvPicPr>
          <p:cNvPr id="16" name="15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6" y="1633526"/>
            <a:ext cx="600108" cy="600108"/>
          </a:xfrm>
          <a:prstGeom prst="rect">
            <a:avLst/>
          </a:prstGeom>
        </p:spPr>
      </p:pic>
      <p:pic>
        <p:nvPicPr>
          <p:cNvPr id="17" name="1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70" y="1562088"/>
            <a:ext cx="600108" cy="600108"/>
          </a:xfrm>
          <a:prstGeom prst="rect">
            <a:avLst/>
          </a:prstGeom>
        </p:spPr>
      </p:pic>
      <p:pic>
        <p:nvPicPr>
          <p:cNvPr id="18" name="17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42" y="2133592"/>
            <a:ext cx="600108" cy="600108"/>
          </a:xfrm>
          <a:prstGeom prst="rect">
            <a:avLst/>
          </a:prstGeom>
        </p:spPr>
      </p:pic>
      <p:pic>
        <p:nvPicPr>
          <p:cNvPr id="19" name="1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2714620"/>
            <a:ext cx="447676" cy="447676"/>
          </a:xfrm>
          <a:prstGeom prst="rect">
            <a:avLst/>
          </a:prstGeom>
        </p:spPr>
      </p:pic>
      <p:pic>
        <p:nvPicPr>
          <p:cNvPr id="20" name="1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86124"/>
            <a:ext cx="447676" cy="447676"/>
          </a:xfrm>
          <a:prstGeom prst="rect">
            <a:avLst/>
          </a:prstGeom>
        </p:spPr>
      </p:pic>
      <p:pic>
        <p:nvPicPr>
          <p:cNvPr id="21" name="2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0"/>
            <a:ext cx="447676" cy="447676"/>
          </a:xfrm>
          <a:prstGeom prst="rect">
            <a:avLst/>
          </a:prstGeom>
        </p:spPr>
      </p:pic>
      <p:pic>
        <p:nvPicPr>
          <p:cNvPr id="22" name="2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0"/>
            <a:ext cx="447676" cy="447676"/>
          </a:xfrm>
          <a:prstGeom prst="rect">
            <a:avLst/>
          </a:prstGeom>
        </p:spPr>
      </p:pic>
      <p:pic>
        <p:nvPicPr>
          <p:cNvPr id="23" name="22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447676" cy="447676"/>
          </a:xfrm>
          <a:prstGeom prst="rect">
            <a:avLst/>
          </a:prstGeom>
        </p:spPr>
      </p:pic>
      <p:pic>
        <p:nvPicPr>
          <p:cNvPr id="24" name="23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28670"/>
            <a:ext cx="600108" cy="600108"/>
          </a:xfrm>
          <a:prstGeom prst="rect">
            <a:avLst/>
          </a:prstGeom>
        </p:spPr>
      </p:pic>
      <p:pic>
        <p:nvPicPr>
          <p:cNvPr id="25" name="24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928670"/>
            <a:ext cx="600108" cy="600108"/>
          </a:xfrm>
          <a:prstGeom prst="rect">
            <a:avLst/>
          </a:prstGeom>
        </p:spPr>
      </p:pic>
      <p:pic>
        <p:nvPicPr>
          <p:cNvPr id="26" name="25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571744"/>
            <a:ext cx="600108" cy="600108"/>
          </a:xfrm>
          <a:prstGeom prst="rect">
            <a:avLst/>
          </a:prstGeom>
        </p:spPr>
      </p:pic>
      <p:pic>
        <p:nvPicPr>
          <p:cNvPr id="27" name="2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4" y="571480"/>
            <a:ext cx="600108" cy="600108"/>
          </a:xfrm>
          <a:prstGeom prst="rect">
            <a:avLst/>
          </a:prstGeom>
        </p:spPr>
      </p:pic>
      <p:pic>
        <p:nvPicPr>
          <p:cNvPr id="28" name="27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32" y="500042"/>
            <a:ext cx="600108" cy="600108"/>
          </a:xfrm>
          <a:prstGeom prst="rect">
            <a:avLst/>
          </a:prstGeom>
        </p:spPr>
      </p:pic>
      <p:pic>
        <p:nvPicPr>
          <p:cNvPr id="29" name="2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466" y="1285860"/>
            <a:ext cx="600108" cy="600108"/>
          </a:xfrm>
          <a:prstGeom prst="rect">
            <a:avLst/>
          </a:prstGeom>
        </p:spPr>
      </p:pic>
      <p:pic>
        <p:nvPicPr>
          <p:cNvPr id="30" name="2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32" y="1214422"/>
            <a:ext cx="600108" cy="600108"/>
          </a:xfrm>
          <a:prstGeom prst="rect">
            <a:avLst/>
          </a:prstGeom>
        </p:spPr>
      </p:pic>
      <p:pic>
        <p:nvPicPr>
          <p:cNvPr id="31" name="3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1857364"/>
            <a:ext cx="600108" cy="600108"/>
          </a:xfrm>
          <a:prstGeom prst="rect">
            <a:avLst/>
          </a:prstGeom>
        </p:spPr>
      </p:pic>
      <p:pic>
        <p:nvPicPr>
          <p:cNvPr id="32" name="3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970" y="1714488"/>
            <a:ext cx="600108" cy="600108"/>
          </a:xfrm>
          <a:prstGeom prst="rect">
            <a:avLst/>
          </a:prstGeom>
        </p:spPr>
      </p:pic>
      <p:pic>
        <p:nvPicPr>
          <p:cNvPr id="33" name="32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" y="5124440"/>
            <a:ext cx="447676" cy="447676"/>
          </a:xfrm>
          <a:prstGeom prst="rect">
            <a:avLst/>
          </a:prstGeom>
        </p:spPr>
      </p:pic>
      <p:pic>
        <p:nvPicPr>
          <p:cNvPr id="34" name="33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38820"/>
            <a:ext cx="447676" cy="447676"/>
          </a:xfrm>
          <a:prstGeom prst="rect">
            <a:avLst/>
          </a:prstGeom>
        </p:spPr>
      </p:pic>
      <p:pic>
        <p:nvPicPr>
          <p:cNvPr id="35" name="34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" y="6410324"/>
            <a:ext cx="447676" cy="447676"/>
          </a:xfrm>
          <a:prstGeom prst="rect">
            <a:avLst/>
          </a:prstGeom>
        </p:spPr>
      </p:pic>
      <p:pic>
        <p:nvPicPr>
          <p:cNvPr id="36" name="35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" y="5053002"/>
            <a:ext cx="447676" cy="447676"/>
          </a:xfrm>
          <a:prstGeom prst="rect">
            <a:avLst/>
          </a:prstGeom>
        </p:spPr>
      </p:pic>
      <p:pic>
        <p:nvPicPr>
          <p:cNvPr id="37" name="3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32" y="4981564"/>
            <a:ext cx="447676" cy="447676"/>
          </a:xfrm>
          <a:prstGeom prst="rect">
            <a:avLst/>
          </a:prstGeom>
        </p:spPr>
      </p:pic>
      <p:pic>
        <p:nvPicPr>
          <p:cNvPr id="38" name="37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6" y="5767382"/>
            <a:ext cx="447676" cy="447676"/>
          </a:xfrm>
          <a:prstGeom prst="rect">
            <a:avLst/>
          </a:prstGeom>
        </p:spPr>
      </p:pic>
      <p:pic>
        <p:nvPicPr>
          <p:cNvPr id="39" name="3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32" y="5695944"/>
            <a:ext cx="447676" cy="447676"/>
          </a:xfrm>
          <a:prstGeom prst="rect">
            <a:avLst/>
          </a:prstGeom>
        </p:spPr>
      </p:pic>
      <p:pic>
        <p:nvPicPr>
          <p:cNvPr id="40" name="3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6" y="6267448"/>
            <a:ext cx="447676" cy="447676"/>
          </a:xfrm>
          <a:prstGeom prst="rect">
            <a:avLst/>
          </a:prstGeom>
        </p:spPr>
      </p:pic>
      <p:pic>
        <p:nvPicPr>
          <p:cNvPr id="41" name="4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70" y="6196010"/>
            <a:ext cx="447676" cy="447676"/>
          </a:xfrm>
          <a:prstGeom prst="rect">
            <a:avLst/>
          </a:prstGeom>
        </p:spPr>
      </p:pic>
      <p:pic>
        <p:nvPicPr>
          <p:cNvPr id="42" name="4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29132"/>
            <a:ext cx="447676" cy="447676"/>
          </a:xfrm>
          <a:prstGeom prst="rect">
            <a:avLst/>
          </a:prstGeom>
        </p:spPr>
      </p:pic>
      <p:pic>
        <p:nvPicPr>
          <p:cNvPr id="43" name="42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6143644"/>
            <a:ext cx="447676" cy="428604"/>
          </a:xfrm>
          <a:prstGeom prst="rect">
            <a:avLst/>
          </a:prstGeom>
        </p:spPr>
      </p:pic>
      <p:pic>
        <p:nvPicPr>
          <p:cNvPr id="44" name="43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6410324"/>
            <a:ext cx="447676" cy="447676"/>
          </a:xfrm>
          <a:prstGeom prst="rect">
            <a:avLst/>
          </a:prstGeom>
        </p:spPr>
      </p:pic>
      <p:pic>
        <p:nvPicPr>
          <p:cNvPr id="45" name="44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4290"/>
            <a:ext cx="447676" cy="447676"/>
          </a:xfrm>
          <a:prstGeom prst="rect">
            <a:avLst/>
          </a:prstGeom>
        </p:spPr>
      </p:pic>
      <p:pic>
        <p:nvPicPr>
          <p:cNvPr id="46" name="45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86388"/>
            <a:ext cx="447676" cy="447676"/>
          </a:xfrm>
          <a:prstGeom prst="rect">
            <a:avLst/>
          </a:prstGeom>
        </p:spPr>
      </p:pic>
      <p:pic>
        <p:nvPicPr>
          <p:cNvPr id="47" name="4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6410324"/>
            <a:ext cx="447676" cy="447676"/>
          </a:xfrm>
          <a:prstGeom prst="rect">
            <a:avLst/>
          </a:prstGeom>
        </p:spPr>
      </p:pic>
      <p:pic>
        <p:nvPicPr>
          <p:cNvPr id="48" name="47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10324"/>
            <a:ext cx="447676" cy="447676"/>
          </a:xfrm>
          <a:prstGeom prst="rect">
            <a:avLst/>
          </a:prstGeom>
        </p:spPr>
      </p:pic>
      <p:pic>
        <p:nvPicPr>
          <p:cNvPr id="49" name="4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322"/>
            <a:ext cx="447676" cy="447676"/>
          </a:xfrm>
          <a:prstGeom prst="rect">
            <a:avLst/>
          </a:prstGeom>
        </p:spPr>
      </p:pic>
      <p:pic>
        <p:nvPicPr>
          <p:cNvPr id="50" name="4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4929198"/>
            <a:ext cx="447676" cy="447676"/>
          </a:xfrm>
          <a:prstGeom prst="rect">
            <a:avLst/>
          </a:prstGeom>
        </p:spPr>
      </p:pic>
      <p:pic>
        <p:nvPicPr>
          <p:cNvPr id="51" name="5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90" y="5500702"/>
            <a:ext cx="447676" cy="447676"/>
          </a:xfrm>
          <a:prstGeom prst="rect">
            <a:avLst/>
          </a:prstGeom>
        </p:spPr>
      </p:pic>
      <p:pic>
        <p:nvPicPr>
          <p:cNvPr id="52" name="5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6" y="5429264"/>
            <a:ext cx="447676" cy="447676"/>
          </a:xfrm>
          <a:prstGeom prst="rect">
            <a:avLst/>
          </a:prstGeom>
        </p:spPr>
      </p:pic>
      <p:pic>
        <p:nvPicPr>
          <p:cNvPr id="53" name="52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90" y="6000768"/>
            <a:ext cx="447676" cy="447676"/>
          </a:xfrm>
          <a:prstGeom prst="rect">
            <a:avLst/>
          </a:prstGeom>
        </p:spPr>
      </p:pic>
      <p:pic>
        <p:nvPicPr>
          <p:cNvPr id="54" name="53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94" y="5929330"/>
            <a:ext cx="447676" cy="447676"/>
          </a:xfrm>
          <a:prstGeom prst="rect">
            <a:avLst/>
          </a:prstGeom>
        </p:spPr>
      </p:pic>
      <p:pic>
        <p:nvPicPr>
          <p:cNvPr id="55" name="54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786322"/>
            <a:ext cx="447676" cy="447676"/>
          </a:xfrm>
          <a:prstGeom prst="rect">
            <a:avLst/>
          </a:prstGeom>
        </p:spPr>
      </p:pic>
      <p:pic>
        <p:nvPicPr>
          <p:cNvPr id="56" name="55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6410324"/>
            <a:ext cx="447676" cy="447676"/>
          </a:xfrm>
          <a:prstGeom prst="rect">
            <a:avLst/>
          </a:prstGeom>
        </p:spPr>
      </p:pic>
      <p:pic>
        <p:nvPicPr>
          <p:cNvPr id="57" name="56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2428868"/>
            <a:ext cx="600108" cy="600108"/>
          </a:xfrm>
          <a:prstGeom prst="rect">
            <a:avLst/>
          </a:prstGeom>
        </p:spPr>
      </p:pic>
      <p:pic>
        <p:nvPicPr>
          <p:cNvPr id="58" name="57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2786058"/>
            <a:ext cx="600108" cy="600108"/>
          </a:xfrm>
          <a:prstGeom prst="rect">
            <a:avLst/>
          </a:prstGeom>
        </p:spPr>
      </p:pic>
      <p:pic>
        <p:nvPicPr>
          <p:cNvPr id="59" name="58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3143248"/>
            <a:ext cx="600108" cy="600108"/>
          </a:xfrm>
          <a:prstGeom prst="rect">
            <a:avLst/>
          </a:prstGeom>
        </p:spPr>
      </p:pic>
      <p:pic>
        <p:nvPicPr>
          <p:cNvPr id="60" name="59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14752"/>
            <a:ext cx="600108" cy="600108"/>
          </a:xfrm>
          <a:prstGeom prst="rect">
            <a:avLst/>
          </a:prstGeom>
        </p:spPr>
      </p:pic>
      <p:pic>
        <p:nvPicPr>
          <p:cNvPr id="61" name="60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3380"/>
            <a:ext cx="600108" cy="600108"/>
          </a:xfrm>
          <a:prstGeom prst="rect">
            <a:avLst/>
          </a:prstGeom>
        </p:spPr>
      </p:pic>
      <p:pic>
        <p:nvPicPr>
          <p:cNvPr id="62" name="61 Imagen" descr="estrellitasdoradassp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429132"/>
            <a:ext cx="600108" cy="600108"/>
          </a:xfrm>
          <a:prstGeom prst="rect">
            <a:avLst/>
          </a:prstGeom>
        </p:spPr>
      </p:pic>
      <p:pic>
        <p:nvPicPr>
          <p:cNvPr id="12290" name="Picture 2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1571612"/>
            <a:ext cx="2108706" cy="909639"/>
          </a:xfrm>
          <a:prstGeom prst="rect">
            <a:avLst/>
          </a:prstGeom>
          <a:noFill/>
        </p:spPr>
      </p:pic>
      <p:pic>
        <p:nvPicPr>
          <p:cNvPr id="12292" name="Picture 4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2643182"/>
            <a:ext cx="1447800" cy="704851"/>
          </a:xfrm>
          <a:prstGeom prst="rect">
            <a:avLst/>
          </a:prstGeom>
          <a:noFill/>
        </p:spPr>
      </p:pic>
      <p:pic>
        <p:nvPicPr>
          <p:cNvPr id="12294" name="Picture 6" descr="Loading..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3500438"/>
            <a:ext cx="2219325" cy="876300"/>
          </a:xfrm>
          <a:prstGeom prst="rect">
            <a:avLst/>
          </a:prstGeom>
          <a:noFill/>
        </p:spPr>
      </p:pic>
      <p:pic>
        <p:nvPicPr>
          <p:cNvPr id="63" name="62 Imagen" descr="signature_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6314" y="5867400"/>
            <a:ext cx="3500462" cy="9906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paul mauriat &amp; orchestra - 1988 - la vie e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7648570_2857c_cdad7dd2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img1.jpg"/>
          <p:cNvPicPr>
            <a:picLocks noChangeAspect="1"/>
          </p:cNvPicPr>
          <p:nvPr/>
        </p:nvPicPr>
        <p:blipFill>
          <a:blip r:embed="rId3"/>
          <a:srcRect t="-1492"/>
          <a:stretch>
            <a:fillRect/>
          </a:stretch>
        </p:blipFill>
        <p:spPr>
          <a:xfrm>
            <a:off x="2786050" y="2000240"/>
            <a:ext cx="5500726" cy="485776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643042" y="428604"/>
            <a:ext cx="6000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Había una vez una joven  que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tenía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todo: hijos perfectos, un marido maravilloso, un buen empleo que le daba  muchísimas gratificaciones y una familia muy unida. Lo extraño es que ella no podía conciliar todo eso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a9216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69574"/>
            <a:ext cx="5143504" cy="408842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7" y="357166"/>
            <a:ext cx="6357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El trabajo y los quehaceres la ocupaban todo el tiempo y su vida siempre era complicada en algunas áreas. Si el trabajo le tomaba mas tiempo, ella tomaba tiempo de los hijos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4480" y="0"/>
            <a:ext cx="742952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www.aprevic.org.mx/images/Mujer%20ejecutiv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6901"/>
            <a:ext cx="3986217" cy="690490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86182" y="4143380"/>
            <a:ext cx="5000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surgían problemas, ella dejaba de lado al esposo para tener mas tiempo para resolverlos, y así las personas que ella amaba y sus necesidades pasaban a segundo lugar para más adelante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mano-y-la-ros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285728"/>
            <a:ext cx="857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día su padre, (un hombre muy sabio), le dio un hermoso regalo,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flor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 muy cara y rara de la cual solo existía un ejemplar en todo el mundo,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era única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  irrepetible.  Al entregársela  a la hija, este  le dijo: ” hija, esta flor te va a ayudar mucho, ¡más  de lo que te  imaginas! 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wa2cff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fe515f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4" y="0"/>
            <a:ext cx="4643436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4919008"/>
            <a:ext cx="8072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 solo tendrás que regarla, podarla de vez en cuando y a veces  conversar un poco con ella y a  cambio, te dará un perfume maravilloso y flores divinas. La joven quedó muy emocionada. A fin de cuentas la flor era  de una belleza sin igual.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0139921_str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71736" y="4286256"/>
            <a:ext cx="3786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Pero el tiempo fue pasando, los problemas surgieron, el trabajo  consumía todo el tiempo y su vida continuaba agitada y confusa que no le permitía cuidar de la flor.</a:t>
            </a:r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P900409602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86050" y="4000504"/>
            <a:ext cx="60722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Ella llegaba a casa, miraba la flor y estaba viva, no mostraba señal de debilidad o de estar marchitándose, apenas un poco descolorida, pero aún linda y perfumada,  entonces ella pasaba de largo, aspirando embelesada el aroma  que esta  dejaba en la casa.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-fleur-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636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428604"/>
            <a:ext cx="7286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Hasta que un día, sin darse cuenta la flor murió, ella al llegar a casa se llevó un tremendo susto y una honda pena, la bella flor ahora estaba marchita y sin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vida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 marchi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00100" y="214290"/>
            <a:ext cx="621510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raíz reseca, sus hojas caídas, oscuras y arrugadas. La joven lloró mucho y contó a su padre lo que había sucedido.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0e32e5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857752" y="-214338"/>
            <a:ext cx="4911328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6357950" y="5429264"/>
            <a:ext cx="428628" cy="285752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http://i2.esmas.com/2009/07/22/61410/depresion-en-la-tercera-edad-300x3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13176">
            <a:off x="-688673" y="1091384"/>
            <a:ext cx="5169167" cy="603069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0" y="214290"/>
            <a:ext cx="61436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Su padre le respondió: “Yo ya me imaginaba que eso ocurriría, lamentablemente no puedo curar tu pena dándote otra flor igual a esa que pueda compensar su falta, porque era única, así como tus hijos, tu marido, tu familia, tus amigos…</a:t>
            </a:r>
            <a:endParaRPr lang="es-ES" sz="2400" dirty="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76255d1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142984"/>
            <a:ext cx="5841158" cy="460448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28596" y="357166"/>
            <a:ext cx="8286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Tienes que aprender a regarlos, podarlos y  darles atención, pues al igual que la flor que has perdido, los sentimientos también se mueren y se marchitan. Te acostumbraste a ver la flor siempre ahí, siempre florecida y  perfumada y te olvidaste de cuidarla.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7996ecf_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3372" y="0"/>
            <a:ext cx="500062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3071810"/>
            <a:ext cx="36433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3300"/>
                </a:solidFill>
                <a:latin typeface="Script MT Bold" pitchFamily="66" charset="0"/>
              </a:rPr>
              <a:t>¡Cuida a las personas</a:t>
            </a:r>
          </a:p>
          <a:p>
            <a:pPr algn="ctr"/>
            <a:r>
              <a:rPr lang="es-ES" sz="2800" dirty="0" smtClean="0">
                <a:solidFill>
                  <a:srgbClr val="FF3300"/>
                </a:solidFill>
                <a:latin typeface="Script MT Bold" pitchFamily="66" charset="0"/>
              </a:rPr>
              <a:t> que amas!</a:t>
            </a:r>
          </a:p>
          <a:p>
            <a:endParaRPr lang="es-ES" sz="2800" dirty="0">
              <a:solidFill>
                <a:srgbClr val="FF33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9047dff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"/>
            <a:ext cx="8286808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3571868" y="5214950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33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400" dirty="0">
              <a:solidFill>
                <a:srgbClr val="FF33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Presentación en pantalla (4:3)</PresentationFormat>
  <Paragraphs>29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</cp:revision>
  <dcterms:created xsi:type="dcterms:W3CDTF">2012-09-17T22:29:49Z</dcterms:created>
  <dcterms:modified xsi:type="dcterms:W3CDTF">2012-09-18T14:41:39Z</dcterms:modified>
</cp:coreProperties>
</file>