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27"/>
  </p:notesMasterIdLst>
  <p:sldIdLst>
    <p:sldId id="282" r:id="rId3"/>
    <p:sldId id="320" r:id="rId4"/>
    <p:sldId id="332" r:id="rId5"/>
    <p:sldId id="322" r:id="rId6"/>
    <p:sldId id="324" r:id="rId7"/>
    <p:sldId id="325" r:id="rId8"/>
    <p:sldId id="326" r:id="rId9"/>
    <p:sldId id="323" r:id="rId10"/>
    <p:sldId id="329" r:id="rId11"/>
    <p:sldId id="327" r:id="rId12"/>
    <p:sldId id="337" r:id="rId13"/>
    <p:sldId id="321" r:id="rId14"/>
    <p:sldId id="330" r:id="rId15"/>
    <p:sldId id="328" r:id="rId16"/>
    <p:sldId id="340" r:id="rId17"/>
    <p:sldId id="331" r:id="rId18"/>
    <p:sldId id="333" r:id="rId19"/>
    <p:sldId id="334" r:id="rId20"/>
    <p:sldId id="335" r:id="rId21"/>
    <p:sldId id="336" r:id="rId22"/>
    <p:sldId id="338" r:id="rId23"/>
    <p:sldId id="339" r:id="rId24"/>
    <p:sldId id="286" r:id="rId25"/>
    <p:sldId id="342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e9ih20MxnJ6mdTC2/eipQ" hashData="tujk6iWdn9JhmC7qmIOyYKBOB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CC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04/11/2015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12000"/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4haxtzxa1qzt4vjo1_500.gif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frm=1&amp;source=images&amp;cd=&amp;cad=rja&amp;uact=8&amp;ved=0CAcQjRw&amp;url=http://musicfromthesoul.net/rvsindex.php/photogallery/photogallery/galleryId/gallery_6d9b914a3a5d89645e610f97fe83c97c&amp;ei=xu_ZVKyqE8L_UsOWgogB&amp;psig=AFQjCNFXEcxb5O_OafqGLteQ3m_JfrnX2w&amp;ust=1423654848079161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gaudi.files.wordpress.com/2010/03/tumblr_kyfejnstsn1qzt4vjo1_500.gif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FF0000"/>
              </a:solidFill>
            </a:endParaRPr>
          </a:p>
        </p:txBody>
      </p:sp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>
              <a:lum bright="-29000" contrast="70000"/>
            </a:blip>
            <a:stretch>
              <a:fillRect/>
            </a:stretch>
          </a:blipFill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-142908" y="1357298"/>
            <a:ext cx="92869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Grandes</a:t>
            </a:r>
          </a:p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 frases Usadas </a:t>
            </a:r>
          </a:p>
          <a:p>
            <a:pPr algn="ctr"/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en </a:t>
            </a:r>
            <a:r>
              <a:rPr lang="es-ES" sz="8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el Cine</a:t>
            </a:r>
            <a:endParaRPr lang="es-ES" sz="800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85720" y="1071546"/>
            <a:ext cx="220246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FAUSTO  PAPETTI</a:t>
            </a:r>
            <a:endParaRPr lang="es-ES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2000">
    <p:sndAc>
      <p:stSnd loop="1"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ra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5500702"/>
            <a:ext cx="26432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Brad Pitt  </a:t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Fight Club (1999) </a:t>
            </a:r>
            <a:r>
              <a:rPr lang="en-US" b="1" i="1" dirty="0"/>
              <a:t> </a:t>
            </a:r>
            <a:endParaRPr lang="es-ES" dirty="0"/>
          </a:p>
        </p:txBody>
      </p:sp>
      <p:pic>
        <p:nvPicPr>
          <p:cNvPr id="4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13000" contrast="92000"/>
          </a:blip>
          <a:srcRect/>
          <a:stretch>
            <a:fillRect/>
          </a:stretch>
        </p:blipFill>
        <p:spPr bwMode="auto">
          <a:xfrm>
            <a:off x="-142908" y="-21433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gran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44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Chistian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Bale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American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Psycho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(2000)</a:t>
            </a:r>
            <a:r>
              <a:rPr lang="es-ES" b="1" i="1" dirty="0"/>
              <a:t>  </a:t>
            </a:r>
            <a:endParaRPr lang="es-ES" dirty="0"/>
          </a:p>
        </p:txBody>
      </p:sp>
      <p:pic>
        <p:nvPicPr>
          <p:cNvPr id="4" name="Picture 2" descr="https://agaudi.files.wordpress.com/2010/03/tumblr_ky4haxtzxa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uriosida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7207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b-NO" b="1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nb-NO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nb-NO" b="1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nb-NO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nb-NO" b="1" i="1" dirty="0">
                <a:solidFill>
                  <a:srgbClr val="FF0000"/>
                </a:solidFill>
                <a:latin typeface="Arial Black" pitchFamily="34" charset="0"/>
              </a:rPr>
              <a:t>Tom Hanks  </a:t>
            </a:r>
            <a:br>
              <a:rPr lang="nb-NO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nb-NO" b="1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nb-NO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nb-NO" b="1" i="1" dirty="0">
                <a:solidFill>
                  <a:srgbClr val="FF0000"/>
                </a:solidFill>
                <a:latin typeface="Arial Black" pitchFamily="34" charset="0"/>
              </a:rPr>
              <a:t>Forrest Gump (1994) </a:t>
            </a:r>
            <a:r>
              <a:rPr lang="nb-NO" b="1" i="1" dirty="0"/>
              <a:t> </a:t>
            </a:r>
            <a:endParaRPr lang="es-ES" dirty="0"/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s Grandes frases del Cine 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5984" y="42862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err="1" smtClean="0">
                <a:solidFill>
                  <a:srgbClr val="FFFF00"/>
                </a:solidFill>
                <a:latin typeface="Arial Black" pitchFamily="34" charset="0"/>
              </a:rPr>
              <a:t>Laurence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 err="1" smtClean="0">
                <a:solidFill>
                  <a:srgbClr val="FFFF00"/>
                </a:solidFill>
                <a:latin typeface="Arial Black" pitchFamily="34" charset="0"/>
              </a:rPr>
              <a:t>Fishburne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err="1" smtClean="0">
                <a:solidFill>
                  <a:srgbClr val="FFFF00"/>
                </a:solidFill>
                <a:latin typeface="Arial Black" pitchFamily="34" charset="0"/>
              </a:rPr>
              <a:t>Matrix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 (1999) 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Al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Pacino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El Abogado del Diablo (1997) 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Las Grandes frases del Cine 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7686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b="1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0000"/>
                </a:solidFill>
                <a:latin typeface="Arial Black" pitchFamily="34" charset="0"/>
              </a:rPr>
              <a:t>Edward Norton  </a:t>
            </a:r>
            <a:br>
              <a:rPr lang="en-US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00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00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0000"/>
                </a:solidFill>
                <a:latin typeface="Arial Black" pitchFamily="34" charset="0"/>
              </a:rPr>
              <a:t>American History X (1998) </a:t>
            </a:r>
            <a:r>
              <a:rPr lang="en-US" b="1" i="1" dirty="0"/>
              <a:t> </a:t>
            </a:r>
            <a:endParaRPr lang="es-ES" dirty="0"/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abias 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86050" y="21429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Hugo </a:t>
            </a:r>
            <a:r>
              <a:rPr lang="es-ES" b="1" i="1" dirty="0" err="1" smtClean="0">
                <a:solidFill>
                  <a:srgbClr val="FFFF00"/>
                </a:solidFill>
                <a:latin typeface="Arial Black" pitchFamily="34" charset="0"/>
              </a:rPr>
              <a:t>Weaving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V de Venganza (2005</a:t>
            </a:r>
            <a:r>
              <a:rPr lang="es-ES" b="1" i="1" dirty="0" smtClean="0">
                <a:solidFill>
                  <a:srgbClr val="FFFF00"/>
                </a:solidFill>
              </a:rPr>
              <a:t>)</a:t>
            </a:r>
            <a:r>
              <a:rPr lang="es-ES" b="1" i="1" dirty="0"/>
              <a:t>  </a:t>
            </a:r>
            <a:endParaRPr lang="es-ES" dirty="0"/>
          </a:p>
        </p:txBody>
      </p:sp>
      <p:pic>
        <p:nvPicPr>
          <p:cNvPr id="4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" contrast="100000"/>
          </a:blip>
          <a:srcRect/>
          <a:stretch>
            <a:fillRect/>
          </a:stretch>
        </p:blipFill>
        <p:spPr bwMode="auto">
          <a:xfrm>
            <a:off x="0" y="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ra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Orson Welles  </a:t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Citizen Kane (1941)</a:t>
            </a:r>
            <a:r>
              <a:rPr lang="en-US" b="1" i="1" dirty="0"/>
              <a:t>  </a:t>
            </a:r>
            <a:br>
              <a:rPr lang="en-US" b="1" i="1" dirty="0"/>
            </a:br>
            <a:endParaRPr lang="es-ES" dirty="0"/>
          </a:p>
        </p:txBody>
      </p:sp>
      <p:pic>
        <p:nvPicPr>
          <p:cNvPr id="4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ran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Al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Pacino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El Padrino III (1990)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38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578645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Maestro Yoda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Star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Wars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Episodio V (1980)</a:t>
            </a:r>
            <a:r>
              <a:rPr lang="es-ES" b="1" i="1" dirty="0"/>
              <a:t>  </a:t>
            </a:r>
            <a:endParaRPr lang="es-ES" dirty="0"/>
          </a:p>
        </p:txBody>
      </p:sp>
      <p:pic>
        <p:nvPicPr>
          <p:cNvPr id="4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abias que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7686" y="521495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Bruce Willis  </a:t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b="1" i="1" dirty="0">
                <a:solidFill>
                  <a:srgbClr val="FFFF00"/>
                </a:solidFill>
                <a:latin typeface="Arial Black" pitchFamily="34" charset="0"/>
              </a:rPr>
              <a:t>12 Monos (1995)</a:t>
            </a:r>
            <a:r>
              <a:rPr lang="en-US" b="1" i="1" dirty="0">
                <a:latin typeface="Arial Black" pitchFamily="34" charset="0"/>
              </a:rPr>
              <a:t> </a:t>
            </a:r>
            <a:r>
              <a:rPr lang="en-US" b="1" i="1" dirty="0"/>
              <a:t> </a:t>
            </a:r>
            <a:endParaRPr lang="es-ES" dirty="0"/>
          </a:p>
        </p:txBody>
      </p:sp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8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628" y="578645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i="1" dirty="0">
                <a:solidFill>
                  <a:srgbClr val="FFFF00"/>
                </a:solidFill>
                <a:latin typeface="Arial Black" pitchFamily="34" charset="0"/>
              </a:rPr>
              <a:t>Samuel L. Jackson  </a:t>
            </a:r>
            <a:br>
              <a:rPr lang="en-US" sz="2000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2000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n-US" sz="2000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n-US" sz="2000" b="1" i="1" dirty="0">
                <a:solidFill>
                  <a:srgbClr val="FFFF00"/>
                </a:solidFill>
                <a:latin typeface="Arial Black" pitchFamily="34" charset="0"/>
              </a:rPr>
              <a:t>Pulp Fiction (</a:t>
            </a:r>
            <a:r>
              <a:rPr lang="en-US" sz="2000" b="1" i="1" dirty="0" smtClean="0">
                <a:solidFill>
                  <a:srgbClr val="FFFF00"/>
                </a:solidFill>
                <a:latin typeface="Arial Black" pitchFamily="34" charset="0"/>
              </a:rPr>
              <a:t>199</a:t>
            </a:r>
            <a:r>
              <a:rPr lang="en-US" sz="2000" b="1" i="1" dirty="0" smtClean="0">
                <a:solidFill>
                  <a:srgbClr val="FFFF00"/>
                </a:solidFill>
              </a:rPr>
              <a:t>4)</a:t>
            </a:r>
            <a:r>
              <a:rPr lang="en-US" sz="2000" b="1" i="1" dirty="0"/>
              <a:t>  </a:t>
            </a:r>
            <a:endParaRPr lang="es-ES" sz="2000" dirty="0"/>
          </a:p>
        </p:txBody>
      </p:sp>
      <p:pic>
        <p:nvPicPr>
          <p:cNvPr id="4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9000" contrast="100000"/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8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211669"/>
            <a:ext cx="6500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Sean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Penn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21 Gramos</a:t>
            </a:r>
          </a:p>
          <a:p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(2003) </a:t>
            </a:r>
            <a:r>
              <a:rPr lang="es-ES" b="1" i="1" dirty="0"/>
              <a:t> </a:t>
            </a:r>
            <a:endParaRPr lang="es-ES" dirty="0"/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77000" contrast="9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52149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Geoffrey Rush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Piratas del Caribe III (2007)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2" descr="http://musicfromthesoul.net/images/espiral_ok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>
            <a:off x="1143002" y="-1143000"/>
            <a:ext cx="6858003" cy="9144004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uriosida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Milla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Jovovich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Quinto Elemento (1997) </a:t>
            </a:r>
            <a:r>
              <a:rPr lang="es-ES" b="1" i="1" dirty="0"/>
              <a:t> </a:t>
            </a:r>
            <a:endParaRPr lang="es-ES" dirty="0"/>
          </a:p>
        </p:txBody>
      </p:sp>
      <p:pic>
        <p:nvPicPr>
          <p:cNvPr id="4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50000"/>
          </a:blip>
          <a:srcRect/>
          <a:stretch>
            <a:fillRect/>
          </a:stretch>
        </p:blipFill>
        <p:spPr bwMode="auto">
          <a:xfrm>
            <a:off x="-142908" y="-214330"/>
            <a:ext cx="9286908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el ci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600076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Guy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Pearce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r>
              <a:rPr lang="es-ES" b="1" i="1" dirty="0" smtClean="0">
                <a:solidFill>
                  <a:srgbClr val="FFFF00"/>
                </a:solidFill>
                <a:latin typeface="Arial Black" pitchFamily="34" charset="0"/>
              </a:rPr>
              <a:t>Memento 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(2000)</a:t>
            </a:r>
            <a:r>
              <a:rPr lang="es-ES" b="1" i="1" dirty="0"/>
              <a:t>  </a:t>
            </a:r>
            <a:br>
              <a:rPr lang="es-ES" b="1" i="1" dirty="0"/>
            </a:br>
            <a:endParaRPr lang="es-ES" dirty="0"/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abias 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6576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Guillermo </a:t>
            </a:r>
            <a:r>
              <a:rPr lang="es-ES" b="1" i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Francella</a:t>
            </a: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El Secreto de sus Ojos (2009) </a:t>
            </a:r>
            <a:r>
              <a:rPr lang="es-ES" b="1" i="1" dirty="0"/>
              <a:t> </a:t>
            </a:r>
            <a:br>
              <a:rPr lang="es-ES" b="1" i="1" dirty="0"/>
            </a:br>
            <a:endParaRPr lang="es-ES" dirty="0"/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Las Grandes frases del Cine ilustr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550070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Viggo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Mortensen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Teniente </a:t>
            </a:r>
            <a:r>
              <a:rPr lang="es-ES" b="1" i="1" dirty="0" err="1">
                <a:solidFill>
                  <a:srgbClr val="FFFF00"/>
                </a:solidFill>
                <a:latin typeface="Arial Black" pitchFamily="34" charset="0"/>
              </a:rPr>
              <a:t>O'neil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(1997) </a:t>
            </a:r>
            <a:r>
              <a:rPr lang="es-ES" b="1" i="1" dirty="0"/>
              <a:t> </a:t>
            </a:r>
            <a:endParaRPr lang="es-ES" dirty="0"/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fra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44" y="538067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Tom </a:t>
            </a:r>
            <a:r>
              <a:rPr lang="es-ES" b="1" i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Cruise</a:t>
            </a: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  </a:t>
            </a:r>
            <a:b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</a:br>
            <a:r>
              <a:rPr lang="es-ES" b="1" i="1" dirty="0" err="1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Collatearal</a:t>
            </a:r>
            <a:r>
              <a:rPr lang="es-ES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rial Black" pitchFamily="34" charset="0"/>
              </a:rPr>
              <a:t> (2004) </a:t>
            </a: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b="1" i="1" dirty="0"/>
              <a:t/>
            </a:r>
            <a:br>
              <a:rPr lang="es-ES" b="1" i="1" dirty="0"/>
            </a:br>
            <a:endParaRPr lang="es-ES" dirty="0"/>
          </a:p>
        </p:txBody>
      </p:sp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uriosida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44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v-SE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sv-SE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sv-SE" b="1" i="1" dirty="0">
                <a:solidFill>
                  <a:srgbClr val="FFFF00"/>
                </a:solidFill>
                <a:latin typeface="Arial Black" pitchFamily="34" charset="0"/>
              </a:rPr>
              <a:t>Ben Kingsley  </a:t>
            </a:r>
            <a:br>
              <a:rPr lang="sv-SE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sv-SE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sv-SE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sv-SE" b="1" i="1" dirty="0">
                <a:solidFill>
                  <a:srgbClr val="FFFF00"/>
                </a:solidFill>
                <a:latin typeface="Arial Black" pitchFamily="34" charset="0"/>
              </a:rPr>
              <a:t>La Lista de Schindler (1993)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11000" contrast="7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gran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118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43372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Malcolm McDowell  </a:t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/>
            </a:r>
            <a:br>
              <a:rPr lang="es-ES" b="1" i="1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b="1" i="1" dirty="0">
                <a:solidFill>
                  <a:srgbClr val="FFFF00"/>
                </a:solidFill>
                <a:latin typeface="Arial Black" pitchFamily="34" charset="0"/>
              </a:rPr>
              <a:t>La Naranja Mecánica (1971) 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4" name="Picture 2" descr="https://agaudi.files.wordpress.com/2010/03/tumblr_kyfejnstsn1qzt4vjo1_500.gif?w=500&amp;h=500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42900"/>
            <a:ext cx="9144000" cy="707233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8000" contrast="5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randes fras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grandes frases</Template>
  <TotalTime>23</TotalTime>
  <Words>73</Words>
  <Application>Microsoft PowerPoint</Application>
  <PresentationFormat>Presentación en pantalla (4:3)</PresentationFormat>
  <Paragraphs>34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grandes frases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22</cp:revision>
  <dcterms:created xsi:type="dcterms:W3CDTF">2015-11-04T09:01:29Z</dcterms:created>
  <dcterms:modified xsi:type="dcterms:W3CDTF">2015-11-04T09:24:47Z</dcterms:modified>
</cp:coreProperties>
</file>